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1" d="100"/>
          <a:sy n="111" d="100"/>
        </p:scale>
        <p:origin x="144" y="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4ED21A30-487E-437B-BBBE-43261904BF82}"/>
              </a:ext>
            </a:extLst>
          </p:cNvPr>
          <p:cNvSpPr/>
          <p:nvPr/>
        </p:nvSpPr>
        <p:spPr>
          <a:xfrm>
            <a:off x="5236323" y="4425589"/>
            <a:ext cx="870817" cy="905685"/>
          </a:xfrm>
          <a:custGeom>
            <a:avLst/>
            <a:gdLst>
              <a:gd name="connsiteX0" fmla="*/ 665264 w 870817"/>
              <a:gd name="connsiteY0" fmla="*/ 0 h 905685"/>
              <a:gd name="connsiteX1" fmla="*/ 819832 w 870817"/>
              <a:gd name="connsiteY1" fmla="*/ 505100 h 905685"/>
              <a:gd name="connsiteX2" fmla="*/ 870817 w 870817"/>
              <a:gd name="connsiteY2" fmla="*/ 566877 h 905685"/>
              <a:gd name="connsiteX3" fmla="*/ 809919 w 870817"/>
              <a:gd name="connsiteY3" fmla="*/ 640660 h 905685"/>
              <a:gd name="connsiteX4" fmla="*/ 170914 w 870817"/>
              <a:gd name="connsiteY4" fmla="*/ 905685 h 905685"/>
              <a:gd name="connsiteX5" fmla="*/ 45719 w 870817"/>
              <a:gd name="connsiteY5" fmla="*/ 905685 h 905685"/>
              <a:gd name="connsiteX6" fmla="*/ 13952 w 870817"/>
              <a:gd name="connsiteY6" fmla="*/ 905685 h 905685"/>
              <a:gd name="connsiteX7" fmla="*/ 0 w 870817"/>
              <a:gd name="connsiteY7" fmla="*/ 905685 h 905685"/>
              <a:gd name="connsiteX8" fmla="*/ 0 w 870817"/>
              <a:gd name="connsiteY8" fmla="*/ 496684 h 905685"/>
              <a:gd name="connsiteX9" fmla="*/ 10773 w 870817"/>
              <a:gd name="connsiteY9" fmla="*/ 496684 h 905685"/>
              <a:gd name="connsiteX10" fmla="*/ 10773 w 870817"/>
              <a:gd name="connsiteY10" fmla="*/ 495023 h 905685"/>
              <a:gd name="connsiteX11" fmla="*/ 13952 w 870817"/>
              <a:gd name="connsiteY11" fmla="*/ 495023 h 905685"/>
              <a:gd name="connsiteX12" fmla="*/ 13952 w 870817"/>
              <a:gd name="connsiteY12" fmla="*/ 495019 h 905685"/>
              <a:gd name="connsiteX13" fmla="*/ 170914 w 870817"/>
              <a:gd name="connsiteY13" fmla="*/ 495019 h 905685"/>
              <a:gd name="connsiteX14" fmla="*/ 664313 w 870817"/>
              <a:gd name="connsiteY14" fmla="*/ 1665 h 905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70817" h="905685">
                <a:moveTo>
                  <a:pt x="665264" y="0"/>
                </a:moveTo>
                <a:cubicBezTo>
                  <a:pt x="665264" y="186933"/>
                  <a:pt x="722274" y="360794"/>
                  <a:pt x="819832" y="505100"/>
                </a:cubicBezTo>
                <a:lnTo>
                  <a:pt x="870817" y="566877"/>
                </a:lnTo>
                <a:lnTo>
                  <a:pt x="809919" y="640660"/>
                </a:lnTo>
                <a:cubicBezTo>
                  <a:pt x="646238" y="804337"/>
                  <a:pt x="420229" y="905685"/>
                  <a:pt x="170914" y="905685"/>
                </a:cubicBezTo>
                <a:lnTo>
                  <a:pt x="45719" y="905685"/>
                </a:lnTo>
                <a:lnTo>
                  <a:pt x="13952" y="905685"/>
                </a:lnTo>
                <a:lnTo>
                  <a:pt x="0" y="905685"/>
                </a:lnTo>
                <a:lnTo>
                  <a:pt x="0" y="496684"/>
                </a:lnTo>
                <a:lnTo>
                  <a:pt x="10773" y="496684"/>
                </a:lnTo>
                <a:lnTo>
                  <a:pt x="10773" y="495023"/>
                </a:lnTo>
                <a:lnTo>
                  <a:pt x="13952" y="495023"/>
                </a:lnTo>
                <a:lnTo>
                  <a:pt x="13952" y="495019"/>
                </a:lnTo>
                <a:lnTo>
                  <a:pt x="170914" y="495019"/>
                </a:lnTo>
                <a:cubicBezTo>
                  <a:pt x="443615" y="495019"/>
                  <a:pt x="664313" y="274286"/>
                  <a:pt x="664313" y="166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FEB4B10-2579-48FE-94E0-CB69C8B4DC58}"/>
              </a:ext>
            </a:extLst>
          </p:cNvPr>
          <p:cNvSpPr/>
          <p:nvPr/>
        </p:nvSpPr>
        <p:spPr>
          <a:xfrm>
            <a:off x="5799725" y="4425589"/>
            <a:ext cx="307415" cy="682738"/>
          </a:xfrm>
          <a:custGeom>
            <a:avLst/>
            <a:gdLst>
              <a:gd name="connsiteX0" fmla="*/ 274783 w 307415"/>
              <a:gd name="connsiteY0" fmla="*/ 527338 h 682738"/>
              <a:gd name="connsiteX1" fmla="*/ 307415 w 307415"/>
              <a:gd name="connsiteY1" fmla="*/ 566877 h 682738"/>
              <a:gd name="connsiteX2" fmla="*/ 246517 w 307415"/>
              <a:gd name="connsiteY2" fmla="*/ 640660 h 682738"/>
              <a:gd name="connsiteX3" fmla="*/ 195535 w 307415"/>
              <a:gd name="connsiteY3" fmla="*/ 682738 h 682738"/>
              <a:gd name="connsiteX4" fmla="*/ 180701 w 307415"/>
              <a:gd name="connsiteY4" fmla="*/ 664765 h 682738"/>
              <a:gd name="connsiteX5" fmla="*/ 230266 w 307415"/>
              <a:gd name="connsiteY5" fmla="*/ 604713 h 682738"/>
              <a:gd name="connsiteX6" fmla="*/ 101862 w 307415"/>
              <a:gd name="connsiteY6" fmla="*/ 0 h 682738"/>
              <a:gd name="connsiteX7" fmla="*/ 256430 w 307415"/>
              <a:gd name="connsiteY7" fmla="*/ 505100 h 682738"/>
              <a:gd name="connsiteX8" fmla="*/ 274783 w 307415"/>
              <a:gd name="connsiteY8" fmla="*/ 527337 h 682738"/>
              <a:gd name="connsiteX9" fmla="*/ 230265 w 307415"/>
              <a:gd name="connsiteY9" fmla="*/ 604713 h 682738"/>
              <a:gd name="connsiteX10" fmla="*/ 180700 w 307415"/>
              <a:gd name="connsiteY10" fmla="*/ 664765 h 682738"/>
              <a:gd name="connsiteX11" fmla="*/ 129715 w 307415"/>
              <a:gd name="connsiteY11" fmla="*/ 602988 h 682738"/>
              <a:gd name="connsiteX12" fmla="*/ 15847 w 307415"/>
              <a:gd name="connsiteY12" fmla="*/ 366423 h 682738"/>
              <a:gd name="connsiteX13" fmla="*/ 0 w 307415"/>
              <a:gd name="connsiteY13" fmla="*/ 297814 h 682738"/>
              <a:gd name="connsiteX14" fmla="*/ 16700 w 307415"/>
              <a:gd name="connsiteY14" fmla="*/ 277570 h 682738"/>
              <a:gd name="connsiteX15" fmla="*/ 100911 w 307415"/>
              <a:gd name="connsiteY15" fmla="*/ 1665 h 682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7415" h="682738">
                <a:moveTo>
                  <a:pt x="274783" y="527338"/>
                </a:moveTo>
                <a:lnTo>
                  <a:pt x="307415" y="566877"/>
                </a:lnTo>
                <a:lnTo>
                  <a:pt x="246517" y="640660"/>
                </a:lnTo>
                <a:lnTo>
                  <a:pt x="195535" y="682738"/>
                </a:lnTo>
                <a:lnTo>
                  <a:pt x="180701" y="664765"/>
                </a:lnTo>
                <a:lnTo>
                  <a:pt x="230266" y="604713"/>
                </a:lnTo>
                <a:close/>
                <a:moveTo>
                  <a:pt x="101862" y="0"/>
                </a:moveTo>
                <a:cubicBezTo>
                  <a:pt x="101862" y="186933"/>
                  <a:pt x="158872" y="360794"/>
                  <a:pt x="256430" y="505100"/>
                </a:cubicBezTo>
                <a:lnTo>
                  <a:pt x="274783" y="527337"/>
                </a:lnTo>
                <a:lnTo>
                  <a:pt x="230265" y="604713"/>
                </a:lnTo>
                <a:lnTo>
                  <a:pt x="180700" y="664765"/>
                </a:lnTo>
                <a:lnTo>
                  <a:pt x="129715" y="602988"/>
                </a:lnTo>
                <a:cubicBezTo>
                  <a:pt x="80936" y="530835"/>
                  <a:pt x="42294" y="451294"/>
                  <a:pt x="15847" y="366423"/>
                </a:cubicBezTo>
                <a:lnTo>
                  <a:pt x="0" y="297814"/>
                </a:lnTo>
                <a:lnTo>
                  <a:pt x="16700" y="277570"/>
                </a:lnTo>
                <a:cubicBezTo>
                  <a:pt x="69876" y="198834"/>
                  <a:pt x="100911" y="103898"/>
                  <a:pt x="100911" y="1665"/>
                </a:cubicBezTo>
                <a:close/>
              </a:path>
            </a:pathLst>
          </a:custGeom>
          <a:solidFill>
            <a:srgbClr val="000000">
              <a:alpha val="3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F5250E-F972-4406-A764-D3758EADB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Twine Process – Slide Template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9E48EF1-3AA6-4C82-A4A4-2E3F50AB3421}"/>
              </a:ext>
            </a:extLst>
          </p:cNvPr>
          <p:cNvSpPr/>
          <p:nvPr/>
        </p:nvSpPr>
        <p:spPr>
          <a:xfrm>
            <a:off x="2483051" y="2334523"/>
            <a:ext cx="1918042" cy="2996755"/>
          </a:xfrm>
          <a:custGeom>
            <a:avLst/>
            <a:gdLst>
              <a:gd name="connsiteX0" fmla="*/ 904056 w 1918042"/>
              <a:gd name="connsiteY0" fmla="*/ 0 h 2996755"/>
              <a:gd name="connsiteX1" fmla="*/ 1219750 w 1918042"/>
              <a:gd name="connsiteY1" fmla="*/ 0 h 2996755"/>
              <a:gd name="connsiteX2" fmla="*/ 1858747 w 1918042"/>
              <a:gd name="connsiteY2" fmla="*/ 265025 h 2996755"/>
              <a:gd name="connsiteX3" fmla="*/ 1918042 w 1918042"/>
              <a:gd name="connsiteY3" fmla="*/ 336861 h 2996755"/>
              <a:gd name="connsiteX4" fmla="*/ 1866862 w 1918042"/>
              <a:gd name="connsiteY4" fmla="*/ 398860 h 2996755"/>
              <a:gd name="connsiteX5" fmla="*/ 1716928 w 1918042"/>
              <a:gd name="connsiteY5" fmla="*/ 811696 h 2996755"/>
              <a:gd name="connsiteX6" fmla="*/ 1712568 w 1918042"/>
              <a:gd name="connsiteY6" fmla="*/ 897773 h 2996755"/>
              <a:gd name="connsiteX7" fmla="*/ 1703174 w 1918042"/>
              <a:gd name="connsiteY7" fmla="*/ 804550 h 2996755"/>
              <a:gd name="connsiteX8" fmla="*/ 1219750 w 1918042"/>
              <a:gd name="connsiteY8" fmla="*/ 410667 h 2996755"/>
              <a:gd name="connsiteX9" fmla="*/ 904056 w 1918042"/>
              <a:gd name="connsiteY9" fmla="*/ 410667 h 2996755"/>
              <a:gd name="connsiteX10" fmla="*/ 410608 w 1918042"/>
              <a:gd name="connsiteY10" fmla="*/ 904021 h 2996755"/>
              <a:gd name="connsiteX11" fmla="*/ 410608 w 1918042"/>
              <a:gd name="connsiteY11" fmla="*/ 2092734 h 2996755"/>
              <a:gd name="connsiteX12" fmla="*/ 904056 w 1918042"/>
              <a:gd name="connsiteY12" fmla="*/ 2586089 h 2996755"/>
              <a:gd name="connsiteX13" fmla="*/ 1061004 w 1918042"/>
              <a:gd name="connsiteY13" fmla="*/ 2586089 h 2996755"/>
              <a:gd name="connsiteX14" fmla="*/ 1061004 w 1918042"/>
              <a:gd name="connsiteY14" fmla="*/ 2996755 h 2996755"/>
              <a:gd name="connsiteX15" fmla="*/ 904056 w 1918042"/>
              <a:gd name="connsiteY15" fmla="*/ 2996755 h 2996755"/>
              <a:gd name="connsiteX16" fmla="*/ 0 w 1918042"/>
              <a:gd name="connsiteY16" fmla="*/ 2092734 h 2996755"/>
              <a:gd name="connsiteX17" fmla="*/ 0 w 1918042"/>
              <a:gd name="connsiteY17" fmla="*/ 904021 h 2996755"/>
              <a:gd name="connsiteX18" fmla="*/ 904056 w 1918042"/>
              <a:gd name="connsiteY18" fmla="*/ 0 h 2996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18042" h="2996755">
                <a:moveTo>
                  <a:pt x="904056" y="0"/>
                </a:moveTo>
                <a:lnTo>
                  <a:pt x="1219750" y="0"/>
                </a:lnTo>
                <a:cubicBezTo>
                  <a:pt x="1469042" y="0"/>
                  <a:pt x="1695056" y="101349"/>
                  <a:pt x="1858747" y="265025"/>
                </a:cubicBezTo>
                <a:lnTo>
                  <a:pt x="1918042" y="336861"/>
                </a:lnTo>
                <a:lnTo>
                  <a:pt x="1866862" y="398860"/>
                </a:lnTo>
                <a:cubicBezTo>
                  <a:pt x="1785547" y="519111"/>
                  <a:pt x="1732389" y="659899"/>
                  <a:pt x="1716928" y="811696"/>
                </a:cubicBezTo>
                <a:lnTo>
                  <a:pt x="1712568" y="897773"/>
                </a:lnTo>
                <a:lnTo>
                  <a:pt x="1703174" y="804550"/>
                </a:lnTo>
                <a:cubicBezTo>
                  <a:pt x="1657164" y="579666"/>
                  <a:pt x="1458221" y="410667"/>
                  <a:pt x="1219750" y="410667"/>
                </a:cubicBezTo>
                <a:lnTo>
                  <a:pt x="904056" y="410667"/>
                </a:lnTo>
                <a:cubicBezTo>
                  <a:pt x="631388" y="410667"/>
                  <a:pt x="410608" y="631400"/>
                  <a:pt x="410608" y="904021"/>
                </a:cubicBezTo>
                <a:lnTo>
                  <a:pt x="410608" y="2092734"/>
                </a:lnTo>
                <a:cubicBezTo>
                  <a:pt x="410608" y="2365355"/>
                  <a:pt x="631388" y="2586089"/>
                  <a:pt x="904056" y="2586089"/>
                </a:cubicBezTo>
                <a:lnTo>
                  <a:pt x="1061004" y="2586089"/>
                </a:lnTo>
                <a:lnTo>
                  <a:pt x="1061004" y="2996755"/>
                </a:lnTo>
                <a:lnTo>
                  <a:pt x="904056" y="2996755"/>
                </a:lnTo>
                <a:cubicBezTo>
                  <a:pt x="405470" y="2996755"/>
                  <a:pt x="0" y="2591361"/>
                  <a:pt x="0" y="2092734"/>
                </a:cubicBezTo>
                <a:lnTo>
                  <a:pt x="0" y="904021"/>
                </a:lnTo>
                <a:cubicBezTo>
                  <a:pt x="0" y="405394"/>
                  <a:pt x="405470" y="0"/>
                  <a:pt x="904056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C2AE7A2-6F85-4860-8AEC-F25932C3D0BB}"/>
              </a:ext>
            </a:extLst>
          </p:cNvPr>
          <p:cNvSpPr/>
          <p:nvPr/>
        </p:nvSpPr>
        <p:spPr>
          <a:xfrm>
            <a:off x="4384563" y="4427254"/>
            <a:ext cx="852259" cy="902359"/>
          </a:xfrm>
          <a:custGeom>
            <a:avLst/>
            <a:gdLst>
              <a:gd name="connsiteX0" fmla="*/ 204126 w 852259"/>
              <a:gd name="connsiteY0" fmla="*/ 0 h 902359"/>
              <a:gd name="connsiteX1" fmla="*/ 205042 w 852259"/>
              <a:gd name="connsiteY1" fmla="*/ 3 h 902359"/>
              <a:gd name="connsiteX2" fmla="*/ 698490 w 852259"/>
              <a:gd name="connsiteY2" fmla="*/ 493358 h 902359"/>
              <a:gd name="connsiteX3" fmla="*/ 852259 w 852259"/>
              <a:gd name="connsiteY3" fmla="*/ 493358 h 902359"/>
              <a:gd name="connsiteX4" fmla="*/ 852259 w 852259"/>
              <a:gd name="connsiteY4" fmla="*/ 902359 h 902359"/>
              <a:gd name="connsiteX5" fmla="*/ 698490 w 852259"/>
              <a:gd name="connsiteY5" fmla="*/ 902359 h 902359"/>
              <a:gd name="connsiteX6" fmla="*/ 59493 w 852259"/>
              <a:gd name="connsiteY6" fmla="*/ 637282 h 902359"/>
              <a:gd name="connsiteX7" fmla="*/ 0 w 852259"/>
              <a:gd name="connsiteY7" fmla="*/ 565203 h 902359"/>
              <a:gd name="connsiteX8" fmla="*/ 49558 w 852259"/>
              <a:gd name="connsiteY8" fmla="*/ 505160 h 902359"/>
              <a:gd name="connsiteX9" fmla="*/ 204126 w 852259"/>
              <a:gd name="connsiteY9" fmla="*/ 0 h 902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52259" h="902359">
                <a:moveTo>
                  <a:pt x="204126" y="0"/>
                </a:moveTo>
                <a:lnTo>
                  <a:pt x="205042" y="3"/>
                </a:lnTo>
                <a:cubicBezTo>
                  <a:pt x="205042" y="272624"/>
                  <a:pt x="425822" y="493358"/>
                  <a:pt x="698490" y="493358"/>
                </a:cubicBezTo>
                <a:lnTo>
                  <a:pt x="852259" y="493358"/>
                </a:lnTo>
                <a:lnTo>
                  <a:pt x="852259" y="902359"/>
                </a:lnTo>
                <a:lnTo>
                  <a:pt x="698490" y="902359"/>
                </a:lnTo>
                <a:cubicBezTo>
                  <a:pt x="449197" y="902359"/>
                  <a:pt x="223184" y="800976"/>
                  <a:pt x="59493" y="637282"/>
                </a:cubicBezTo>
                <a:lnTo>
                  <a:pt x="0" y="565203"/>
                </a:lnTo>
                <a:lnTo>
                  <a:pt x="49558" y="505160"/>
                </a:lnTo>
                <a:cubicBezTo>
                  <a:pt x="147116" y="360859"/>
                  <a:pt x="204126" y="186985"/>
                  <a:pt x="204126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6E2C8FA-F9B0-45D3-BA62-CFC6CBEA30E8}"/>
              </a:ext>
            </a:extLst>
          </p:cNvPr>
          <p:cNvSpPr/>
          <p:nvPr/>
        </p:nvSpPr>
        <p:spPr>
          <a:xfrm>
            <a:off x="7791055" y="2334523"/>
            <a:ext cx="1917894" cy="2995086"/>
          </a:xfrm>
          <a:custGeom>
            <a:avLst/>
            <a:gdLst>
              <a:gd name="connsiteX0" fmla="*/ 698045 w 1917894"/>
              <a:gd name="connsiteY0" fmla="*/ 0 h 2995086"/>
              <a:gd name="connsiteX1" fmla="*/ 1013801 w 1917894"/>
              <a:gd name="connsiteY1" fmla="*/ 0 h 2995086"/>
              <a:gd name="connsiteX2" fmla="*/ 1917889 w 1917894"/>
              <a:gd name="connsiteY2" fmla="*/ 904020 h 2995086"/>
              <a:gd name="connsiteX3" fmla="*/ 1917889 w 1917894"/>
              <a:gd name="connsiteY3" fmla="*/ 2092731 h 2995086"/>
              <a:gd name="connsiteX4" fmla="*/ 1013801 w 1917894"/>
              <a:gd name="connsiteY4" fmla="*/ 2995086 h 2995086"/>
              <a:gd name="connsiteX5" fmla="*/ 856887 w 1917894"/>
              <a:gd name="connsiteY5" fmla="*/ 2995086 h 2995086"/>
              <a:gd name="connsiteX6" fmla="*/ 856887 w 1917894"/>
              <a:gd name="connsiteY6" fmla="*/ 2584420 h 2995086"/>
              <a:gd name="connsiteX7" fmla="*/ 1013801 w 1917894"/>
              <a:gd name="connsiteY7" fmla="*/ 2584420 h 2995086"/>
              <a:gd name="connsiteX8" fmla="*/ 1507291 w 1917894"/>
              <a:gd name="connsiteY8" fmla="*/ 2090928 h 2995086"/>
              <a:gd name="connsiteX9" fmla="*/ 1507291 w 1917894"/>
              <a:gd name="connsiteY9" fmla="*/ 904020 h 2995086"/>
              <a:gd name="connsiteX10" fmla="*/ 1013801 w 1917894"/>
              <a:gd name="connsiteY10" fmla="*/ 410666 h 2995086"/>
              <a:gd name="connsiteX11" fmla="*/ 698045 w 1917894"/>
              <a:gd name="connsiteY11" fmla="*/ 410666 h 2995086"/>
              <a:gd name="connsiteX12" fmla="*/ 214704 w 1917894"/>
              <a:gd name="connsiteY12" fmla="*/ 804549 h 2995086"/>
              <a:gd name="connsiteX13" fmla="*/ 205528 w 1917894"/>
              <a:gd name="connsiteY13" fmla="*/ 895650 h 2995086"/>
              <a:gd name="connsiteX14" fmla="*/ 201276 w 1917894"/>
              <a:gd name="connsiteY14" fmla="*/ 811696 h 2995086"/>
              <a:gd name="connsiteX15" fmla="*/ 51343 w 1917894"/>
              <a:gd name="connsiteY15" fmla="*/ 398860 h 2995086"/>
              <a:gd name="connsiteX16" fmla="*/ 0 w 1917894"/>
              <a:gd name="connsiteY16" fmla="*/ 336664 h 2995086"/>
              <a:gd name="connsiteX17" fmla="*/ 59128 w 1917894"/>
              <a:gd name="connsiteY17" fmla="*/ 265025 h 2995086"/>
              <a:gd name="connsiteX18" fmla="*/ 698045 w 1917894"/>
              <a:gd name="connsiteY18" fmla="*/ 0 h 299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17894" h="2995086">
                <a:moveTo>
                  <a:pt x="698045" y="0"/>
                </a:moveTo>
                <a:lnTo>
                  <a:pt x="1013801" y="0"/>
                </a:lnTo>
                <a:cubicBezTo>
                  <a:pt x="1512431" y="0"/>
                  <a:pt x="1917889" y="405394"/>
                  <a:pt x="1917889" y="904020"/>
                </a:cubicBezTo>
                <a:lnTo>
                  <a:pt x="1917889" y="2092731"/>
                </a:lnTo>
                <a:cubicBezTo>
                  <a:pt x="1919560" y="2589554"/>
                  <a:pt x="1512431" y="2995086"/>
                  <a:pt x="1013801" y="2995086"/>
                </a:cubicBezTo>
                <a:lnTo>
                  <a:pt x="856887" y="2995086"/>
                </a:lnTo>
                <a:lnTo>
                  <a:pt x="856887" y="2584420"/>
                </a:lnTo>
                <a:lnTo>
                  <a:pt x="1013801" y="2584420"/>
                </a:lnTo>
                <a:cubicBezTo>
                  <a:pt x="1286377" y="2584420"/>
                  <a:pt x="1507291" y="2363549"/>
                  <a:pt x="1507291" y="2090928"/>
                </a:cubicBezTo>
                <a:lnTo>
                  <a:pt x="1507291" y="904020"/>
                </a:lnTo>
                <a:cubicBezTo>
                  <a:pt x="1507291" y="631399"/>
                  <a:pt x="1286377" y="410666"/>
                  <a:pt x="1013801" y="410666"/>
                </a:cubicBezTo>
                <a:lnTo>
                  <a:pt x="698045" y="410666"/>
                </a:lnTo>
                <a:cubicBezTo>
                  <a:pt x="459542" y="410666"/>
                  <a:pt x="260691" y="579665"/>
                  <a:pt x="214704" y="804549"/>
                </a:cubicBezTo>
                <a:lnTo>
                  <a:pt x="205528" y="895650"/>
                </a:lnTo>
                <a:lnTo>
                  <a:pt x="201276" y="811696"/>
                </a:lnTo>
                <a:cubicBezTo>
                  <a:pt x="185815" y="659899"/>
                  <a:pt x="132657" y="519111"/>
                  <a:pt x="51343" y="398860"/>
                </a:cubicBezTo>
                <a:lnTo>
                  <a:pt x="0" y="336664"/>
                </a:lnTo>
                <a:lnTo>
                  <a:pt x="59128" y="265025"/>
                </a:lnTo>
                <a:cubicBezTo>
                  <a:pt x="222805" y="101349"/>
                  <a:pt x="448795" y="0"/>
                  <a:pt x="698045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D4F2EA8D-DEC4-4884-AC95-0DDD95319B9A}"/>
              </a:ext>
            </a:extLst>
          </p:cNvPr>
          <p:cNvSpPr/>
          <p:nvPr/>
        </p:nvSpPr>
        <p:spPr>
          <a:xfrm>
            <a:off x="6087529" y="2334522"/>
            <a:ext cx="2568465" cy="2995086"/>
          </a:xfrm>
          <a:custGeom>
            <a:avLst/>
            <a:gdLst>
              <a:gd name="connsiteX0" fmla="*/ 698242 w 2568465"/>
              <a:gd name="connsiteY0" fmla="*/ 0 h 2995086"/>
              <a:gd name="connsiteX1" fmla="*/ 1014068 w 2568465"/>
              <a:gd name="connsiteY1" fmla="*/ 0 h 2995086"/>
              <a:gd name="connsiteX2" fmla="*/ 1653013 w 2568465"/>
              <a:gd name="connsiteY2" fmla="*/ 265025 h 2995086"/>
              <a:gd name="connsiteX3" fmla="*/ 1712152 w 2568465"/>
              <a:gd name="connsiteY3" fmla="*/ 336664 h 2995086"/>
              <a:gd name="connsiteX4" fmla="*/ 1763495 w 2568465"/>
              <a:gd name="connsiteY4" fmla="*/ 398860 h 2995086"/>
              <a:gd name="connsiteX5" fmla="*/ 1913428 w 2568465"/>
              <a:gd name="connsiteY5" fmla="*/ 811696 h 2995086"/>
              <a:gd name="connsiteX6" fmla="*/ 1917680 w 2568465"/>
              <a:gd name="connsiteY6" fmla="*/ 895650 h 2995086"/>
              <a:gd name="connsiteX7" fmla="*/ 1918104 w 2568465"/>
              <a:gd name="connsiteY7" fmla="*/ 904020 h 2995086"/>
              <a:gd name="connsiteX8" fmla="*/ 1918104 w 2568465"/>
              <a:gd name="connsiteY8" fmla="*/ 2092731 h 2995086"/>
              <a:gd name="connsiteX9" fmla="*/ 2411503 w 2568465"/>
              <a:gd name="connsiteY9" fmla="*/ 2586085 h 2995086"/>
              <a:gd name="connsiteX10" fmla="*/ 2568465 w 2568465"/>
              <a:gd name="connsiteY10" fmla="*/ 2586085 h 2995086"/>
              <a:gd name="connsiteX11" fmla="*/ 2568465 w 2568465"/>
              <a:gd name="connsiteY11" fmla="*/ 2995086 h 2995086"/>
              <a:gd name="connsiteX12" fmla="*/ 2411503 w 2568465"/>
              <a:gd name="connsiteY12" fmla="*/ 2995086 h 2995086"/>
              <a:gd name="connsiteX13" fmla="*/ 1772498 w 2568465"/>
              <a:gd name="connsiteY13" fmla="*/ 2730009 h 2995086"/>
              <a:gd name="connsiteX14" fmla="*/ 1712857 w 2568465"/>
              <a:gd name="connsiteY14" fmla="*/ 2657745 h 2995086"/>
              <a:gd name="connsiteX15" fmla="*/ 1662035 w 2568465"/>
              <a:gd name="connsiteY15" fmla="*/ 2596166 h 2995086"/>
              <a:gd name="connsiteX16" fmla="*/ 1507467 w 2568465"/>
              <a:gd name="connsiteY16" fmla="*/ 2091066 h 2995086"/>
              <a:gd name="connsiteX17" fmla="*/ 1507467 w 2568465"/>
              <a:gd name="connsiteY17" fmla="*/ 904020 h 2995086"/>
              <a:gd name="connsiteX18" fmla="*/ 1506650 w 2568465"/>
              <a:gd name="connsiteY18" fmla="*/ 895909 h 2995086"/>
              <a:gd name="connsiteX19" fmla="*/ 1497445 w 2568465"/>
              <a:gd name="connsiteY19" fmla="*/ 804549 h 2995086"/>
              <a:gd name="connsiteX20" fmla="*/ 1014068 w 2568465"/>
              <a:gd name="connsiteY20" fmla="*/ 410666 h 2995086"/>
              <a:gd name="connsiteX21" fmla="*/ 698242 w 2568465"/>
              <a:gd name="connsiteY21" fmla="*/ 410666 h 2995086"/>
              <a:gd name="connsiteX22" fmla="*/ 214865 w 2568465"/>
              <a:gd name="connsiteY22" fmla="*/ 804549 h 2995086"/>
              <a:gd name="connsiteX23" fmla="*/ 205476 w 2568465"/>
              <a:gd name="connsiteY23" fmla="*/ 897739 h 2995086"/>
              <a:gd name="connsiteX24" fmla="*/ 201118 w 2568465"/>
              <a:gd name="connsiteY24" fmla="*/ 811696 h 2995086"/>
              <a:gd name="connsiteX25" fmla="*/ 51185 w 2568465"/>
              <a:gd name="connsiteY25" fmla="*/ 398860 h 2995086"/>
              <a:gd name="connsiteX26" fmla="*/ 0 w 2568465"/>
              <a:gd name="connsiteY26" fmla="*/ 336856 h 2995086"/>
              <a:gd name="connsiteX27" fmla="*/ 59297 w 2568465"/>
              <a:gd name="connsiteY27" fmla="*/ 265025 h 2995086"/>
              <a:gd name="connsiteX28" fmla="*/ 698242 w 2568465"/>
              <a:gd name="connsiteY28" fmla="*/ 0 h 299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568465" h="2995086">
                <a:moveTo>
                  <a:pt x="698242" y="0"/>
                </a:moveTo>
                <a:lnTo>
                  <a:pt x="1014068" y="0"/>
                </a:lnTo>
                <a:cubicBezTo>
                  <a:pt x="1263305" y="0"/>
                  <a:pt x="1489314" y="101349"/>
                  <a:pt x="1653013" y="265025"/>
                </a:cubicBezTo>
                <a:lnTo>
                  <a:pt x="1712152" y="336664"/>
                </a:lnTo>
                <a:lnTo>
                  <a:pt x="1763495" y="398860"/>
                </a:lnTo>
                <a:cubicBezTo>
                  <a:pt x="1844809" y="519111"/>
                  <a:pt x="1897967" y="659899"/>
                  <a:pt x="1913428" y="811696"/>
                </a:cubicBezTo>
                <a:lnTo>
                  <a:pt x="1917680" y="895650"/>
                </a:lnTo>
                <a:lnTo>
                  <a:pt x="1918104" y="904020"/>
                </a:lnTo>
                <a:lnTo>
                  <a:pt x="1918104" y="2092731"/>
                </a:lnTo>
                <a:cubicBezTo>
                  <a:pt x="1918104" y="2365352"/>
                  <a:pt x="2138802" y="2586085"/>
                  <a:pt x="2411503" y="2586085"/>
                </a:cubicBezTo>
                <a:lnTo>
                  <a:pt x="2568465" y="2586085"/>
                </a:lnTo>
                <a:lnTo>
                  <a:pt x="2568465" y="2995086"/>
                </a:lnTo>
                <a:lnTo>
                  <a:pt x="2411503" y="2995086"/>
                </a:lnTo>
                <a:cubicBezTo>
                  <a:pt x="2162188" y="2995086"/>
                  <a:pt x="1936179" y="2893703"/>
                  <a:pt x="1772498" y="2730009"/>
                </a:cubicBezTo>
                <a:lnTo>
                  <a:pt x="1712857" y="2657745"/>
                </a:lnTo>
                <a:lnTo>
                  <a:pt x="1662035" y="2596166"/>
                </a:lnTo>
                <a:cubicBezTo>
                  <a:pt x="1564477" y="2451860"/>
                  <a:pt x="1507467" y="2277999"/>
                  <a:pt x="1507467" y="2091066"/>
                </a:cubicBezTo>
                <a:lnTo>
                  <a:pt x="1507467" y="904020"/>
                </a:lnTo>
                <a:lnTo>
                  <a:pt x="1506650" y="895909"/>
                </a:lnTo>
                <a:lnTo>
                  <a:pt x="1497445" y="804549"/>
                </a:lnTo>
                <a:cubicBezTo>
                  <a:pt x="1451446" y="579665"/>
                  <a:pt x="1252543" y="410666"/>
                  <a:pt x="1014068" y="410666"/>
                </a:cubicBezTo>
                <a:lnTo>
                  <a:pt x="698242" y="410666"/>
                </a:lnTo>
                <a:cubicBezTo>
                  <a:pt x="459767" y="410666"/>
                  <a:pt x="260864" y="579665"/>
                  <a:pt x="214865" y="804549"/>
                </a:cubicBezTo>
                <a:lnTo>
                  <a:pt x="205476" y="897739"/>
                </a:lnTo>
                <a:lnTo>
                  <a:pt x="201118" y="811696"/>
                </a:lnTo>
                <a:cubicBezTo>
                  <a:pt x="185657" y="659899"/>
                  <a:pt x="132499" y="519111"/>
                  <a:pt x="51185" y="398860"/>
                </a:cubicBezTo>
                <a:lnTo>
                  <a:pt x="0" y="336856"/>
                </a:lnTo>
                <a:lnTo>
                  <a:pt x="59297" y="265025"/>
                </a:lnTo>
                <a:cubicBezTo>
                  <a:pt x="222997" y="101349"/>
                  <a:pt x="449006" y="0"/>
                  <a:pt x="698242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A84CE71-5E6F-45A3-B923-8CBF84190F1E}"/>
              </a:ext>
            </a:extLst>
          </p:cNvPr>
          <p:cNvSpPr/>
          <p:nvPr/>
        </p:nvSpPr>
        <p:spPr>
          <a:xfrm>
            <a:off x="6953638" y="4425589"/>
            <a:ext cx="857022" cy="905685"/>
          </a:xfrm>
          <a:custGeom>
            <a:avLst/>
            <a:gdLst>
              <a:gd name="connsiteX0" fmla="*/ 650406 w 857022"/>
              <a:gd name="connsiteY0" fmla="*/ 0 h 905685"/>
              <a:gd name="connsiteX1" fmla="*/ 651632 w 857022"/>
              <a:gd name="connsiteY1" fmla="*/ 0 h 905685"/>
              <a:gd name="connsiteX2" fmla="*/ 806200 w 857022"/>
              <a:gd name="connsiteY2" fmla="*/ 505100 h 905685"/>
              <a:gd name="connsiteX3" fmla="*/ 857022 w 857022"/>
              <a:gd name="connsiteY3" fmla="*/ 566679 h 905685"/>
              <a:gd name="connsiteX4" fmla="*/ 795960 w 857022"/>
              <a:gd name="connsiteY4" fmla="*/ 640660 h 905685"/>
              <a:gd name="connsiteX5" fmla="*/ 157043 w 857022"/>
              <a:gd name="connsiteY5" fmla="*/ 905685 h 905685"/>
              <a:gd name="connsiteX6" fmla="*/ 0 w 857022"/>
              <a:gd name="connsiteY6" fmla="*/ 905685 h 905685"/>
              <a:gd name="connsiteX7" fmla="*/ 0 w 857022"/>
              <a:gd name="connsiteY7" fmla="*/ 904020 h 905685"/>
              <a:gd name="connsiteX8" fmla="*/ 320 w 857022"/>
              <a:gd name="connsiteY8" fmla="*/ 904020 h 905685"/>
              <a:gd name="connsiteX9" fmla="*/ 320 w 857022"/>
              <a:gd name="connsiteY9" fmla="*/ 495019 h 905685"/>
              <a:gd name="connsiteX10" fmla="*/ 157043 w 857022"/>
              <a:gd name="connsiteY10" fmla="*/ 495019 h 905685"/>
              <a:gd name="connsiteX11" fmla="*/ 650404 w 857022"/>
              <a:gd name="connsiteY11" fmla="*/ 1665 h 905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7022" h="905685">
                <a:moveTo>
                  <a:pt x="650406" y="0"/>
                </a:moveTo>
                <a:lnTo>
                  <a:pt x="651632" y="0"/>
                </a:lnTo>
                <a:cubicBezTo>
                  <a:pt x="651632" y="186933"/>
                  <a:pt x="708642" y="360794"/>
                  <a:pt x="806200" y="505100"/>
                </a:cubicBezTo>
                <a:lnTo>
                  <a:pt x="857022" y="566679"/>
                </a:lnTo>
                <a:lnTo>
                  <a:pt x="795960" y="640660"/>
                </a:lnTo>
                <a:cubicBezTo>
                  <a:pt x="632283" y="804337"/>
                  <a:pt x="406294" y="905685"/>
                  <a:pt x="157043" y="905685"/>
                </a:cubicBezTo>
                <a:lnTo>
                  <a:pt x="0" y="905685"/>
                </a:lnTo>
                <a:lnTo>
                  <a:pt x="0" y="904020"/>
                </a:lnTo>
                <a:lnTo>
                  <a:pt x="320" y="904020"/>
                </a:lnTo>
                <a:lnTo>
                  <a:pt x="320" y="495019"/>
                </a:lnTo>
                <a:lnTo>
                  <a:pt x="157043" y="495019"/>
                </a:lnTo>
                <a:cubicBezTo>
                  <a:pt x="429619" y="495019"/>
                  <a:pt x="650404" y="274286"/>
                  <a:pt x="650404" y="166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11AC2FD-C9F3-40B9-B7CD-F471B7C493E5}"/>
              </a:ext>
            </a:extLst>
          </p:cNvPr>
          <p:cNvSpPr/>
          <p:nvPr/>
        </p:nvSpPr>
        <p:spPr>
          <a:xfrm>
            <a:off x="3527690" y="2334523"/>
            <a:ext cx="3424301" cy="2996751"/>
          </a:xfrm>
          <a:custGeom>
            <a:avLst/>
            <a:gdLst>
              <a:gd name="connsiteX0" fmla="*/ 2773942 w 3424301"/>
              <a:gd name="connsiteY0" fmla="*/ 897739 h 2996751"/>
              <a:gd name="connsiteX1" fmla="*/ 2774260 w 3424301"/>
              <a:gd name="connsiteY1" fmla="*/ 904020 h 2996751"/>
              <a:gd name="connsiteX2" fmla="*/ 2774260 w 3424301"/>
              <a:gd name="connsiteY2" fmla="*/ 2092731 h 2996751"/>
              <a:gd name="connsiteX3" fmla="*/ 3267659 w 3424301"/>
              <a:gd name="connsiteY3" fmla="*/ 2586085 h 2996751"/>
              <a:gd name="connsiteX4" fmla="*/ 3424301 w 3424301"/>
              <a:gd name="connsiteY4" fmla="*/ 2586085 h 2996751"/>
              <a:gd name="connsiteX5" fmla="*/ 3424301 w 3424301"/>
              <a:gd name="connsiteY5" fmla="*/ 2995086 h 2996751"/>
              <a:gd name="connsiteX6" fmla="*/ 3267659 w 3424301"/>
              <a:gd name="connsiteY6" fmla="*/ 2995086 h 2996751"/>
              <a:gd name="connsiteX7" fmla="*/ 2628654 w 3424301"/>
              <a:gd name="connsiteY7" fmla="*/ 2730009 h 2996751"/>
              <a:gd name="connsiteX8" fmla="*/ 2569176 w 3424301"/>
              <a:gd name="connsiteY8" fmla="*/ 2657943 h 2996751"/>
              <a:gd name="connsiteX9" fmla="*/ 2618741 w 3424301"/>
              <a:gd name="connsiteY9" fmla="*/ 2597891 h 2996751"/>
              <a:gd name="connsiteX10" fmla="*/ 2773309 w 3424301"/>
              <a:gd name="connsiteY10" fmla="*/ 2092731 h 2996751"/>
              <a:gd name="connsiteX11" fmla="*/ 2773309 w 3424301"/>
              <a:gd name="connsiteY11" fmla="*/ 904020 h 2996751"/>
              <a:gd name="connsiteX12" fmla="*/ 1554397 w 3424301"/>
              <a:gd name="connsiteY12" fmla="*/ 0 h 2996751"/>
              <a:gd name="connsiteX13" fmla="*/ 1870223 w 3424301"/>
              <a:gd name="connsiteY13" fmla="*/ 0 h 2996751"/>
              <a:gd name="connsiteX14" fmla="*/ 2509168 w 3424301"/>
              <a:gd name="connsiteY14" fmla="*/ 265025 h 2996751"/>
              <a:gd name="connsiteX15" fmla="*/ 2568465 w 3424301"/>
              <a:gd name="connsiteY15" fmla="*/ 336856 h 2996751"/>
              <a:gd name="connsiteX16" fmla="*/ 2619650 w 3424301"/>
              <a:gd name="connsiteY16" fmla="*/ 398860 h 2996751"/>
              <a:gd name="connsiteX17" fmla="*/ 2769583 w 3424301"/>
              <a:gd name="connsiteY17" fmla="*/ 811696 h 2996751"/>
              <a:gd name="connsiteX18" fmla="*/ 2773941 w 3424301"/>
              <a:gd name="connsiteY18" fmla="*/ 897739 h 2996751"/>
              <a:gd name="connsiteX19" fmla="*/ 2773308 w 3424301"/>
              <a:gd name="connsiteY19" fmla="*/ 904020 h 2996751"/>
              <a:gd name="connsiteX20" fmla="*/ 2773308 w 3424301"/>
              <a:gd name="connsiteY20" fmla="*/ 2092731 h 2996751"/>
              <a:gd name="connsiteX21" fmla="*/ 2618740 w 3424301"/>
              <a:gd name="connsiteY21" fmla="*/ 2597891 h 2996751"/>
              <a:gd name="connsiteX22" fmla="*/ 2569175 w 3424301"/>
              <a:gd name="connsiteY22" fmla="*/ 2657943 h 2996751"/>
              <a:gd name="connsiteX23" fmla="*/ 2518190 w 3424301"/>
              <a:gd name="connsiteY23" fmla="*/ 2596166 h 2996751"/>
              <a:gd name="connsiteX24" fmla="*/ 2363622 w 3424301"/>
              <a:gd name="connsiteY24" fmla="*/ 2091066 h 2996751"/>
              <a:gd name="connsiteX25" fmla="*/ 2363622 w 3424301"/>
              <a:gd name="connsiteY25" fmla="*/ 904020 h 2996751"/>
              <a:gd name="connsiteX26" fmla="*/ 2362989 w 3424301"/>
              <a:gd name="connsiteY26" fmla="*/ 897739 h 2996751"/>
              <a:gd name="connsiteX27" fmla="*/ 2353600 w 3424301"/>
              <a:gd name="connsiteY27" fmla="*/ 804549 h 2996751"/>
              <a:gd name="connsiteX28" fmla="*/ 1870223 w 3424301"/>
              <a:gd name="connsiteY28" fmla="*/ 410666 h 2996751"/>
              <a:gd name="connsiteX29" fmla="*/ 1554397 w 3424301"/>
              <a:gd name="connsiteY29" fmla="*/ 410666 h 2996751"/>
              <a:gd name="connsiteX30" fmla="*/ 1071020 w 3424301"/>
              <a:gd name="connsiteY30" fmla="*/ 804549 h 2996751"/>
              <a:gd name="connsiteX31" fmla="*/ 1061607 w 3424301"/>
              <a:gd name="connsiteY31" fmla="*/ 897970 h 2996751"/>
              <a:gd name="connsiteX32" fmla="*/ 1060998 w 3424301"/>
              <a:gd name="connsiteY32" fmla="*/ 904020 h 2996751"/>
              <a:gd name="connsiteX33" fmla="*/ 1060998 w 3424301"/>
              <a:gd name="connsiteY33" fmla="*/ 2092731 h 2996751"/>
              <a:gd name="connsiteX34" fmla="*/ 906430 w 3424301"/>
              <a:gd name="connsiteY34" fmla="*/ 2597891 h 2996751"/>
              <a:gd name="connsiteX35" fmla="*/ 856872 w 3424301"/>
              <a:gd name="connsiteY35" fmla="*/ 2657934 h 2996751"/>
              <a:gd name="connsiteX36" fmla="*/ 795967 w 3424301"/>
              <a:gd name="connsiteY36" fmla="*/ 2731726 h 2996751"/>
              <a:gd name="connsiteX37" fmla="*/ 156962 w 3424301"/>
              <a:gd name="connsiteY37" fmla="*/ 2996751 h 2996751"/>
              <a:gd name="connsiteX38" fmla="*/ 0 w 3424301"/>
              <a:gd name="connsiteY38" fmla="*/ 2996751 h 2996751"/>
              <a:gd name="connsiteX39" fmla="*/ 0 w 3424301"/>
              <a:gd name="connsiteY39" fmla="*/ 2586085 h 2996751"/>
              <a:gd name="connsiteX40" fmla="*/ 156962 w 3424301"/>
              <a:gd name="connsiteY40" fmla="*/ 2586085 h 2996751"/>
              <a:gd name="connsiteX41" fmla="*/ 650361 w 3424301"/>
              <a:gd name="connsiteY41" fmla="*/ 2092731 h 2996751"/>
              <a:gd name="connsiteX42" fmla="*/ 650361 w 3424301"/>
              <a:gd name="connsiteY42" fmla="*/ 904020 h 2996751"/>
              <a:gd name="connsiteX43" fmla="*/ 650677 w 3424301"/>
              <a:gd name="connsiteY43" fmla="*/ 897773 h 2996751"/>
              <a:gd name="connsiteX44" fmla="*/ 655037 w 3424301"/>
              <a:gd name="connsiteY44" fmla="*/ 811696 h 2996751"/>
              <a:gd name="connsiteX45" fmla="*/ 804971 w 3424301"/>
              <a:gd name="connsiteY45" fmla="*/ 398860 h 2996751"/>
              <a:gd name="connsiteX46" fmla="*/ 856151 w 3424301"/>
              <a:gd name="connsiteY46" fmla="*/ 336861 h 2996751"/>
              <a:gd name="connsiteX47" fmla="*/ 915452 w 3424301"/>
              <a:gd name="connsiteY47" fmla="*/ 265025 h 2996751"/>
              <a:gd name="connsiteX48" fmla="*/ 1554397 w 3424301"/>
              <a:gd name="connsiteY48" fmla="*/ 0 h 299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424301" h="2996751">
                <a:moveTo>
                  <a:pt x="2773942" y="897739"/>
                </a:moveTo>
                <a:lnTo>
                  <a:pt x="2774260" y="904020"/>
                </a:lnTo>
                <a:lnTo>
                  <a:pt x="2774260" y="2092731"/>
                </a:lnTo>
                <a:cubicBezTo>
                  <a:pt x="2774260" y="2365352"/>
                  <a:pt x="2994958" y="2586085"/>
                  <a:pt x="3267659" y="2586085"/>
                </a:cubicBezTo>
                <a:lnTo>
                  <a:pt x="3424301" y="2586085"/>
                </a:lnTo>
                <a:lnTo>
                  <a:pt x="3424301" y="2995086"/>
                </a:lnTo>
                <a:lnTo>
                  <a:pt x="3267659" y="2995086"/>
                </a:lnTo>
                <a:cubicBezTo>
                  <a:pt x="3018343" y="2995086"/>
                  <a:pt x="2792334" y="2893703"/>
                  <a:pt x="2628654" y="2730009"/>
                </a:cubicBezTo>
                <a:lnTo>
                  <a:pt x="2569176" y="2657943"/>
                </a:lnTo>
                <a:lnTo>
                  <a:pt x="2618741" y="2597891"/>
                </a:lnTo>
                <a:cubicBezTo>
                  <a:pt x="2716299" y="2453590"/>
                  <a:pt x="2773309" y="2279716"/>
                  <a:pt x="2773309" y="2092731"/>
                </a:cubicBezTo>
                <a:lnTo>
                  <a:pt x="2773309" y="904020"/>
                </a:lnTo>
                <a:close/>
                <a:moveTo>
                  <a:pt x="1554397" y="0"/>
                </a:moveTo>
                <a:lnTo>
                  <a:pt x="1870223" y="0"/>
                </a:lnTo>
                <a:cubicBezTo>
                  <a:pt x="2119459" y="0"/>
                  <a:pt x="2345468" y="101349"/>
                  <a:pt x="2509168" y="265025"/>
                </a:cubicBezTo>
                <a:lnTo>
                  <a:pt x="2568465" y="336856"/>
                </a:lnTo>
                <a:lnTo>
                  <a:pt x="2619650" y="398860"/>
                </a:lnTo>
                <a:cubicBezTo>
                  <a:pt x="2700964" y="519111"/>
                  <a:pt x="2754122" y="659899"/>
                  <a:pt x="2769583" y="811696"/>
                </a:cubicBezTo>
                <a:lnTo>
                  <a:pt x="2773941" y="897739"/>
                </a:lnTo>
                <a:lnTo>
                  <a:pt x="2773308" y="904020"/>
                </a:lnTo>
                <a:lnTo>
                  <a:pt x="2773308" y="2092731"/>
                </a:lnTo>
                <a:cubicBezTo>
                  <a:pt x="2773308" y="2279716"/>
                  <a:pt x="2716298" y="2453590"/>
                  <a:pt x="2618740" y="2597891"/>
                </a:cubicBezTo>
                <a:lnTo>
                  <a:pt x="2569175" y="2657943"/>
                </a:lnTo>
                <a:lnTo>
                  <a:pt x="2518190" y="2596166"/>
                </a:lnTo>
                <a:cubicBezTo>
                  <a:pt x="2420632" y="2451860"/>
                  <a:pt x="2363622" y="2277999"/>
                  <a:pt x="2363622" y="2091066"/>
                </a:cubicBezTo>
                <a:lnTo>
                  <a:pt x="2363622" y="904020"/>
                </a:lnTo>
                <a:lnTo>
                  <a:pt x="2362989" y="897739"/>
                </a:lnTo>
                <a:lnTo>
                  <a:pt x="2353600" y="804549"/>
                </a:lnTo>
                <a:cubicBezTo>
                  <a:pt x="2307600" y="579665"/>
                  <a:pt x="2108698" y="410666"/>
                  <a:pt x="1870223" y="410666"/>
                </a:cubicBezTo>
                <a:lnTo>
                  <a:pt x="1554397" y="410666"/>
                </a:lnTo>
                <a:cubicBezTo>
                  <a:pt x="1315922" y="410666"/>
                  <a:pt x="1117019" y="579665"/>
                  <a:pt x="1071020" y="804549"/>
                </a:cubicBezTo>
                <a:lnTo>
                  <a:pt x="1061607" y="897970"/>
                </a:lnTo>
                <a:lnTo>
                  <a:pt x="1060998" y="904020"/>
                </a:lnTo>
                <a:lnTo>
                  <a:pt x="1060998" y="2092731"/>
                </a:lnTo>
                <a:cubicBezTo>
                  <a:pt x="1060998" y="2279716"/>
                  <a:pt x="1003988" y="2453590"/>
                  <a:pt x="906430" y="2597891"/>
                </a:cubicBezTo>
                <a:lnTo>
                  <a:pt x="856872" y="2657934"/>
                </a:lnTo>
                <a:lnTo>
                  <a:pt x="795967" y="2731726"/>
                </a:lnTo>
                <a:cubicBezTo>
                  <a:pt x="632286" y="2895403"/>
                  <a:pt x="406277" y="2996751"/>
                  <a:pt x="156962" y="2996751"/>
                </a:cubicBezTo>
                <a:lnTo>
                  <a:pt x="0" y="2996751"/>
                </a:lnTo>
                <a:lnTo>
                  <a:pt x="0" y="2586085"/>
                </a:lnTo>
                <a:lnTo>
                  <a:pt x="156962" y="2586085"/>
                </a:lnTo>
                <a:cubicBezTo>
                  <a:pt x="429663" y="2586085"/>
                  <a:pt x="650361" y="2365352"/>
                  <a:pt x="650361" y="2092731"/>
                </a:cubicBezTo>
                <a:lnTo>
                  <a:pt x="650361" y="904020"/>
                </a:lnTo>
                <a:lnTo>
                  <a:pt x="650677" y="897773"/>
                </a:lnTo>
                <a:lnTo>
                  <a:pt x="655037" y="811696"/>
                </a:lnTo>
                <a:cubicBezTo>
                  <a:pt x="670498" y="659899"/>
                  <a:pt x="723656" y="519111"/>
                  <a:pt x="804971" y="398860"/>
                </a:cubicBezTo>
                <a:lnTo>
                  <a:pt x="856151" y="336861"/>
                </a:lnTo>
                <a:lnTo>
                  <a:pt x="915452" y="265025"/>
                </a:lnTo>
                <a:cubicBezTo>
                  <a:pt x="1079152" y="101349"/>
                  <a:pt x="1305161" y="0"/>
                  <a:pt x="1554397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29C7E686-B922-49AA-9E2E-44317A1E980F}"/>
              </a:ext>
            </a:extLst>
          </p:cNvPr>
          <p:cNvSpPr/>
          <p:nvPr/>
        </p:nvSpPr>
        <p:spPr>
          <a:xfrm>
            <a:off x="2995725" y="1126852"/>
            <a:ext cx="1062755" cy="1062755"/>
          </a:xfrm>
          <a:prstGeom prst="ellipse">
            <a:avLst/>
          </a:prstGeom>
          <a:gradFill>
            <a:gsLst>
              <a:gs pos="0">
                <a:schemeClr val="accent3"/>
              </a:gs>
              <a:gs pos="5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5FD7470A-DFE1-40E4-9E19-942C0F37B090}"/>
              </a:ext>
            </a:extLst>
          </p:cNvPr>
          <p:cNvSpPr/>
          <p:nvPr/>
        </p:nvSpPr>
        <p:spPr>
          <a:xfrm>
            <a:off x="4715667" y="1126852"/>
            <a:ext cx="1062755" cy="1062755"/>
          </a:xfrm>
          <a:prstGeom prst="ellipse">
            <a:avLst/>
          </a:prstGeom>
          <a:gradFill>
            <a:gsLst>
              <a:gs pos="0">
                <a:schemeClr val="accent6"/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A82EBC16-61D1-4438-8F73-8867BE0FF9B1}"/>
              </a:ext>
            </a:extLst>
          </p:cNvPr>
          <p:cNvSpPr/>
          <p:nvPr/>
        </p:nvSpPr>
        <p:spPr>
          <a:xfrm>
            <a:off x="6446495" y="1126852"/>
            <a:ext cx="1062755" cy="1062755"/>
          </a:xfrm>
          <a:prstGeom prst="ellipse">
            <a:avLst/>
          </a:prstGeom>
          <a:gradFill>
            <a:gsLst>
              <a:gs pos="0">
                <a:schemeClr val="accent5"/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71103F50-74D2-4606-8CB8-B8C7FEA78D03}"/>
              </a:ext>
            </a:extLst>
          </p:cNvPr>
          <p:cNvSpPr/>
          <p:nvPr/>
        </p:nvSpPr>
        <p:spPr>
          <a:xfrm>
            <a:off x="8133781" y="1126852"/>
            <a:ext cx="1062755" cy="1062755"/>
          </a:xfrm>
          <a:prstGeom prst="ellipse">
            <a:avLst/>
          </a:prstGeom>
          <a:gradFill>
            <a:gsLst>
              <a:gs pos="0">
                <a:schemeClr val="accent2"/>
              </a:gs>
              <a:gs pos="5000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30FD25-1C5F-4A81-9B51-9D67045369CC}"/>
              </a:ext>
            </a:extLst>
          </p:cNvPr>
          <p:cNvSpPr txBox="1"/>
          <p:nvPr/>
        </p:nvSpPr>
        <p:spPr>
          <a:xfrm>
            <a:off x="2799385" y="5476190"/>
            <a:ext cx="1455434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accent3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0E78B46-270F-43CB-87D1-A3134155059B}"/>
              </a:ext>
            </a:extLst>
          </p:cNvPr>
          <p:cNvSpPr txBox="1"/>
          <p:nvPr/>
        </p:nvSpPr>
        <p:spPr>
          <a:xfrm>
            <a:off x="2992277" y="3140400"/>
            <a:ext cx="1062755" cy="138499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6E82B2-D59A-48DB-A8B7-D61DB4D93C36}"/>
              </a:ext>
            </a:extLst>
          </p:cNvPr>
          <p:cNvSpPr txBox="1"/>
          <p:nvPr/>
        </p:nvSpPr>
        <p:spPr>
          <a:xfrm>
            <a:off x="4519327" y="5476190"/>
            <a:ext cx="1455434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accent6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ECEB26-4174-4874-9A56-12C08638BB63}"/>
              </a:ext>
            </a:extLst>
          </p:cNvPr>
          <p:cNvSpPr txBox="1"/>
          <p:nvPr/>
        </p:nvSpPr>
        <p:spPr>
          <a:xfrm>
            <a:off x="4715667" y="3140400"/>
            <a:ext cx="1062755" cy="138499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EA45533-F30D-4893-B29B-15989B8327C9}"/>
              </a:ext>
            </a:extLst>
          </p:cNvPr>
          <p:cNvSpPr txBox="1"/>
          <p:nvPr/>
        </p:nvSpPr>
        <p:spPr>
          <a:xfrm>
            <a:off x="6250155" y="5476190"/>
            <a:ext cx="1455434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8A46FA-5449-43D7-89A8-2307B896968C}"/>
              </a:ext>
            </a:extLst>
          </p:cNvPr>
          <p:cNvSpPr txBox="1"/>
          <p:nvPr/>
        </p:nvSpPr>
        <p:spPr>
          <a:xfrm>
            <a:off x="6446495" y="3140400"/>
            <a:ext cx="1062755" cy="138499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BA90993-E116-494A-9229-750C1F4486C7}"/>
              </a:ext>
            </a:extLst>
          </p:cNvPr>
          <p:cNvSpPr txBox="1"/>
          <p:nvPr/>
        </p:nvSpPr>
        <p:spPr>
          <a:xfrm>
            <a:off x="7937441" y="5476190"/>
            <a:ext cx="1455434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accent2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14754F6-79C5-495B-AEDB-499077E01632}"/>
              </a:ext>
            </a:extLst>
          </p:cNvPr>
          <p:cNvSpPr txBox="1"/>
          <p:nvPr/>
        </p:nvSpPr>
        <p:spPr>
          <a:xfrm>
            <a:off x="8133781" y="3140400"/>
            <a:ext cx="1062755" cy="138499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pic>
        <p:nvPicPr>
          <p:cNvPr id="28" name="Graphic 27" descr="Lightbulb">
            <a:extLst>
              <a:ext uri="{FF2B5EF4-FFF2-40B4-BE49-F238E27FC236}">
                <a16:creationId xmlns:a16="http://schemas.microsoft.com/office/drawing/2014/main" id="{BD70E8C1-86A3-42A1-A5EE-EABEAC7397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6803" y="1277930"/>
            <a:ext cx="760599" cy="7605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9" name="Graphic 28" descr="Stopwatch">
            <a:extLst>
              <a:ext uri="{FF2B5EF4-FFF2-40B4-BE49-F238E27FC236}">
                <a16:creationId xmlns:a16="http://schemas.microsoft.com/office/drawing/2014/main" id="{5F7117FA-AD68-4719-92BB-D33B22EE46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66745" y="1277930"/>
            <a:ext cx="760599" cy="7605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Graphic 29" descr="Gears">
            <a:extLst>
              <a:ext uri="{FF2B5EF4-FFF2-40B4-BE49-F238E27FC236}">
                <a16:creationId xmlns:a16="http://schemas.microsoft.com/office/drawing/2014/main" id="{737AF4A5-8FD2-4D9D-8E77-288E2590348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97573" y="1277930"/>
            <a:ext cx="760599" cy="7605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1" name="Graphic 30" descr="Bar graph with upward trend">
            <a:extLst>
              <a:ext uri="{FF2B5EF4-FFF2-40B4-BE49-F238E27FC236}">
                <a16:creationId xmlns:a16="http://schemas.microsoft.com/office/drawing/2014/main" id="{E2613A07-4E50-4DAF-97CB-50F9210285A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333328" y="1326399"/>
            <a:ext cx="663661" cy="6636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5A564D8-E937-44DF-8F73-61F3340B51FA}"/>
              </a:ext>
            </a:extLst>
          </p:cNvPr>
          <p:cNvSpPr/>
          <p:nvPr/>
        </p:nvSpPr>
        <p:spPr>
          <a:xfrm>
            <a:off x="4384563" y="4427254"/>
            <a:ext cx="293544" cy="672731"/>
          </a:xfrm>
          <a:custGeom>
            <a:avLst/>
            <a:gdLst>
              <a:gd name="connsiteX0" fmla="*/ 204126 w 293544"/>
              <a:gd name="connsiteY0" fmla="*/ 0 h 672731"/>
              <a:gd name="connsiteX1" fmla="*/ 205042 w 293544"/>
              <a:gd name="connsiteY1" fmla="*/ 3 h 672731"/>
              <a:gd name="connsiteX2" fmla="*/ 289277 w 293544"/>
              <a:gd name="connsiteY2" fmla="*/ 275908 h 672731"/>
              <a:gd name="connsiteX3" fmla="*/ 293544 w 293544"/>
              <a:gd name="connsiteY3" fmla="*/ 281079 h 672731"/>
              <a:gd name="connsiteX4" fmla="*/ 273823 w 293544"/>
              <a:gd name="connsiteY4" fmla="*/ 366475 h 672731"/>
              <a:gd name="connsiteX5" fmla="*/ 159954 w 293544"/>
              <a:gd name="connsiteY5" fmla="*/ 603048 h 672731"/>
              <a:gd name="connsiteX6" fmla="*/ 110396 w 293544"/>
              <a:gd name="connsiteY6" fmla="*/ 663091 h 672731"/>
              <a:gd name="connsiteX7" fmla="*/ 102440 w 293544"/>
              <a:gd name="connsiteY7" fmla="*/ 672731 h 672731"/>
              <a:gd name="connsiteX8" fmla="*/ 59493 w 293544"/>
              <a:gd name="connsiteY8" fmla="*/ 637282 h 672731"/>
              <a:gd name="connsiteX9" fmla="*/ 0 w 293544"/>
              <a:gd name="connsiteY9" fmla="*/ 565203 h 672731"/>
              <a:gd name="connsiteX10" fmla="*/ 49558 w 293544"/>
              <a:gd name="connsiteY10" fmla="*/ 505160 h 672731"/>
              <a:gd name="connsiteX11" fmla="*/ 204126 w 293544"/>
              <a:gd name="connsiteY11" fmla="*/ 0 h 67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3544" h="672731">
                <a:moveTo>
                  <a:pt x="204126" y="0"/>
                </a:moveTo>
                <a:lnTo>
                  <a:pt x="205042" y="3"/>
                </a:lnTo>
                <a:cubicBezTo>
                  <a:pt x="205042" y="102236"/>
                  <a:pt x="236089" y="197172"/>
                  <a:pt x="289277" y="275908"/>
                </a:cubicBezTo>
                <a:lnTo>
                  <a:pt x="293544" y="281079"/>
                </a:lnTo>
                <a:lnTo>
                  <a:pt x="273823" y="366475"/>
                </a:lnTo>
                <a:cubicBezTo>
                  <a:pt x="247375" y="451354"/>
                  <a:pt x="208733" y="530898"/>
                  <a:pt x="159954" y="603048"/>
                </a:cubicBezTo>
                <a:lnTo>
                  <a:pt x="110396" y="663091"/>
                </a:lnTo>
                <a:lnTo>
                  <a:pt x="102440" y="672731"/>
                </a:lnTo>
                <a:lnTo>
                  <a:pt x="59493" y="637282"/>
                </a:lnTo>
                <a:lnTo>
                  <a:pt x="0" y="565203"/>
                </a:lnTo>
                <a:lnTo>
                  <a:pt x="49558" y="505160"/>
                </a:lnTo>
                <a:cubicBezTo>
                  <a:pt x="147116" y="360859"/>
                  <a:pt x="204126" y="186985"/>
                  <a:pt x="204126" y="0"/>
                </a:cubicBezTo>
                <a:close/>
              </a:path>
            </a:pathLst>
          </a:custGeom>
          <a:solidFill>
            <a:srgbClr val="000000">
              <a:alpha val="3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126AD50-38FF-42A5-B5D7-70541151989C}"/>
              </a:ext>
            </a:extLst>
          </p:cNvPr>
          <p:cNvSpPr/>
          <p:nvPr/>
        </p:nvSpPr>
        <p:spPr>
          <a:xfrm>
            <a:off x="7499239" y="4425590"/>
            <a:ext cx="311421" cy="685157"/>
          </a:xfrm>
          <a:custGeom>
            <a:avLst/>
            <a:gdLst>
              <a:gd name="connsiteX0" fmla="*/ 104805 w 311421"/>
              <a:gd name="connsiteY0" fmla="*/ 0 h 685157"/>
              <a:gd name="connsiteX1" fmla="*/ 106031 w 311421"/>
              <a:gd name="connsiteY1" fmla="*/ 0 h 685157"/>
              <a:gd name="connsiteX2" fmla="*/ 260599 w 311421"/>
              <a:gd name="connsiteY2" fmla="*/ 505100 h 685157"/>
              <a:gd name="connsiteX3" fmla="*/ 311421 w 311421"/>
              <a:gd name="connsiteY3" fmla="*/ 566679 h 685157"/>
              <a:gd name="connsiteX4" fmla="*/ 250359 w 311421"/>
              <a:gd name="connsiteY4" fmla="*/ 640660 h 685157"/>
              <a:gd name="connsiteX5" fmla="*/ 196448 w 311421"/>
              <a:gd name="connsiteY5" fmla="*/ 685157 h 685157"/>
              <a:gd name="connsiteX6" fmla="*/ 179454 w 311421"/>
              <a:gd name="connsiteY6" fmla="*/ 664566 h 685157"/>
              <a:gd name="connsiteX7" fmla="*/ 128632 w 311421"/>
              <a:gd name="connsiteY7" fmla="*/ 602987 h 685157"/>
              <a:gd name="connsiteX8" fmla="*/ 14764 w 311421"/>
              <a:gd name="connsiteY8" fmla="*/ 366422 h 685157"/>
              <a:gd name="connsiteX9" fmla="*/ 0 w 311421"/>
              <a:gd name="connsiteY9" fmla="*/ 302503 h 685157"/>
              <a:gd name="connsiteX10" fmla="*/ 20571 w 311421"/>
              <a:gd name="connsiteY10" fmla="*/ 277570 h 685157"/>
              <a:gd name="connsiteX11" fmla="*/ 104803 w 311421"/>
              <a:gd name="connsiteY11" fmla="*/ 1665 h 68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1421" h="685157">
                <a:moveTo>
                  <a:pt x="104805" y="0"/>
                </a:moveTo>
                <a:lnTo>
                  <a:pt x="106031" y="0"/>
                </a:lnTo>
                <a:cubicBezTo>
                  <a:pt x="106031" y="186933"/>
                  <a:pt x="163041" y="360794"/>
                  <a:pt x="260599" y="505100"/>
                </a:cubicBezTo>
                <a:lnTo>
                  <a:pt x="311421" y="566679"/>
                </a:lnTo>
                <a:lnTo>
                  <a:pt x="250359" y="640660"/>
                </a:lnTo>
                <a:lnTo>
                  <a:pt x="196448" y="685157"/>
                </a:lnTo>
                <a:lnTo>
                  <a:pt x="179454" y="664566"/>
                </a:lnTo>
                <a:lnTo>
                  <a:pt x="128632" y="602987"/>
                </a:lnTo>
                <a:cubicBezTo>
                  <a:pt x="79853" y="530834"/>
                  <a:pt x="41211" y="451293"/>
                  <a:pt x="14764" y="366422"/>
                </a:cubicBezTo>
                <a:lnTo>
                  <a:pt x="0" y="302503"/>
                </a:lnTo>
                <a:lnTo>
                  <a:pt x="20571" y="277570"/>
                </a:lnTo>
                <a:cubicBezTo>
                  <a:pt x="73755" y="198834"/>
                  <a:pt x="104803" y="103898"/>
                  <a:pt x="104803" y="1665"/>
                </a:cubicBezTo>
                <a:close/>
              </a:path>
            </a:pathLst>
          </a:custGeom>
          <a:solidFill>
            <a:srgbClr val="000000">
              <a:alpha val="3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313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4ED21A30-487E-437B-BBBE-43261904BF82}"/>
              </a:ext>
            </a:extLst>
          </p:cNvPr>
          <p:cNvSpPr/>
          <p:nvPr/>
        </p:nvSpPr>
        <p:spPr>
          <a:xfrm>
            <a:off x="5236323" y="4425589"/>
            <a:ext cx="870817" cy="905685"/>
          </a:xfrm>
          <a:custGeom>
            <a:avLst/>
            <a:gdLst>
              <a:gd name="connsiteX0" fmla="*/ 665264 w 870817"/>
              <a:gd name="connsiteY0" fmla="*/ 0 h 905685"/>
              <a:gd name="connsiteX1" fmla="*/ 819832 w 870817"/>
              <a:gd name="connsiteY1" fmla="*/ 505100 h 905685"/>
              <a:gd name="connsiteX2" fmla="*/ 870817 w 870817"/>
              <a:gd name="connsiteY2" fmla="*/ 566877 h 905685"/>
              <a:gd name="connsiteX3" fmla="*/ 809919 w 870817"/>
              <a:gd name="connsiteY3" fmla="*/ 640660 h 905685"/>
              <a:gd name="connsiteX4" fmla="*/ 170914 w 870817"/>
              <a:gd name="connsiteY4" fmla="*/ 905685 h 905685"/>
              <a:gd name="connsiteX5" fmla="*/ 45719 w 870817"/>
              <a:gd name="connsiteY5" fmla="*/ 905685 h 905685"/>
              <a:gd name="connsiteX6" fmla="*/ 13952 w 870817"/>
              <a:gd name="connsiteY6" fmla="*/ 905685 h 905685"/>
              <a:gd name="connsiteX7" fmla="*/ 0 w 870817"/>
              <a:gd name="connsiteY7" fmla="*/ 905685 h 905685"/>
              <a:gd name="connsiteX8" fmla="*/ 0 w 870817"/>
              <a:gd name="connsiteY8" fmla="*/ 496684 h 905685"/>
              <a:gd name="connsiteX9" fmla="*/ 10773 w 870817"/>
              <a:gd name="connsiteY9" fmla="*/ 496684 h 905685"/>
              <a:gd name="connsiteX10" fmla="*/ 10773 w 870817"/>
              <a:gd name="connsiteY10" fmla="*/ 495023 h 905685"/>
              <a:gd name="connsiteX11" fmla="*/ 13952 w 870817"/>
              <a:gd name="connsiteY11" fmla="*/ 495023 h 905685"/>
              <a:gd name="connsiteX12" fmla="*/ 13952 w 870817"/>
              <a:gd name="connsiteY12" fmla="*/ 495019 h 905685"/>
              <a:gd name="connsiteX13" fmla="*/ 170914 w 870817"/>
              <a:gd name="connsiteY13" fmla="*/ 495019 h 905685"/>
              <a:gd name="connsiteX14" fmla="*/ 664313 w 870817"/>
              <a:gd name="connsiteY14" fmla="*/ 1665 h 905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70817" h="905685">
                <a:moveTo>
                  <a:pt x="665264" y="0"/>
                </a:moveTo>
                <a:cubicBezTo>
                  <a:pt x="665264" y="186933"/>
                  <a:pt x="722274" y="360794"/>
                  <a:pt x="819832" y="505100"/>
                </a:cubicBezTo>
                <a:lnTo>
                  <a:pt x="870817" y="566877"/>
                </a:lnTo>
                <a:lnTo>
                  <a:pt x="809919" y="640660"/>
                </a:lnTo>
                <a:cubicBezTo>
                  <a:pt x="646238" y="804337"/>
                  <a:pt x="420229" y="905685"/>
                  <a:pt x="170914" y="905685"/>
                </a:cubicBezTo>
                <a:lnTo>
                  <a:pt x="45719" y="905685"/>
                </a:lnTo>
                <a:lnTo>
                  <a:pt x="13952" y="905685"/>
                </a:lnTo>
                <a:lnTo>
                  <a:pt x="0" y="905685"/>
                </a:lnTo>
                <a:lnTo>
                  <a:pt x="0" y="496684"/>
                </a:lnTo>
                <a:lnTo>
                  <a:pt x="10773" y="496684"/>
                </a:lnTo>
                <a:lnTo>
                  <a:pt x="10773" y="495023"/>
                </a:lnTo>
                <a:lnTo>
                  <a:pt x="13952" y="495023"/>
                </a:lnTo>
                <a:lnTo>
                  <a:pt x="13952" y="495019"/>
                </a:lnTo>
                <a:lnTo>
                  <a:pt x="170914" y="495019"/>
                </a:lnTo>
                <a:cubicBezTo>
                  <a:pt x="443615" y="495019"/>
                  <a:pt x="664313" y="274286"/>
                  <a:pt x="664313" y="166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FEB4B10-2579-48FE-94E0-CB69C8B4DC58}"/>
              </a:ext>
            </a:extLst>
          </p:cNvPr>
          <p:cNvSpPr/>
          <p:nvPr/>
        </p:nvSpPr>
        <p:spPr>
          <a:xfrm>
            <a:off x="5799725" y="4425589"/>
            <a:ext cx="307415" cy="682738"/>
          </a:xfrm>
          <a:custGeom>
            <a:avLst/>
            <a:gdLst>
              <a:gd name="connsiteX0" fmla="*/ 274783 w 307415"/>
              <a:gd name="connsiteY0" fmla="*/ 527338 h 682738"/>
              <a:gd name="connsiteX1" fmla="*/ 307415 w 307415"/>
              <a:gd name="connsiteY1" fmla="*/ 566877 h 682738"/>
              <a:gd name="connsiteX2" fmla="*/ 246517 w 307415"/>
              <a:gd name="connsiteY2" fmla="*/ 640660 h 682738"/>
              <a:gd name="connsiteX3" fmla="*/ 195535 w 307415"/>
              <a:gd name="connsiteY3" fmla="*/ 682738 h 682738"/>
              <a:gd name="connsiteX4" fmla="*/ 180701 w 307415"/>
              <a:gd name="connsiteY4" fmla="*/ 664765 h 682738"/>
              <a:gd name="connsiteX5" fmla="*/ 230266 w 307415"/>
              <a:gd name="connsiteY5" fmla="*/ 604713 h 682738"/>
              <a:gd name="connsiteX6" fmla="*/ 101862 w 307415"/>
              <a:gd name="connsiteY6" fmla="*/ 0 h 682738"/>
              <a:gd name="connsiteX7" fmla="*/ 256430 w 307415"/>
              <a:gd name="connsiteY7" fmla="*/ 505100 h 682738"/>
              <a:gd name="connsiteX8" fmla="*/ 274783 w 307415"/>
              <a:gd name="connsiteY8" fmla="*/ 527337 h 682738"/>
              <a:gd name="connsiteX9" fmla="*/ 230265 w 307415"/>
              <a:gd name="connsiteY9" fmla="*/ 604713 h 682738"/>
              <a:gd name="connsiteX10" fmla="*/ 180700 w 307415"/>
              <a:gd name="connsiteY10" fmla="*/ 664765 h 682738"/>
              <a:gd name="connsiteX11" fmla="*/ 129715 w 307415"/>
              <a:gd name="connsiteY11" fmla="*/ 602988 h 682738"/>
              <a:gd name="connsiteX12" fmla="*/ 15847 w 307415"/>
              <a:gd name="connsiteY12" fmla="*/ 366423 h 682738"/>
              <a:gd name="connsiteX13" fmla="*/ 0 w 307415"/>
              <a:gd name="connsiteY13" fmla="*/ 297814 h 682738"/>
              <a:gd name="connsiteX14" fmla="*/ 16700 w 307415"/>
              <a:gd name="connsiteY14" fmla="*/ 277570 h 682738"/>
              <a:gd name="connsiteX15" fmla="*/ 100911 w 307415"/>
              <a:gd name="connsiteY15" fmla="*/ 1665 h 682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7415" h="682738">
                <a:moveTo>
                  <a:pt x="274783" y="527338"/>
                </a:moveTo>
                <a:lnTo>
                  <a:pt x="307415" y="566877"/>
                </a:lnTo>
                <a:lnTo>
                  <a:pt x="246517" y="640660"/>
                </a:lnTo>
                <a:lnTo>
                  <a:pt x="195535" y="682738"/>
                </a:lnTo>
                <a:lnTo>
                  <a:pt x="180701" y="664765"/>
                </a:lnTo>
                <a:lnTo>
                  <a:pt x="230266" y="604713"/>
                </a:lnTo>
                <a:close/>
                <a:moveTo>
                  <a:pt x="101862" y="0"/>
                </a:moveTo>
                <a:cubicBezTo>
                  <a:pt x="101862" y="186933"/>
                  <a:pt x="158872" y="360794"/>
                  <a:pt x="256430" y="505100"/>
                </a:cubicBezTo>
                <a:lnTo>
                  <a:pt x="274783" y="527337"/>
                </a:lnTo>
                <a:lnTo>
                  <a:pt x="230265" y="604713"/>
                </a:lnTo>
                <a:lnTo>
                  <a:pt x="180700" y="664765"/>
                </a:lnTo>
                <a:lnTo>
                  <a:pt x="129715" y="602988"/>
                </a:lnTo>
                <a:cubicBezTo>
                  <a:pt x="80936" y="530835"/>
                  <a:pt x="42294" y="451294"/>
                  <a:pt x="15847" y="366423"/>
                </a:cubicBezTo>
                <a:lnTo>
                  <a:pt x="0" y="297814"/>
                </a:lnTo>
                <a:lnTo>
                  <a:pt x="16700" y="277570"/>
                </a:lnTo>
                <a:cubicBezTo>
                  <a:pt x="69876" y="198834"/>
                  <a:pt x="100911" y="103898"/>
                  <a:pt x="100911" y="1665"/>
                </a:cubicBezTo>
                <a:close/>
              </a:path>
            </a:pathLst>
          </a:custGeom>
          <a:solidFill>
            <a:srgbClr val="000000">
              <a:alpha val="3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F5250E-F972-4406-A764-D3758EADB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Twine Process – Slide Template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9E48EF1-3AA6-4C82-A4A4-2E3F50AB3421}"/>
              </a:ext>
            </a:extLst>
          </p:cNvPr>
          <p:cNvSpPr/>
          <p:nvPr/>
        </p:nvSpPr>
        <p:spPr>
          <a:xfrm>
            <a:off x="2483051" y="2334523"/>
            <a:ext cx="1918042" cy="2996755"/>
          </a:xfrm>
          <a:custGeom>
            <a:avLst/>
            <a:gdLst>
              <a:gd name="connsiteX0" fmla="*/ 904056 w 1918042"/>
              <a:gd name="connsiteY0" fmla="*/ 0 h 2996755"/>
              <a:gd name="connsiteX1" fmla="*/ 1219750 w 1918042"/>
              <a:gd name="connsiteY1" fmla="*/ 0 h 2996755"/>
              <a:gd name="connsiteX2" fmla="*/ 1858747 w 1918042"/>
              <a:gd name="connsiteY2" fmla="*/ 265025 h 2996755"/>
              <a:gd name="connsiteX3" fmla="*/ 1918042 w 1918042"/>
              <a:gd name="connsiteY3" fmla="*/ 336861 h 2996755"/>
              <a:gd name="connsiteX4" fmla="*/ 1866862 w 1918042"/>
              <a:gd name="connsiteY4" fmla="*/ 398860 h 2996755"/>
              <a:gd name="connsiteX5" fmla="*/ 1716928 w 1918042"/>
              <a:gd name="connsiteY5" fmla="*/ 811696 h 2996755"/>
              <a:gd name="connsiteX6" fmla="*/ 1712568 w 1918042"/>
              <a:gd name="connsiteY6" fmla="*/ 897773 h 2996755"/>
              <a:gd name="connsiteX7" fmla="*/ 1703174 w 1918042"/>
              <a:gd name="connsiteY7" fmla="*/ 804550 h 2996755"/>
              <a:gd name="connsiteX8" fmla="*/ 1219750 w 1918042"/>
              <a:gd name="connsiteY8" fmla="*/ 410667 h 2996755"/>
              <a:gd name="connsiteX9" fmla="*/ 904056 w 1918042"/>
              <a:gd name="connsiteY9" fmla="*/ 410667 h 2996755"/>
              <a:gd name="connsiteX10" fmla="*/ 410608 w 1918042"/>
              <a:gd name="connsiteY10" fmla="*/ 904021 h 2996755"/>
              <a:gd name="connsiteX11" fmla="*/ 410608 w 1918042"/>
              <a:gd name="connsiteY11" fmla="*/ 2092734 h 2996755"/>
              <a:gd name="connsiteX12" fmla="*/ 904056 w 1918042"/>
              <a:gd name="connsiteY12" fmla="*/ 2586089 h 2996755"/>
              <a:gd name="connsiteX13" fmla="*/ 1061004 w 1918042"/>
              <a:gd name="connsiteY13" fmla="*/ 2586089 h 2996755"/>
              <a:gd name="connsiteX14" fmla="*/ 1061004 w 1918042"/>
              <a:gd name="connsiteY14" fmla="*/ 2996755 h 2996755"/>
              <a:gd name="connsiteX15" fmla="*/ 904056 w 1918042"/>
              <a:gd name="connsiteY15" fmla="*/ 2996755 h 2996755"/>
              <a:gd name="connsiteX16" fmla="*/ 0 w 1918042"/>
              <a:gd name="connsiteY16" fmla="*/ 2092734 h 2996755"/>
              <a:gd name="connsiteX17" fmla="*/ 0 w 1918042"/>
              <a:gd name="connsiteY17" fmla="*/ 904021 h 2996755"/>
              <a:gd name="connsiteX18" fmla="*/ 904056 w 1918042"/>
              <a:gd name="connsiteY18" fmla="*/ 0 h 2996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18042" h="2996755">
                <a:moveTo>
                  <a:pt x="904056" y="0"/>
                </a:moveTo>
                <a:lnTo>
                  <a:pt x="1219750" y="0"/>
                </a:lnTo>
                <a:cubicBezTo>
                  <a:pt x="1469042" y="0"/>
                  <a:pt x="1695056" y="101349"/>
                  <a:pt x="1858747" y="265025"/>
                </a:cubicBezTo>
                <a:lnTo>
                  <a:pt x="1918042" y="336861"/>
                </a:lnTo>
                <a:lnTo>
                  <a:pt x="1866862" y="398860"/>
                </a:lnTo>
                <a:cubicBezTo>
                  <a:pt x="1785547" y="519111"/>
                  <a:pt x="1732389" y="659899"/>
                  <a:pt x="1716928" y="811696"/>
                </a:cubicBezTo>
                <a:lnTo>
                  <a:pt x="1712568" y="897773"/>
                </a:lnTo>
                <a:lnTo>
                  <a:pt x="1703174" y="804550"/>
                </a:lnTo>
                <a:cubicBezTo>
                  <a:pt x="1657164" y="579666"/>
                  <a:pt x="1458221" y="410667"/>
                  <a:pt x="1219750" y="410667"/>
                </a:cubicBezTo>
                <a:lnTo>
                  <a:pt x="904056" y="410667"/>
                </a:lnTo>
                <a:cubicBezTo>
                  <a:pt x="631388" y="410667"/>
                  <a:pt x="410608" y="631400"/>
                  <a:pt x="410608" y="904021"/>
                </a:cubicBezTo>
                <a:lnTo>
                  <a:pt x="410608" y="2092734"/>
                </a:lnTo>
                <a:cubicBezTo>
                  <a:pt x="410608" y="2365355"/>
                  <a:pt x="631388" y="2586089"/>
                  <a:pt x="904056" y="2586089"/>
                </a:cubicBezTo>
                <a:lnTo>
                  <a:pt x="1061004" y="2586089"/>
                </a:lnTo>
                <a:lnTo>
                  <a:pt x="1061004" y="2996755"/>
                </a:lnTo>
                <a:lnTo>
                  <a:pt x="904056" y="2996755"/>
                </a:lnTo>
                <a:cubicBezTo>
                  <a:pt x="405470" y="2996755"/>
                  <a:pt x="0" y="2591361"/>
                  <a:pt x="0" y="2092734"/>
                </a:cubicBezTo>
                <a:lnTo>
                  <a:pt x="0" y="904021"/>
                </a:lnTo>
                <a:cubicBezTo>
                  <a:pt x="0" y="405394"/>
                  <a:pt x="405470" y="0"/>
                  <a:pt x="904056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C2AE7A2-6F85-4860-8AEC-F25932C3D0BB}"/>
              </a:ext>
            </a:extLst>
          </p:cNvPr>
          <p:cNvSpPr/>
          <p:nvPr/>
        </p:nvSpPr>
        <p:spPr>
          <a:xfrm>
            <a:off x="4384563" y="4427254"/>
            <a:ext cx="852259" cy="902359"/>
          </a:xfrm>
          <a:custGeom>
            <a:avLst/>
            <a:gdLst>
              <a:gd name="connsiteX0" fmla="*/ 204126 w 852259"/>
              <a:gd name="connsiteY0" fmla="*/ 0 h 902359"/>
              <a:gd name="connsiteX1" fmla="*/ 205042 w 852259"/>
              <a:gd name="connsiteY1" fmla="*/ 3 h 902359"/>
              <a:gd name="connsiteX2" fmla="*/ 698490 w 852259"/>
              <a:gd name="connsiteY2" fmla="*/ 493358 h 902359"/>
              <a:gd name="connsiteX3" fmla="*/ 852259 w 852259"/>
              <a:gd name="connsiteY3" fmla="*/ 493358 h 902359"/>
              <a:gd name="connsiteX4" fmla="*/ 852259 w 852259"/>
              <a:gd name="connsiteY4" fmla="*/ 902359 h 902359"/>
              <a:gd name="connsiteX5" fmla="*/ 698490 w 852259"/>
              <a:gd name="connsiteY5" fmla="*/ 902359 h 902359"/>
              <a:gd name="connsiteX6" fmla="*/ 59493 w 852259"/>
              <a:gd name="connsiteY6" fmla="*/ 637282 h 902359"/>
              <a:gd name="connsiteX7" fmla="*/ 0 w 852259"/>
              <a:gd name="connsiteY7" fmla="*/ 565203 h 902359"/>
              <a:gd name="connsiteX8" fmla="*/ 49558 w 852259"/>
              <a:gd name="connsiteY8" fmla="*/ 505160 h 902359"/>
              <a:gd name="connsiteX9" fmla="*/ 204126 w 852259"/>
              <a:gd name="connsiteY9" fmla="*/ 0 h 902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52259" h="902359">
                <a:moveTo>
                  <a:pt x="204126" y="0"/>
                </a:moveTo>
                <a:lnTo>
                  <a:pt x="205042" y="3"/>
                </a:lnTo>
                <a:cubicBezTo>
                  <a:pt x="205042" y="272624"/>
                  <a:pt x="425822" y="493358"/>
                  <a:pt x="698490" y="493358"/>
                </a:cubicBezTo>
                <a:lnTo>
                  <a:pt x="852259" y="493358"/>
                </a:lnTo>
                <a:lnTo>
                  <a:pt x="852259" y="902359"/>
                </a:lnTo>
                <a:lnTo>
                  <a:pt x="698490" y="902359"/>
                </a:lnTo>
                <a:cubicBezTo>
                  <a:pt x="449197" y="902359"/>
                  <a:pt x="223184" y="800976"/>
                  <a:pt x="59493" y="637282"/>
                </a:cubicBezTo>
                <a:lnTo>
                  <a:pt x="0" y="565203"/>
                </a:lnTo>
                <a:lnTo>
                  <a:pt x="49558" y="505160"/>
                </a:lnTo>
                <a:cubicBezTo>
                  <a:pt x="147116" y="360859"/>
                  <a:pt x="204126" y="186985"/>
                  <a:pt x="204126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6E2C8FA-F9B0-45D3-BA62-CFC6CBEA30E8}"/>
              </a:ext>
            </a:extLst>
          </p:cNvPr>
          <p:cNvSpPr/>
          <p:nvPr/>
        </p:nvSpPr>
        <p:spPr>
          <a:xfrm>
            <a:off x="7791055" y="2334523"/>
            <a:ext cx="1917894" cy="2995086"/>
          </a:xfrm>
          <a:custGeom>
            <a:avLst/>
            <a:gdLst>
              <a:gd name="connsiteX0" fmla="*/ 698045 w 1917894"/>
              <a:gd name="connsiteY0" fmla="*/ 0 h 2995086"/>
              <a:gd name="connsiteX1" fmla="*/ 1013801 w 1917894"/>
              <a:gd name="connsiteY1" fmla="*/ 0 h 2995086"/>
              <a:gd name="connsiteX2" fmla="*/ 1917889 w 1917894"/>
              <a:gd name="connsiteY2" fmla="*/ 904020 h 2995086"/>
              <a:gd name="connsiteX3" fmla="*/ 1917889 w 1917894"/>
              <a:gd name="connsiteY3" fmla="*/ 2092731 h 2995086"/>
              <a:gd name="connsiteX4" fmla="*/ 1013801 w 1917894"/>
              <a:gd name="connsiteY4" fmla="*/ 2995086 h 2995086"/>
              <a:gd name="connsiteX5" fmla="*/ 856887 w 1917894"/>
              <a:gd name="connsiteY5" fmla="*/ 2995086 h 2995086"/>
              <a:gd name="connsiteX6" fmla="*/ 856887 w 1917894"/>
              <a:gd name="connsiteY6" fmla="*/ 2584420 h 2995086"/>
              <a:gd name="connsiteX7" fmla="*/ 1013801 w 1917894"/>
              <a:gd name="connsiteY7" fmla="*/ 2584420 h 2995086"/>
              <a:gd name="connsiteX8" fmla="*/ 1507291 w 1917894"/>
              <a:gd name="connsiteY8" fmla="*/ 2090928 h 2995086"/>
              <a:gd name="connsiteX9" fmla="*/ 1507291 w 1917894"/>
              <a:gd name="connsiteY9" fmla="*/ 904020 h 2995086"/>
              <a:gd name="connsiteX10" fmla="*/ 1013801 w 1917894"/>
              <a:gd name="connsiteY10" fmla="*/ 410666 h 2995086"/>
              <a:gd name="connsiteX11" fmla="*/ 698045 w 1917894"/>
              <a:gd name="connsiteY11" fmla="*/ 410666 h 2995086"/>
              <a:gd name="connsiteX12" fmla="*/ 214704 w 1917894"/>
              <a:gd name="connsiteY12" fmla="*/ 804549 h 2995086"/>
              <a:gd name="connsiteX13" fmla="*/ 205528 w 1917894"/>
              <a:gd name="connsiteY13" fmla="*/ 895650 h 2995086"/>
              <a:gd name="connsiteX14" fmla="*/ 201276 w 1917894"/>
              <a:gd name="connsiteY14" fmla="*/ 811696 h 2995086"/>
              <a:gd name="connsiteX15" fmla="*/ 51343 w 1917894"/>
              <a:gd name="connsiteY15" fmla="*/ 398860 h 2995086"/>
              <a:gd name="connsiteX16" fmla="*/ 0 w 1917894"/>
              <a:gd name="connsiteY16" fmla="*/ 336664 h 2995086"/>
              <a:gd name="connsiteX17" fmla="*/ 59128 w 1917894"/>
              <a:gd name="connsiteY17" fmla="*/ 265025 h 2995086"/>
              <a:gd name="connsiteX18" fmla="*/ 698045 w 1917894"/>
              <a:gd name="connsiteY18" fmla="*/ 0 h 299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17894" h="2995086">
                <a:moveTo>
                  <a:pt x="698045" y="0"/>
                </a:moveTo>
                <a:lnTo>
                  <a:pt x="1013801" y="0"/>
                </a:lnTo>
                <a:cubicBezTo>
                  <a:pt x="1512431" y="0"/>
                  <a:pt x="1917889" y="405394"/>
                  <a:pt x="1917889" y="904020"/>
                </a:cubicBezTo>
                <a:lnTo>
                  <a:pt x="1917889" y="2092731"/>
                </a:lnTo>
                <a:cubicBezTo>
                  <a:pt x="1919560" y="2589554"/>
                  <a:pt x="1512431" y="2995086"/>
                  <a:pt x="1013801" y="2995086"/>
                </a:cubicBezTo>
                <a:lnTo>
                  <a:pt x="856887" y="2995086"/>
                </a:lnTo>
                <a:lnTo>
                  <a:pt x="856887" y="2584420"/>
                </a:lnTo>
                <a:lnTo>
                  <a:pt x="1013801" y="2584420"/>
                </a:lnTo>
                <a:cubicBezTo>
                  <a:pt x="1286377" y="2584420"/>
                  <a:pt x="1507291" y="2363549"/>
                  <a:pt x="1507291" y="2090928"/>
                </a:cubicBezTo>
                <a:lnTo>
                  <a:pt x="1507291" y="904020"/>
                </a:lnTo>
                <a:cubicBezTo>
                  <a:pt x="1507291" y="631399"/>
                  <a:pt x="1286377" y="410666"/>
                  <a:pt x="1013801" y="410666"/>
                </a:cubicBezTo>
                <a:lnTo>
                  <a:pt x="698045" y="410666"/>
                </a:lnTo>
                <a:cubicBezTo>
                  <a:pt x="459542" y="410666"/>
                  <a:pt x="260691" y="579665"/>
                  <a:pt x="214704" y="804549"/>
                </a:cubicBezTo>
                <a:lnTo>
                  <a:pt x="205528" y="895650"/>
                </a:lnTo>
                <a:lnTo>
                  <a:pt x="201276" y="811696"/>
                </a:lnTo>
                <a:cubicBezTo>
                  <a:pt x="185815" y="659899"/>
                  <a:pt x="132657" y="519111"/>
                  <a:pt x="51343" y="398860"/>
                </a:cubicBezTo>
                <a:lnTo>
                  <a:pt x="0" y="336664"/>
                </a:lnTo>
                <a:lnTo>
                  <a:pt x="59128" y="265025"/>
                </a:lnTo>
                <a:cubicBezTo>
                  <a:pt x="222805" y="101349"/>
                  <a:pt x="448795" y="0"/>
                  <a:pt x="698045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D4F2EA8D-DEC4-4884-AC95-0DDD95319B9A}"/>
              </a:ext>
            </a:extLst>
          </p:cNvPr>
          <p:cNvSpPr/>
          <p:nvPr/>
        </p:nvSpPr>
        <p:spPr>
          <a:xfrm>
            <a:off x="6087529" y="2334522"/>
            <a:ext cx="2568465" cy="2995086"/>
          </a:xfrm>
          <a:custGeom>
            <a:avLst/>
            <a:gdLst>
              <a:gd name="connsiteX0" fmla="*/ 698242 w 2568465"/>
              <a:gd name="connsiteY0" fmla="*/ 0 h 2995086"/>
              <a:gd name="connsiteX1" fmla="*/ 1014068 w 2568465"/>
              <a:gd name="connsiteY1" fmla="*/ 0 h 2995086"/>
              <a:gd name="connsiteX2" fmla="*/ 1653013 w 2568465"/>
              <a:gd name="connsiteY2" fmla="*/ 265025 h 2995086"/>
              <a:gd name="connsiteX3" fmla="*/ 1712152 w 2568465"/>
              <a:gd name="connsiteY3" fmla="*/ 336664 h 2995086"/>
              <a:gd name="connsiteX4" fmla="*/ 1763495 w 2568465"/>
              <a:gd name="connsiteY4" fmla="*/ 398860 h 2995086"/>
              <a:gd name="connsiteX5" fmla="*/ 1913428 w 2568465"/>
              <a:gd name="connsiteY5" fmla="*/ 811696 h 2995086"/>
              <a:gd name="connsiteX6" fmla="*/ 1917680 w 2568465"/>
              <a:gd name="connsiteY6" fmla="*/ 895650 h 2995086"/>
              <a:gd name="connsiteX7" fmla="*/ 1918104 w 2568465"/>
              <a:gd name="connsiteY7" fmla="*/ 904020 h 2995086"/>
              <a:gd name="connsiteX8" fmla="*/ 1918104 w 2568465"/>
              <a:gd name="connsiteY8" fmla="*/ 2092731 h 2995086"/>
              <a:gd name="connsiteX9" fmla="*/ 2411503 w 2568465"/>
              <a:gd name="connsiteY9" fmla="*/ 2586085 h 2995086"/>
              <a:gd name="connsiteX10" fmla="*/ 2568465 w 2568465"/>
              <a:gd name="connsiteY10" fmla="*/ 2586085 h 2995086"/>
              <a:gd name="connsiteX11" fmla="*/ 2568465 w 2568465"/>
              <a:gd name="connsiteY11" fmla="*/ 2995086 h 2995086"/>
              <a:gd name="connsiteX12" fmla="*/ 2411503 w 2568465"/>
              <a:gd name="connsiteY12" fmla="*/ 2995086 h 2995086"/>
              <a:gd name="connsiteX13" fmla="*/ 1772498 w 2568465"/>
              <a:gd name="connsiteY13" fmla="*/ 2730009 h 2995086"/>
              <a:gd name="connsiteX14" fmla="*/ 1712857 w 2568465"/>
              <a:gd name="connsiteY14" fmla="*/ 2657745 h 2995086"/>
              <a:gd name="connsiteX15" fmla="*/ 1662035 w 2568465"/>
              <a:gd name="connsiteY15" fmla="*/ 2596166 h 2995086"/>
              <a:gd name="connsiteX16" fmla="*/ 1507467 w 2568465"/>
              <a:gd name="connsiteY16" fmla="*/ 2091066 h 2995086"/>
              <a:gd name="connsiteX17" fmla="*/ 1507467 w 2568465"/>
              <a:gd name="connsiteY17" fmla="*/ 904020 h 2995086"/>
              <a:gd name="connsiteX18" fmla="*/ 1506650 w 2568465"/>
              <a:gd name="connsiteY18" fmla="*/ 895909 h 2995086"/>
              <a:gd name="connsiteX19" fmla="*/ 1497445 w 2568465"/>
              <a:gd name="connsiteY19" fmla="*/ 804549 h 2995086"/>
              <a:gd name="connsiteX20" fmla="*/ 1014068 w 2568465"/>
              <a:gd name="connsiteY20" fmla="*/ 410666 h 2995086"/>
              <a:gd name="connsiteX21" fmla="*/ 698242 w 2568465"/>
              <a:gd name="connsiteY21" fmla="*/ 410666 h 2995086"/>
              <a:gd name="connsiteX22" fmla="*/ 214865 w 2568465"/>
              <a:gd name="connsiteY22" fmla="*/ 804549 h 2995086"/>
              <a:gd name="connsiteX23" fmla="*/ 205476 w 2568465"/>
              <a:gd name="connsiteY23" fmla="*/ 897739 h 2995086"/>
              <a:gd name="connsiteX24" fmla="*/ 201118 w 2568465"/>
              <a:gd name="connsiteY24" fmla="*/ 811696 h 2995086"/>
              <a:gd name="connsiteX25" fmla="*/ 51185 w 2568465"/>
              <a:gd name="connsiteY25" fmla="*/ 398860 h 2995086"/>
              <a:gd name="connsiteX26" fmla="*/ 0 w 2568465"/>
              <a:gd name="connsiteY26" fmla="*/ 336856 h 2995086"/>
              <a:gd name="connsiteX27" fmla="*/ 59297 w 2568465"/>
              <a:gd name="connsiteY27" fmla="*/ 265025 h 2995086"/>
              <a:gd name="connsiteX28" fmla="*/ 698242 w 2568465"/>
              <a:gd name="connsiteY28" fmla="*/ 0 h 299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568465" h="2995086">
                <a:moveTo>
                  <a:pt x="698242" y="0"/>
                </a:moveTo>
                <a:lnTo>
                  <a:pt x="1014068" y="0"/>
                </a:lnTo>
                <a:cubicBezTo>
                  <a:pt x="1263305" y="0"/>
                  <a:pt x="1489314" y="101349"/>
                  <a:pt x="1653013" y="265025"/>
                </a:cubicBezTo>
                <a:lnTo>
                  <a:pt x="1712152" y="336664"/>
                </a:lnTo>
                <a:lnTo>
                  <a:pt x="1763495" y="398860"/>
                </a:lnTo>
                <a:cubicBezTo>
                  <a:pt x="1844809" y="519111"/>
                  <a:pt x="1897967" y="659899"/>
                  <a:pt x="1913428" y="811696"/>
                </a:cubicBezTo>
                <a:lnTo>
                  <a:pt x="1917680" y="895650"/>
                </a:lnTo>
                <a:lnTo>
                  <a:pt x="1918104" y="904020"/>
                </a:lnTo>
                <a:lnTo>
                  <a:pt x="1918104" y="2092731"/>
                </a:lnTo>
                <a:cubicBezTo>
                  <a:pt x="1918104" y="2365352"/>
                  <a:pt x="2138802" y="2586085"/>
                  <a:pt x="2411503" y="2586085"/>
                </a:cubicBezTo>
                <a:lnTo>
                  <a:pt x="2568465" y="2586085"/>
                </a:lnTo>
                <a:lnTo>
                  <a:pt x="2568465" y="2995086"/>
                </a:lnTo>
                <a:lnTo>
                  <a:pt x="2411503" y="2995086"/>
                </a:lnTo>
                <a:cubicBezTo>
                  <a:pt x="2162188" y="2995086"/>
                  <a:pt x="1936179" y="2893703"/>
                  <a:pt x="1772498" y="2730009"/>
                </a:cubicBezTo>
                <a:lnTo>
                  <a:pt x="1712857" y="2657745"/>
                </a:lnTo>
                <a:lnTo>
                  <a:pt x="1662035" y="2596166"/>
                </a:lnTo>
                <a:cubicBezTo>
                  <a:pt x="1564477" y="2451860"/>
                  <a:pt x="1507467" y="2277999"/>
                  <a:pt x="1507467" y="2091066"/>
                </a:cubicBezTo>
                <a:lnTo>
                  <a:pt x="1507467" y="904020"/>
                </a:lnTo>
                <a:lnTo>
                  <a:pt x="1506650" y="895909"/>
                </a:lnTo>
                <a:lnTo>
                  <a:pt x="1497445" y="804549"/>
                </a:lnTo>
                <a:cubicBezTo>
                  <a:pt x="1451446" y="579665"/>
                  <a:pt x="1252543" y="410666"/>
                  <a:pt x="1014068" y="410666"/>
                </a:cubicBezTo>
                <a:lnTo>
                  <a:pt x="698242" y="410666"/>
                </a:lnTo>
                <a:cubicBezTo>
                  <a:pt x="459767" y="410666"/>
                  <a:pt x="260864" y="579665"/>
                  <a:pt x="214865" y="804549"/>
                </a:cubicBezTo>
                <a:lnTo>
                  <a:pt x="205476" y="897739"/>
                </a:lnTo>
                <a:lnTo>
                  <a:pt x="201118" y="811696"/>
                </a:lnTo>
                <a:cubicBezTo>
                  <a:pt x="185657" y="659899"/>
                  <a:pt x="132499" y="519111"/>
                  <a:pt x="51185" y="398860"/>
                </a:cubicBezTo>
                <a:lnTo>
                  <a:pt x="0" y="336856"/>
                </a:lnTo>
                <a:lnTo>
                  <a:pt x="59297" y="265025"/>
                </a:lnTo>
                <a:cubicBezTo>
                  <a:pt x="222997" y="101349"/>
                  <a:pt x="449006" y="0"/>
                  <a:pt x="698242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A84CE71-5E6F-45A3-B923-8CBF84190F1E}"/>
              </a:ext>
            </a:extLst>
          </p:cNvPr>
          <p:cNvSpPr/>
          <p:nvPr/>
        </p:nvSpPr>
        <p:spPr>
          <a:xfrm>
            <a:off x="6953638" y="4425589"/>
            <a:ext cx="857022" cy="905685"/>
          </a:xfrm>
          <a:custGeom>
            <a:avLst/>
            <a:gdLst>
              <a:gd name="connsiteX0" fmla="*/ 650406 w 857022"/>
              <a:gd name="connsiteY0" fmla="*/ 0 h 905685"/>
              <a:gd name="connsiteX1" fmla="*/ 651632 w 857022"/>
              <a:gd name="connsiteY1" fmla="*/ 0 h 905685"/>
              <a:gd name="connsiteX2" fmla="*/ 806200 w 857022"/>
              <a:gd name="connsiteY2" fmla="*/ 505100 h 905685"/>
              <a:gd name="connsiteX3" fmla="*/ 857022 w 857022"/>
              <a:gd name="connsiteY3" fmla="*/ 566679 h 905685"/>
              <a:gd name="connsiteX4" fmla="*/ 795960 w 857022"/>
              <a:gd name="connsiteY4" fmla="*/ 640660 h 905685"/>
              <a:gd name="connsiteX5" fmla="*/ 157043 w 857022"/>
              <a:gd name="connsiteY5" fmla="*/ 905685 h 905685"/>
              <a:gd name="connsiteX6" fmla="*/ 0 w 857022"/>
              <a:gd name="connsiteY6" fmla="*/ 905685 h 905685"/>
              <a:gd name="connsiteX7" fmla="*/ 0 w 857022"/>
              <a:gd name="connsiteY7" fmla="*/ 904020 h 905685"/>
              <a:gd name="connsiteX8" fmla="*/ 320 w 857022"/>
              <a:gd name="connsiteY8" fmla="*/ 904020 h 905685"/>
              <a:gd name="connsiteX9" fmla="*/ 320 w 857022"/>
              <a:gd name="connsiteY9" fmla="*/ 495019 h 905685"/>
              <a:gd name="connsiteX10" fmla="*/ 157043 w 857022"/>
              <a:gd name="connsiteY10" fmla="*/ 495019 h 905685"/>
              <a:gd name="connsiteX11" fmla="*/ 650404 w 857022"/>
              <a:gd name="connsiteY11" fmla="*/ 1665 h 905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7022" h="905685">
                <a:moveTo>
                  <a:pt x="650406" y="0"/>
                </a:moveTo>
                <a:lnTo>
                  <a:pt x="651632" y="0"/>
                </a:lnTo>
                <a:cubicBezTo>
                  <a:pt x="651632" y="186933"/>
                  <a:pt x="708642" y="360794"/>
                  <a:pt x="806200" y="505100"/>
                </a:cubicBezTo>
                <a:lnTo>
                  <a:pt x="857022" y="566679"/>
                </a:lnTo>
                <a:lnTo>
                  <a:pt x="795960" y="640660"/>
                </a:lnTo>
                <a:cubicBezTo>
                  <a:pt x="632283" y="804337"/>
                  <a:pt x="406294" y="905685"/>
                  <a:pt x="157043" y="905685"/>
                </a:cubicBezTo>
                <a:lnTo>
                  <a:pt x="0" y="905685"/>
                </a:lnTo>
                <a:lnTo>
                  <a:pt x="0" y="904020"/>
                </a:lnTo>
                <a:lnTo>
                  <a:pt x="320" y="904020"/>
                </a:lnTo>
                <a:lnTo>
                  <a:pt x="320" y="495019"/>
                </a:lnTo>
                <a:lnTo>
                  <a:pt x="157043" y="495019"/>
                </a:lnTo>
                <a:cubicBezTo>
                  <a:pt x="429619" y="495019"/>
                  <a:pt x="650404" y="274286"/>
                  <a:pt x="650404" y="166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11AC2FD-C9F3-40B9-B7CD-F471B7C493E5}"/>
              </a:ext>
            </a:extLst>
          </p:cNvPr>
          <p:cNvSpPr/>
          <p:nvPr/>
        </p:nvSpPr>
        <p:spPr>
          <a:xfrm>
            <a:off x="3527690" y="2334523"/>
            <a:ext cx="3424301" cy="2996751"/>
          </a:xfrm>
          <a:custGeom>
            <a:avLst/>
            <a:gdLst>
              <a:gd name="connsiteX0" fmla="*/ 2773942 w 3424301"/>
              <a:gd name="connsiteY0" fmla="*/ 897739 h 2996751"/>
              <a:gd name="connsiteX1" fmla="*/ 2774260 w 3424301"/>
              <a:gd name="connsiteY1" fmla="*/ 904020 h 2996751"/>
              <a:gd name="connsiteX2" fmla="*/ 2774260 w 3424301"/>
              <a:gd name="connsiteY2" fmla="*/ 2092731 h 2996751"/>
              <a:gd name="connsiteX3" fmla="*/ 3267659 w 3424301"/>
              <a:gd name="connsiteY3" fmla="*/ 2586085 h 2996751"/>
              <a:gd name="connsiteX4" fmla="*/ 3424301 w 3424301"/>
              <a:gd name="connsiteY4" fmla="*/ 2586085 h 2996751"/>
              <a:gd name="connsiteX5" fmla="*/ 3424301 w 3424301"/>
              <a:gd name="connsiteY5" fmla="*/ 2995086 h 2996751"/>
              <a:gd name="connsiteX6" fmla="*/ 3267659 w 3424301"/>
              <a:gd name="connsiteY6" fmla="*/ 2995086 h 2996751"/>
              <a:gd name="connsiteX7" fmla="*/ 2628654 w 3424301"/>
              <a:gd name="connsiteY7" fmla="*/ 2730009 h 2996751"/>
              <a:gd name="connsiteX8" fmla="*/ 2569176 w 3424301"/>
              <a:gd name="connsiteY8" fmla="*/ 2657943 h 2996751"/>
              <a:gd name="connsiteX9" fmla="*/ 2618741 w 3424301"/>
              <a:gd name="connsiteY9" fmla="*/ 2597891 h 2996751"/>
              <a:gd name="connsiteX10" fmla="*/ 2773309 w 3424301"/>
              <a:gd name="connsiteY10" fmla="*/ 2092731 h 2996751"/>
              <a:gd name="connsiteX11" fmla="*/ 2773309 w 3424301"/>
              <a:gd name="connsiteY11" fmla="*/ 904020 h 2996751"/>
              <a:gd name="connsiteX12" fmla="*/ 1554397 w 3424301"/>
              <a:gd name="connsiteY12" fmla="*/ 0 h 2996751"/>
              <a:gd name="connsiteX13" fmla="*/ 1870223 w 3424301"/>
              <a:gd name="connsiteY13" fmla="*/ 0 h 2996751"/>
              <a:gd name="connsiteX14" fmla="*/ 2509168 w 3424301"/>
              <a:gd name="connsiteY14" fmla="*/ 265025 h 2996751"/>
              <a:gd name="connsiteX15" fmla="*/ 2568465 w 3424301"/>
              <a:gd name="connsiteY15" fmla="*/ 336856 h 2996751"/>
              <a:gd name="connsiteX16" fmla="*/ 2619650 w 3424301"/>
              <a:gd name="connsiteY16" fmla="*/ 398860 h 2996751"/>
              <a:gd name="connsiteX17" fmla="*/ 2769583 w 3424301"/>
              <a:gd name="connsiteY17" fmla="*/ 811696 h 2996751"/>
              <a:gd name="connsiteX18" fmla="*/ 2773941 w 3424301"/>
              <a:gd name="connsiteY18" fmla="*/ 897739 h 2996751"/>
              <a:gd name="connsiteX19" fmla="*/ 2773308 w 3424301"/>
              <a:gd name="connsiteY19" fmla="*/ 904020 h 2996751"/>
              <a:gd name="connsiteX20" fmla="*/ 2773308 w 3424301"/>
              <a:gd name="connsiteY20" fmla="*/ 2092731 h 2996751"/>
              <a:gd name="connsiteX21" fmla="*/ 2618740 w 3424301"/>
              <a:gd name="connsiteY21" fmla="*/ 2597891 h 2996751"/>
              <a:gd name="connsiteX22" fmla="*/ 2569175 w 3424301"/>
              <a:gd name="connsiteY22" fmla="*/ 2657943 h 2996751"/>
              <a:gd name="connsiteX23" fmla="*/ 2518190 w 3424301"/>
              <a:gd name="connsiteY23" fmla="*/ 2596166 h 2996751"/>
              <a:gd name="connsiteX24" fmla="*/ 2363622 w 3424301"/>
              <a:gd name="connsiteY24" fmla="*/ 2091066 h 2996751"/>
              <a:gd name="connsiteX25" fmla="*/ 2363622 w 3424301"/>
              <a:gd name="connsiteY25" fmla="*/ 904020 h 2996751"/>
              <a:gd name="connsiteX26" fmla="*/ 2362989 w 3424301"/>
              <a:gd name="connsiteY26" fmla="*/ 897739 h 2996751"/>
              <a:gd name="connsiteX27" fmla="*/ 2353600 w 3424301"/>
              <a:gd name="connsiteY27" fmla="*/ 804549 h 2996751"/>
              <a:gd name="connsiteX28" fmla="*/ 1870223 w 3424301"/>
              <a:gd name="connsiteY28" fmla="*/ 410666 h 2996751"/>
              <a:gd name="connsiteX29" fmla="*/ 1554397 w 3424301"/>
              <a:gd name="connsiteY29" fmla="*/ 410666 h 2996751"/>
              <a:gd name="connsiteX30" fmla="*/ 1071020 w 3424301"/>
              <a:gd name="connsiteY30" fmla="*/ 804549 h 2996751"/>
              <a:gd name="connsiteX31" fmla="*/ 1061607 w 3424301"/>
              <a:gd name="connsiteY31" fmla="*/ 897970 h 2996751"/>
              <a:gd name="connsiteX32" fmla="*/ 1060998 w 3424301"/>
              <a:gd name="connsiteY32" fmla="*/ 904020 h 2996751"/>
              <a:gd name="connsiteX33" fmla="*/ 1060998 w 3424301"/>
              <a:gd name="connsiteY33" fmla="*/ 2092731 h 2996751"/>
              <a:gd name="connsiteX34" fmla="*/ 906430 w 3424301"/>
              <a:gd name="connsiteY34" fmla="*/ 2597891 h 2996751"/>
              <a:gd name="connsiteX35" fmla="*/ 856872 w 3424301"/>
              <a:gd name="connsiteY35" fmla="*/ 2657934 h 2996751"/>
              <a:gd name="connsiteX36" fmla="*/ 795967 w 3424301"/>
              <a:gd name="connsiteY36" fmla="*/ 2731726 h 2996751"/>
              <a:gd name="connsiteX37" fmla="*/ 156962 w 3424301"/>
              <a:gd name="connsiteY37" fmla="*/ 2996751 h 2996751"/>
              <a:gd name="connsiteX38" fmla="*/ 0 w 3424301"/>
              <a:gd name="connsiteY38" fmla="*/ 2996751 h 2996751"/>
              <a:gd name="connsiteX39" fmla="*/ 0 w 3424301"/>
              <a:gd name="connsiteY39" fmla="*/ 2586085 h 2996751"/>
              <a:gd name="connsiteX40" fmla="*/ 156962 w 3424301"/>
              <a:gd name="connsiteY40" fmla="*/ 2586085 h 2996751"/>
              <a:gd name="connsiteX41" fmla="*/ 650361 w 3424301"/>
              <a:gd name="connsiteY41" fmla="*/ 2092731 h 2996751"/>
              <a:gd name="connsiteX42" fmla="*/ 650361 w 3424301"/>
              <a:gd name="connsiteY42" fmla="*/ 904020 h 2996751"/>
              <a:gd name="connsiteX43" fmla="*/ 650677 w 3424301"/>
              <a:gd name="connsiteY43" fmla="*/ 897773 h 2996751"/>
              <a:gd name="connsiteX44" fmla="*/ 655037 w 3424301"/>
              <a:gd name="connsiteY44" fmla="*/ 811696 h 2996751"/>
              <a:gd name="connsiteX45" fmla="*/ 804971 w 3424301"/>
              <a:gd name="connsiteY45" fmla="*/ 398860 h 2996751"/>
              <a:gd name="connsiteX46" fmla="*/ 856151 w 3424301"/>
              <a:gd name="connsiteY46" fmla="*/ 336861 h 2996751"/>
              <a:gd name="connsiteX47" fmla="*/ 915452 w 3424301"/>
              <a:gd name="connsiteY47" fmla="*/ 265025 h 2996751"/>
              <a:gd name="connsiteX48" fmla="*/ 1554397 w 3424301"/>
              <a:gd name="connsiteY48" fmla="*/ 0 h 299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424301" h="2996751">
                <a:moveTo>
                  <a:pt x="2773942" y="897739"/>
                </a:moveTo>
                <a:lnTo>
                  <a:pt x="2774260" y="904020"/>
                </a:lnTo>
                <a:lnTo>
                  <a:pt x="2774260" y="2092731"/>
                </a:lnTo>
                <a:cubicBezTo>
                  <a:pt x="2774260" y="2365352"/>
                  <a:pt x="2994958" y="2586085"/>
                  <a:pt x="3267659" y="2586085"/>
                </a:cubicBezTo>
                <a:lnTo>
                  <a:pt x="3424301" y="2586085"/>
                </a:lnTo>
                <a:lnTo>
                  <a:pt x="3424301" y="2995086"/>
                </a:lnTo>
                <a:lnTo>
                  <a:pt x="3267659" y="2995086"/>
                </a:lnTo>
                <a:cubicBezTo>
                  <a:pt x="3018343" y="2995086"/>
                  <a:pt x="2792334" y="2893703"/>
                  <a:pt x="2628654" y="2730009"/>
                </a:cubicBezTo>
                <a:lnTo>
                  <a:pt x="2569176" y="2657943"/>
                </a:lnTo>
                <a:lnTo>
                  <a:pt x="2618741" y="2597891"/>
                </a:lnTo>
                <a:cubicBezTo>
                  <a:pt x="2716299" y="2453590"/>
                  <a:pt x="2773309" y="2279716"/>
                  <a:pt x="2773309" y="2092731"/>
                </a:cubicBezTo>
                <a:lnTo>
                  <a:pt x="2773309" y="904020"/>
                </a:lnTo>
                <a:close/>
                <a:moveTo>
                  <a:pt x="1554397" y="0"/>
                </a:moveTo>
                <a:lnTo>
                  <a:pt x="1870223" y="0"/>
                </a:lnTo>
                <a:cubicBezTo>
                  <a:pt x="2119459" y="0"/>
                  <a:pt x="2345468" y="101349"/>
                  <a:pt x="2509168" y="265025"/>
                </a:cubicBezTo>
                <a:lnTo>
                  <a:pt x="2568465" y="336856"/>
                </a:lnTo>
                <a:lnTo>
                  <a:pt x="2619650" y="398860"/>
                </a:lnTo>
                <a:cubicBezTo>
                  <a:pt x="2700964" y="519111"/>
                  <a:pt x="2754122" y="659899"/>
                  <a:pt x="2769583" y="811696"/>
                </a:cubicBezTo>
                <a:lnTo>
                  <a:pt x="2773941" y="897739"/>
                </a:lnTo>
                <a:lnTo>
                  <a:pt x="2773308" y="904020"/>
                </a:lnTo>
                <a:lnTo>
                  <a:pt x="2773308" y="2092731"/>
                </a:lnTo>
                <a:cubicBezTo>
                  <a:pt x="2773308" y="2279716"/>
                  <a:pt x="2716298" y="2453590"/>
                  <a:pt x="2618740" y="2597891"/>
                </a:cubicBezTo>
                <a:lnTo>
                  <a:pt x="2569175" y="2657943"/>
                </a:lnTo>
                <a:lnTo>
                  <a:pt x="2518190" y="2596166"/>
                </a:lnTo>
                <a:cubicBezTo>
                  <a:pt x="2420632" y="2451860"/>
                  <a:pt x="2363622" y="2277999"/>
                  <a:pt x="2363622" y="2091066"/>
                </a:cubicBezTo>
                <a:lnTo>
                  <a:pt x="2363622" y="904020"/>
                </a:lnTo>
                <a:lnTo>
                  <a:pt x="2362989" y="897739"/>
                </a:lnTo>
                <a:lnTo>
                  <a:pt x="2353600" y="804549"/>
                </a:lnTo>
                <a:cubicBezTo>
                  <a:pt x="2307600" y="579665"/>
                  <a:pt x="2108698" y="410666"/>
                  <a:pt x="1870223" y="410666"/>
                </a:cubicBezTo>
                <a:lnTo>
                  <a:pt x="1554397" y="410666"/>
                </a:lnTo>
                <a:cubicBezTo>
                  <a:pt x="1315922" y="410666"/>
                  <a:pt x="1117019" y="579665"/>
                  <a:pt x="1071020" y="804549"/>
                </a:cubicBezTo>
                <a:lnTo>
                  <a:pt x="1061607" y="897970"/>
                </a:lnTo>
                <a:lnTo>
                  <a:pt x="1060998" y="904020"/>
                </a:lnTo>
                <a:lnTo>
                  <a:pt x="1060998" y="2092731"/>
                </a:lnTo>
                <a:cubicBezTo>
                  <a:pt x="1060998" y="2279716"/>
                  <a:pt x="1003988" y="2453590"/>
                  <a:pt x="906430" y="2597891"/>
                </a:cubicBezTo>
                <a:lnTo>
                  <a:pt x="856872" y="2657934"/>
                </a:lnTo>
                <a:lnTo>
                  <a:pt x="795967" y="2731726"/>
                </a:lnTo>
                <a:cubicBezTo>
                  <a:pt x="632286" y="2895403"/>
                  <a:pt x="406277" y="2996751"/>
                  <a:pt x="156962" y="2996751"/>
                </a:cubicBezTo>
                <a:lnTo>
                  <a:pt x="0" y="2996751"/>
                </a:lnTo>
                <a:lnTo>
                  <a:pt x="0" y="2586085"/>
                </a:lnTo>
                <a:lnTo>
                  <a:pt x="156962" y="2586085"/>
                </a:lnTo>
                <a:cubicBezTo>
                  <a:pt x="429663" y="2586085"/>
                  <a:pt x="650361" y="2365352"/>
                  <a:pt x="650361" y="2092731"/>
                </a:cubicBezTo>
                <a:lnTo>
                  <a:pt x="650361" y="904020"/>
                </a:lnTo>
                <a:lnTo>
                  <a:pt x="650677" y="897773"/>
                </a:lnTo>
                <a:lnTo>
                  <a:pt x="655037" y="811696"/>
                </a:lnTo>
                <a:cubicBezTo>
                  <a:pt x="670498" y="659899"/>
                  <a:pt x="723656" y="519111"/>
                  <a:pt x="804971" y="398860"/>
                </a:cubicBezTo>
                <a:lnTo>
                  <a:pt x="856151" y="336861"/>
                </a:lnTo>
                <a:lnTo>
                  <a:pt x="915452" y="265025"/>
                </a:lnTo>
                <a:cubicBezTo>
                  <a:pt x="1079152" y="101349"/>
                  <a:pt x="1305161" y="0"/>
                  <a:pt x="1554397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29C7E686-B922-49AA-9E2E-44317A1E980F}"/>
              </a:ext>
            </a:extLst>
          </p:cNvPr>
          <p:cNvSpPr/>
          <p:nvPr/>
        </p:nvSpPr>
        <p:spPr>
          <a:xfrm>
            <a:off x="2995725" y="1126852"/>
            <a:ext cx="1062755" cy="1062755"/>
          </a:xfrm>
          <a:prstGeom prst="ellipse">
            <a:avLst/>
          </a:prstGeom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5FD7470A-DFE1-40E4-9E19-942C0F37B090}"/>
              </a:ext>
            </a:extLst>
          </p:cNvPr>
          <p:cNvSpPr/>
          <p:nvPr/>
        </p:nvSpPr>
        <p:spPr>
          <a:xfrm>
            <a:off x="4715667" y="1126852"/>
            <a:ext cx="1062755" cy="1062755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A82EBC16-61D1-4438-8F73-8867BE0FF9B1}"/>
              </a:ext>
            </a:extLst>
          </p:cNvPr>
          <p:cNvSpPr/>
          <p:nvPr/>
        </p:nvSpPr>
        <p:spPr>
          <a:xfrm>
            <a:off x="6446495" y="1126852"/>
            <a:ext cx="1062755" cy="1062755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71103F50-74D2-4606-8CB8-B8C7FEA78D03}"/>
              </a:ext>
            </a:extLst>
          </p:cNvPr>
          <p:cNvSpPr/>
          <p:nvPr/>
        </p:nvSpPr>
        <p:spPr>
          <a:xfrm>
            <a:off x="8133781" y="1126852"/>
            <a:ext cx="1062755" cy="1062755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30FD25-1C5F-4A81-9B51-9D67045369CC}"/>
              </a:ext>
            </a:extLst>
          </p:cNvPr>
          <p:cNvSpPr txBox="1"/>
          <p:nvPr/>
        </p:nvSpPr>
        <p:spPr>
          <a:xfrm>
            <a:off x="2799385" y="5476190"/>
            <a:ext cx="1455434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0E78B46-270F-43CB-87D1-A3134155059B}"/>
              </a:ext>
            </a:extLst>
          </p:cNvPr>
          <p:cNvSpPr txBox="1"/>
          <p:nvPr/>
        </p:nvSpPr>
        <p:spPr>
          <a:xfrm>
            <a:off x="2992277" y="3140400"/>
            <a:ext cx="1062755" cy="138499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6E82B2-D59A-48DB-A8B7-D61DB4D93C36}"/>
              </a:ext>
            </a:extLst>
          </p:cNvPr>
          <p:cNvSpPr txBox="1"/>
          <p:nvPr/>
        </p:nvSpPr>
        <p:spPr>
          <a:xfrm>
            <a:off x="4519327" y="5476190"/>
            <a:ext cx="1455434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ECEB26-4174-4874-9A56-12C08638BB63}"/>
              </a:ext>
            </a:extLst>
          </p:cNvPr>
          <p:cNvSpPr txBox="1"/>
          <p:nvPr/>
        </p:nvSpPr>
        <p:spPr>
          <a:xfrm>
            <a:off x="4715667" y="3140400"/>
            <a:ext cx="1062755" cy="138499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EA45533-F30D-4893-B29B-15989B8327C9}"/>
              </a:ext>
            </a:extLst>
          </p:cNvPr>
          <p:cNvSpPr txBox="1"/>
          <p:nvPr/>
        </p:nvSpPr>
        <p:spPr>
          <a:xfrm>
            <a:off x="6250155" y="5476190"/>
            <a:ext cx="1455434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8A46FA-5449-43D7-89A8-2307B896968C}"/>
              </a:ext>
            </a:extLst>
          </p:cNvPr>
          <p:cNvSpPr txBox="1"/>
          <p:nvPr/>
        </p:nvSpPr>
        <p:spPr>
          <a:xfrm>
            <a:off x="6446495" y="3140400"/>
            <a:ext cx="1062755" cy="138499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BA90993-E116-494A-9229-750C1F4486C7}"/>
              </a:ext>
            </a:extLst>
          </p:cNvPr>
          <p:cNvSpPr txBox="1"/>
          <p:nvPr/>
        </p:nvSpPr>
        <p:spPr>
          <a:xfrm>
            <a:off x="7937441" y="5476190"/>
            <a:ext cx="1455434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14754F6-79C5-495B-AEDB-499077E01632}"/>
              </a:ext>
            </a:extLst>
          </p:cNvPr>
          <p:cNvSpPr txBox="1"/>
          <p:nvPr/>
        </p:nvSpPr>
        <p:spPr>
          <a:xfrm>
            <a:off x="8133781" y="3140400"/>
            <a:ext cx="1062755" cy="138499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pic>
        <p:nvPicPr>
          <p:cNvPr id="28" name="Graphic 27" descr="Lightbulb">
            <a:extLst>
              <a:ext uri="{FF2B5EF4-FFF2-40B4-BE49-F238E27FC236}">
                <a16:creationId xmlns:a16="http://schemas.microsoft.com/office/drawing/2014/main" id="{BD70E8C1-86A3-42A1-A5EE-EABEAC7397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6803" y="1277930"/>
            <a:ext cx="760599" cy="7605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9" name="Graphic 28" descr="Stopwatch">
            <a:extLst>
              <a:ext uri="{FF2B5EF4-FFF2-40B4-BE49-F238E27FC236}">
                <a16:creationId xmlns:a16="http://schemas.microsoft.com/office/drawing/2014/main" id="{5F7117FA-AD68-4719-92BB-D33B22EE46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66745" y="1277930"/>
            <a:ext cx="760599" cy="7605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Graphic 29" descr="Gears">
            <a:extLst>
              <a:ext uri="{FF2B5EF4-FFF2-40B4-BE49-F238E27FC236}">
                <a16:creationId xmlns:a16="http://schemas.microsoft.com/office/drawing/2014/main" id="{737AF4A5-8FD2-4D9D-8E77-288E2590348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97573" y="1277930"/>
            <a:ext cx="760599" cy="7605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1" name="Graphic 30" descr="Bar graph with upward trend">
            <a:extLst>
              <a:ext uri="{FF2B5EF4-FFF2-40B4-BE49-F238E27FC236}">
                <a16:creationId xmlns:a16="http://schemas.microsoft.com/office/drawing/2014/main" id="{E2613A07-4E50-4DAF-97CB-50F9210285A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333328" y="1326399"/>
            <a:ext cx="663661" cy="6636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5A564D8-E937-44DF-8F73-61F3340B51FA}"/>
              </a:ext>
            </a:extLst>
          </p:cNvPr>
          <p:cNvSpPr/>
          <p:nvPr/>
        </p:nvSpPr>
        <p:spPr>
          <a:xfrm>
            <a:off x="4384563" y="4427254"/>
            <a:ext cx="293544" cy="672731"/>
          </a:xfrm>
          <a:custGeom>
            <a:avLst/>
            <a:gdLst>
              <a:gd name="connsiteX0" fmla="*/ 204126 w 293544"/>
              <a:gd name="connsiteY0" fmla="*/ 0 h 672731"/>
              <a:gd name="connsiteX1" fmla="*/ 205042 w 293544"/>
              <a:gd name="connsiteY1" fmla="*/ 3 h 672731"/>
              <a:gd name="connsiteX2" fmla="*/ 289277 w 293544"/>
              <a:gd name="connsiteY2" fmla="*/ 275908 h 672731"/>
              <a:gd name="connsiteX3" fmla="*/ 293544 w 293544"/>
              <a:gd name="connsiteY3" fmla="*/ 281079 h 672731"/>
              <a:gd name="connsiteX4" fmla="*/ 273823 w 293544"/>
              <a:gd name="connsiteY4" fmla="*/ 366475 h 672731"/>
              <a:gd name="connsiteX5" fmla="*/ 159954 w 293544"/>
              <a:gd name="connsiteY5" fmla="*/ 603048 h 672731"/>
              <a:gd name="connsiteX6" fmla="*/ 110396 w 293544"/>
              <a:gd name="connsiteY6" fmla="*/ 663091 h 672731"/>
              <a:gd name="connsiteX7" fmla="*/ 102440 w 293544"/>
              <a:gd name="connsiteY7" fmla="*/ 672731 h 672731"/>
              <a:gd name="connsiteX8" fmla="*/ 59493 w 293544"/>
              <a:gd name="connsiteY8" fmla="*/ 637282 h 672731"/>
              <a:gd name="connsiteX9" fmla="*/ 0 w 293544"/>
              <a:gd name="connsiteY9" fmla="*/ 565203 h 672731"/>
              <a:gd name="connsiteX10" fmla="*/ 49558 w 293544"/>
              <a:gd name="connsiteY10" fmla="*/ 505160 h 672731"/>
              <a:gd name="connsiteX11" fmla="*/ 204126 w 293544"/>
              <a:gd name="connsiteY11" fmla="*/ 0 h 67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3544" h="672731">
                <a:moveTo>
                  <a:pt x="204126" y="0"/>
                </a:moveTo>
                <a:lnTo>
                  <a:pt x="205042" y="3"/>
                </a:lnTo>
                <a:cubicBezTo>
                  <a:pt x="205042" y="102236"/>
                  <a:pt x="236089" y="197172"/>
                  <a:pt x="289277" y="275908"/>
                </a:cubicBezTo>
                <a:lnTo>
                  <a:pt x="293544" y="281079"/>
                </a:lnTo>
                <a:lnTo>
                  <a:pt x="273823" y="366475"/>
                </a:lnTo>
                <a:cubicBezTo>
                  <a:pt x="247375" y="451354"/>
                  <a:pt x="208733" y="530898"/>
                  <a:pt x="159954" y="603048"/>
                </a:cubicBezTo>
                <a:lnTo>
                  <a:pt x="110396" y="663091"/>
                </a:lnTo>
                <a:lnTo>
                  <a:pt x="102440" y="672731"/>
                </a:lnTo>
                <a:lnTo>
                  <a:pt x="59493" y="637282"/>
                </a:lnTo>
                <a:lnTo>
                  <a:pt x="0" y="565203"/>
                </a:lnTo>
                <a:lnTo>
                  <a:pt x="49558" y="505160"/>
                </a:lnTo>
                <a:cubicBezTo>
                  <a:pt x="147116" y="360859"/>
                  <a:pt x="204126" y="186985"/>
                  <a:pt x="204126" y="0"/>
                </a:cubicBezTo>
                <a:close/>
              </a:path>
            </a:pathLst>
          </a:custGeom>
          <a:solidFill>
            <a:srgbClr val="000000">
              <a:alpha val="3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126AD50-38FF-42A5-B5D7-70541151989C}"/>
              </a:ext>
            </a:extLst>
          </p:cNvPr>
          <p:cNvSpPr/>
          <p:nvPr/>
        </p:nvSpPr>
        <p:spPr>
          <a:xfrm>
            <a:off x="7499239" y="4425590"/>
            <a:ext cx="311421" cy="685157"/>
          </a:xfrm>
          <a:custGeom>
            <a:avLst/>
            <a:gdLst>
              <a:gd name="connsiteX0" fmla="*/ 104805 w 311421"/>
              <a:gd name="connsiteY0" fmla="*/ 0 h 685157"/>
              <a:gd name="connsiteX1" fmla="*/ 106031 w 311421"/>
              <a:gd name="connsiteY1" fmla="*/ 0 h 685157"/>
              <a:gd name="connsiteX2" fmla="*/ 260599 w 311421"/>
              <a:gd name="connsiteY2" fmla="*/ 505100 h 685157"/>
              <a:gd name="connsiteX3" fmla="*/ 311421 w 311421"/>
              <a:gd name="connsiteY3" fmla="*/ 566679 h 685157"/>
              <a:gd name="connsiteX4" fmla="*/ 250359 w 311421"/>
              <a:gd name="connsiteY4" fmla="*/ 640660 h 685157"/>
              <a:gd name="connsiteX5" fmla="*/ 196448 w 311421"/>
              <a:gd name="connsiteY5" fmla="*/ 685157 h 685157"/>
              <a:gd name="connsiteX6" fmla="*/ 179454 w 311421"/>
              <a:gd name="connsiteY6" fmla="*/ 664566 h 685157"/>
              <a:gd name="connsiteX7" fmla="*/ 128632 w 311421"/>
              <a:gd name="connsiteY7" fmla="*/ 602987 h 685157"/>
              <a:gd name="connsiteX8" fmla="*/ 14764 w 311421"/>
              <a:gd name="connsiteY8" fmla="*/ 366422 h 685157"/>
              <a:gd name="connsiteX9" fmla="*/ 0 w 311421"/>
              <a:gd name="connsiteY9" fmla="*/ 302503 h 685157"/>
              <a:gd name="connsiteX10" fmla="*/ 20571 w 311421"/>
              <a:gd name="connsiteY10" fmla="*/ 277570 h 685157"/>
              <a:gd name="connsiteX11" fmla="*/ 104803 w 311421"/>
              <a:gd name="connsiteY11" fmla="*/ 1665 h 68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1421" h="685157">
                <a:moveTo>
                  <a:pt x="104805" y="0"/>
                </a:moveTo>
                <a:lnTo>
                  <a:pt x="106031" y="0"/>
                </a:lnTo>
                <a:cubicBezTo>
                  <a:pt x="106031" y="186933"/>
                  <a:pt x="163041" y="360794"/>
                  <a:pt x="260599" y="505100"/>
                </a:cubicBezTo>
                <a:lnTo>
                  <a:pt x="311421" y="566679"/>
                </a:lnTo>
                <a:lnTo>
                  <a:pt x="250359" y="640660"/>
                </a:lnTo>
                <a:lnTo>
                  <a:pt x="196448" y="685157"/>
                </a:lnTo>
                <a:lnTo>
                  <a:pt x="179454" y="664566"/>
                </a:lnTo>
                <a:lnTo>
                  <a:pt x="128632" y="602987"/>
                </a:lnTo>
                <a:cubicBezTo>
                  <a:pt x="79853" y="530834"/>
                  <a:pt x="41211" y="451293"/>
                  <a:pt x="14764" y="366422"/>
                </a:cubicBezTo>
                <a:lnTo>
                  <a:pt x="0" y="302503"/>
                </a:lnTo>
                <a:lnTo>
                  <a:pt x="20571" y="277570"/>
                </a:lnTo>
                <a:cubicBezTo>
                  <a:pt x="73755" y="198834"/>
                  <a:pt x="104803" y="103898"/>
                  <a:pt x="104803" y="1665"/>
                </a:cubicBezTo>
                <a:close/>
              </a:path>
            </a:pathLst>
          </a:custGeom>
          <a:solidFill>
            <a:srgbClr val="000000">
              <a:alpha val="3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685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8736</TotalTime>
  <Words>209</Words>
  <PresentationFormat>Widescreen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Twine Process – Slide Template</vt:lpstr>
      <vt:lpstr>Twine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Twine Process</dc:title>
  <dc:creator>PresentationGO.com</dc:creator>
  <dc:description>© Copyright PresentationGO.com</dc:description>
  <dcterms:created xsi:type="dcterms:W3CDTF">2014-11-26T05:14:11Z</dcterms:created>
  <dcterms:modified xsi:type="dcterms:W3CDTF">2021-04-27T02:45:09Z</dcterms:modified>
  <cp:category>Charts &amp; Diagrams</cp:category>
</cp:coreProperties>
</file>