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Twist Process Diagram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E0A5788-2D2E-4FE6-AAA2-92DA8E60F37B}"/>
              </a:ext>
            </a:extLst>
          </p:cNvPr>
          <p:cNvGrpSpPr/>
          <p:nvPr/>
        </p:nvGrpSpPr>
        <p:grpSpPr>
          <a:xfrm>
            <a:off x="1315321" y="4755159"/>
            <a:ext cx="1485275" cy="829114"/>
            <a:chOff x="8921977" y="1497504"/>
            <a:chExt cx="2926080" cy="110548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243A1B-70F4-48A0-85DD-46B38863100A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FBC4484-3B9E-4939-80E7-91E7533610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DCAA965-6518-431C-AB16-DB417098EEB9}"/>
              </a:ext>
            </a:extLst>
          </p:cNvPr>
          <p:cNvGrpSpPr/>
          <p:nvPr/>
        </p:nvGrpSpPr>
        <p:grpSpPr>
          <a:xfrm>
            <a:off x="1334371" y="1703349"/>
            <a:ext cx="1485275" cy="829114"/>
            <a:chOff x="8921977" y="1497504"/>
            <a:chExt cx="2926080" cy="110548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348A3F2-B6C4-44DE-B9E0-3C4B528D839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885658-E907-47E4-9579-661F050E96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EC13616-3EBC-4217-AFA8-89467777F652}"/>
              </a:ext>
            </a:extLst>
          </p:cNvPr>
          <p:cNvGrpSpPr/>
          <p:nvPr/>
        </p:nvGrpSpPr>
        <p:grpSpPr>
          <a:xfrm>
            <a:off x="2991193" y="4755159"/>
            <a:ext cx="1485275" cy="829114"/>
            <a:chOff x="8921977" y="1497504"/>
            <a:chExt cx="2926080" cy="1105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4A0AF36-352D-4EBE-8129-E61DAE561735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258A94B-7637-41BD-A1BE-39AE55F2ACC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B9E739-5C52-4B6A-A70E-7D9445010E90}"/>
              </a:ext>
            </a:extLst>
          </p:cNvPr>
          <p:cNvGrpSpPr/>
          <p:nvPr/>
        </p:nvGrpSpPr>
        <p:grpSpPr>
          <a:xfrm>
            <a:off x="2996235" y="1703349"/>
            <a:ext cx="1485275" cy="829114"/>
            <a:chOff x="8921977" y="1497504"/>
            <a:chExt cx="2926080" cy="110548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7816D0-323F-432E-87CA-B77D6F06D6D2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BB74D70-686F-4576-B8B3-D91183F55A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7FA941F-64CB-46CF-B5AB-D2BF7E137657}"/>
              </a:ext>
            </a:extLst>
          </p:cNvPr>
          <p:cNvGrpSpPr/>
          <p:nvPr/>
        </p:nvGrpSpPr>
        <p:grpSpPr>
          <a:xfrm>
            <a:off x="4636600" y="4755159"/>
            <a:ext cx="1485275" cy="829114"/>
            <a:chOff x="8921977" y="1497504"/>
            <a:chExt cx="2926080" cy="1105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B620237-F914-49C3-97F9-F886A61E6B5C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4DA1EEA-8609-4D18-BD7E-4DABEBFF01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AAB7F2A-E8FC-406B-800B-344305012E3C}"/>
              </a:ext>
            </a:extLst>
          </p:cNvPr>
          <p:cNvGrpSpPr/>
          <p:nvPr/>
        </p:nvGrpSpPr>
        <p:grpSpPr>
          <a:xfrm>
            <a:off x="4645777" y="1703349"/>
            <a:ext cx="1485275" cy="829114"/>
            <a:chOff x="8921977" y="1497504"/>
            <a:chExt cx="2926080" cy="1105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D7E8CE5-7CC8-4B19-BFF4-88E355B9954A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AA9EF4-3D3B-4482-960E-6712DBEFF77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A31049B-B349-4FC2-89A5-DA0840A0DC42}"/>
              </a:ext>
            </a:extLst>
          </p:cNvPr>
          <p:cNvGrpSpPr/>
          <p:nvPr/>
        </p:nvGrpSpPr>
        <p:grpSpPr>
          <a:xfrm>
            <a:off x="6310650" y="4755159"/>
            <a:ext cx="1485275" cy="829114"/>
            <a:chOff x="8921977" y="1497504"/>
            <a:chExt cx="2926080" cy="110548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28A18B2-4FE0-49C8-8A47-0A8AC7362B92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DFD9B5A-EA63-4E36-8D73-5675B18C525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7D25A38-6755-4D32-82C0-A4099FAF6883}"/>
              </a:ext>
            </a:extLst>
          </p:cNvPr>
          <p:cNvGrpSpPr/>
          <p:nvPr/>
        </p:nvGrpSpPr>
        <p:grpSpPr>
          <a:xfrm>
            <a:off x="6331871" y="1703349"/>
            <a:ext cx="1485275" cy="829114"/>
            <a:chOff x="8921977" y="1497504"/>
            <a:chExt cx="2926080" cy="110548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DE27CE8-08F7-4D63-AB02-291E4CBAACF1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53F22FA-D713-4030-BD0B-C61D7206CE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sp>
        <p:nvSpPr>
          <p:cNvPr id="3" name="Shape">
            <a:extLst>
              <a:ext uri="{FF2B5EF4-FFF2-40B4-BE49-F238E27FC236}">
                <a16:creationId xmlns:a16="http://schemas.microsoft.com/office/drawing/2014/main" id="{A7387142-3495-4259-8174-B6B467C6BB11}"/>
              </a:ext>
            </a:extLst>
          </p:cNvPr>
          <p:cNvSpPr/>
          <p:nvPr/>
        </p:nvSpPr>
        <p:spPr>
          <a:xfrm>
            <a:off x="1273215" y="3315704"/>
            <a:ext cx="787195" cy="142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917"/>
                </a:moveTo>
                <a:lnTo>
                  <a:pt x="21566" y="11917"/>
                </a:lnTo>
                <a:lnTo>
                  <a:pt x="0" y="0"/>
                </a:lnTo>
                <a:lnTo>
                  <a:pt x="0" y="10092"/>
                </a:lnTo>
                <a:cubicBezTo>
                  <a:pt x="0" y="12625"/>
                  <a:pt x="1817" y="15046"/>
                  <a:pt x="5047" y="16814"/>
                </a:cubicBezTo>
                <a:lnTo>
                  <a:pt x="10564" y="19868"/>
                </a:lnTo>
                <a:cubicBezTo>
                  <a:pt x="12583" y="20986"/>
                  <a:pt x="15308" y="21600"/>
                  <a:pt x="18168" y="21600"/>
                </a:cubicBezTo>
                <a:lnTo>
                  <a:pt x="21600" y="21600"/>
                </a:lnTo>
                <a:lnTo>
                  <a:pt x="21600" y="119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1491FBA-C140-440B-A2E0-3771ADF33B6A}"/>
              </a:ext>
            </a:extLst>
          </p:cNvPr>
          <p:cNvSpPr/>
          <p:nvPr/>
        </p:nvSpPr>
        <p:spPr>
          <a:xfrm>
            <a:off x="2057958" y="3769382"/>
            <a:ext cx="789650" cy="96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335"/>
                </a:moveTo>
                <a:lnTo>
                  <a:pt x="21600" y="10281"/>
                </a:lnTo>
                <a:lnTo>
                  <a:pt x="8989" y="0"/>
                </a:lnTo>
                <a:lnTo>
                  <a:pt x="0" y="7355"/>
                </a:lnTo>
                <a:lnTo>
                  <a:pt x="0" y="21600"/>
                </a:lnTo>
                <a:lnTo>
                  <a:pt x="3388" y="21600"/>
                </a:lnTo>
                <a:cubicBezTo>
                  <a:pt x="6239" y="21600"/>
                  <a:pt x="8955" y="20670"/>
                  <a:pt x="10968" y="19030"/>
                </a:cubicBezTo>
                <a:lnTo>
                  <a:pt x="21600" y="1033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D5B40CD-63A1-44B8-BC10-191DA55756B9}"/>
              </a:ext>
            </a:extLst>
          </p:cNvPr>
          <p:cNvSpPr/>
          <p:nvPr/>
        </p:nvSpPr>
        <p:spPr>
          <a:xfrm>
            <a:off x="2077008" y="2616793"/>
            <a:ext cx="789650" cy="1551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587"/>
                </a:moveTo>
                <a:lnTo>
                  <a:pt x="0" y="10587"/>
                </a:lnTo>
                <a:lnTo>
                  <a:pt x="21600" y="21600"/>
                </a:lnTo>
                <a:lnTo>
                  <a:pt x="21600" y="8760"/>
                </a:lnTo>
                <a:lnTo>
                  <a:pt x="7580" y="1605"/>
                </a:lnTo>
                <a:cubicBezTo>
                  <a:pt x="5568" y="581"/>
                  <a:pt x="2851" y="0"/>
                  <a:pt x="0" y="0"/>
                </a:cubicBezTo>
                <a:lnTo>
                  <a:pt x="0" y="0"/>
                </a:lnTo>
                <a:lnTo>
                  <a:pt x="0" y="105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E539E73-773B-4E28-8620-3487A971A48B}"/>
              </a:ext>
            </a:extLst>
          </p:cNvPr>
          <p:cNvSpPr/>
          <p:nvPr/>
        </p:nvSpPr>
        <p:spPr>
          <a:xfrm>
            <a:off x="1292264" y="2616792"/>
            <a:ext cx="785972" cy="108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3883" y="2237"/>
                </a:moveTo>
                <a:lnTo>
                  <a:pt x="0" y="12247"/>
                </a:lnTo>
                <a:lnTo>
                  <a:pt x="0" y="12539"/>
                </a:lnTo>
                <a:lnTo>
                  <a:pt x="12502" y="21553"/>
                </a:lnTo>
                <a:lnTo>
                  <a:pt x="21566" y="15017"/>
                </a:lnTo>
                <a:lnTo>
                  <a:pt x="21600" y="15041"/>
                </a:lnTo>
                <a:lnTo>
                  <a:pt x="21600" y="2"/>
                </a:lnTo>
                <a:lnTo>
                  <a:pt x="21465" y="2"/>
                </a:lnTo>
                <a:cubicBezTo>
                  <a:pt x="18635" y="-47"/>
                  <a:pt x="15905" y="779"/>
                  <a:pt x="13883" y="22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6" name="Graphic 45" descr="Bullseye with solid fill">
            <a:extLst>
              <a:ext uri="{FF2B5EF4-FFF2-40B4-BE49-F238E27FC236}">
                <a16:creationId xmlns:a16="http://schemas.microsoft.com/office/drawing/2014/main" id="{714BA5DA-AF24-4617-A19F-714F30B65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2763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Database with solid fill">
            <a:extLst>
              <a:ext uri="{FF2B5EF4-FFF2-40B4-BE49-F238E27FC236}">
                <a16:creationId xmlns:a16="http://schemas.microsoft.com/office/drawing/2014/main" id="{F02A4997-A888-40F2-9CB5-5AFF38C21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0338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0385611D-AE1B-42A7-A608-E72FCF41A883}"/>
              </a:ext>
            </a:extLst>
          </p:cNvPr>
          <p:cNvSpPr txBox="1"/>
          <p:nvPr/>
        </p:nvSpPr>
        <p:spPr>
          <a:xfrm rot="2700000">
            <a:off x="1352235" y="3859005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3373859-B69D-4ABE-916C-FFB8F7758EF9}"/>
              </a:ext>
            </a:extLst>
          </p:cNvPr>
          <p:cNvSpPr txBox="1"/>
          <p:nvPr/>
        </p:nvSpPr>
        <p:spPr>
          <a:xfrm rot="2700000">
            <a:off x="2166813" y="3036045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C97B4FE-DD5D-4586-BEB2-FA4A8BBB1A6D}"/>
              </a:ext>
            </a:extLst>
          </p:cNvPr>
          <p:cNvSpPr/>
          <p:nvPr/>
        </p:nvSpPr>
        <p:spPr>
          <a:xfrm>
            <a:off x="3739369" y="2616793"/>
            <a:ext cx="795780" cy="1513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292"/>
                </a:moveTo>
                <a:lnTo>
                  <a:pt x="0" y="10292"/>
                </a:lnTo>
                <a:lnTo>
                  <a:pt x="0" y="10292"/>
                </a:lnTo>
                <a:lnTo>
                  <a:pt x="21500" y="21600"/>
                </a:lnTo>
                <a:lnTo>
                  <a:pt x="21600" y="21547"/>
                </a:lnTo>
                <a:lnTo>
                  <a:pt x="21600" y="8454"/>
                </a:lnTo>
                <a:lnTo>
                  <a:pt x="8620" y="1628"/>
                </a:lnTo>
                <a:cubicBezTo>
                  <a:pt x="6623" y="578"/>
                  <a:pt x="3927" y="0"/>
                  <a:pt x="1098" y="0"/>
                </a:cubicBezTo>
                <a:lnTo>
                  <a:pt x="0" y="0"/>
                </a:lnTo>
                <a:lnTo>
                  <a:pt x="0" y="102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CFC9962-7049-4F29-9933-ABDF093C8209}"/>
              </a:ext>
            </a:extLst>
          </p:cNvPr>
          <p:cNvSpPr/>
          <p:nvPr/>
        </p:nvSpPr>
        <p:spPr>
          <a:xfrm>
            <a:off x="3714956" y="3732599"/>
            <a:ext cx="792100" cy="1005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31"/>
                </a:moveTo>
                <a:lnTo>
                  <a:pt x="8994" y="0"/>
                </a:lnTo>
                <a:lnTo>
                  <a:pt x="0" y="7086"/>
                </a:lnTo>
                <a:lnTo>
                  <a:pt x="0" y="21600"/>
                </a:lnTo>
                <a:lnTo>
                  <a:pt x="2374" y="21600"/>
                </a:lnTo>
                <a:cubicBezTo>
                  <a:pt x="5216" y="21600"/>
                  <a:pt x="7925" y="20704"/>
                  <a:pt x="9931" y="19150"/>
                </a:cubicBezTo>
                <a:lnTo>
                  <a:pt x="21600" y="993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9383B7-4771-4030-9650-78EC74C20FF5}"/>
              </a:ext>
            </a:extLst>
          </p:cNvPr>
          <p:cNvSpPr/>
          <p:nvPr/>
        </p:nvSpPr>
        <p:spPr>
          <a:xfrm>
            <a:off x="2949223" y="2616792"/>
            <a:ext cx="789650" cy="105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93" y="0"/>
                </a:moveTo>
                <a:cubicBezTo>
                  <a:pt x="17642" y="0"/>
                  <a:pt x="14925" y="856"/>
                  <a:pt x="12913" y="2366"/>
                </a:cubicBezTo>
                <a:lnTo>
                  <a:pt x="0" y="12084"/>
                </a:lnTo>
                <a:lnTo>
                  <a:pt x="0" y="12134"/>
                </a:lnTo>
                <a:lnTo>
                  <a:pt x="12611" y="21600"/>
                </a:lnTo>
                <a:lnTo>
                  <a:pt x="21600" y="14828"/>
                </a:lnTo>
                <a:lnTo>
                  <a:pt x="21600" y="14828"/>
                </a:lnTo>
                <a:lnTo>
                  <a:pt x="21600" y="0"/>
                </a:lnTo>
                <a:lnTo>
                  <a:pt x="2049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6ED048E-27E0-4FED-842D-A1F555045197}"/>
              </a:ext>
            </a:extLst>
          </p:cNvPr>
          <p:cNvSpPr/>
          <p:nvPr/>
        </p:nvSpPr>
        <p:spPr>
          <a:xfrm>
            <a:off x="2930213" y="3270335"/>
            <a:ext cx="792103" cy="146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639"/>
                </a:moveTo>
                <a:lnTo>
                  <a:pt x="21567" y="11639"/>
                </a:lnTo>
                <a:lnTo>
                  <a:pt x="0" y="0"/>
                </a:lnTo>
                <a:lnTo>
                  <a:pt x="0" y="13570"/>
                </a:lnTo>
                <a:lnTo>
                  <a:pt x="11736" y="19904"/>
                </a:lnTo>
                <a:cubicBezTo>
                  <a:pt x="13742" y="20986"/>
                  <a:pt x="16451" y="21600"/>
                  <a:pt x="19293" y="21600"/>
                </a:cubicBezTo>
                <a:lnTo>
                  <a:pt x="21600" y="21600"/>
                </a:lnTo>
                <a:lnTo>
                  <a:pt x="21600" y="1163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3" name="Graphic 42" descr="Bar graph with downward trend with solid fill">
            <a:extLst>
              <a:ext uri="{FF2B5EF4-FFF2-40B4-BE49-F238E27FC236}">
                <a16:creationId xmlns:a16="http://schemas.microsoft.com/office/drawing/2014/main" id="{51437119-7290-4A38-88F8-CEF2D87A36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6578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52A800D1-2B8F-49FD-842C-24A15B2E58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1294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809A2D8-FF0D-4C1A-8CB5-5137B5C6BD99}"/>
              </a:ext>
            </a:extLst>
          </p:cNvPr>
          <p:cNvSpPr txBox="1"/>
          <p:nvPr/>
        </p:nvSpPr>
        <p:spPr>
          <a:xfrm rot="2700000">
            <a:off x="3000447" y="384174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317A7C-3C1B-4928-8A6C-300E3B5CEE19}"/>
              </a:ext>
            </a:extLst>
          </p:cNvPr>
          <p:cNvSpPr txBox="1"/>
          <p:nvPr/>
        </p:nvSpPr>
        <p:spPr>
          <a:xfrm rot="2700000">
            <a:off x="3795975" y="301878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E65771-4702-4603-B05C-0D744B050A53}"/>
              </a:ext>
            </a:extLst>
          </p:cNvPr>
          <p:cNvSpPr/>
          <p:nvPr/>
        </p:nvSpPr>
        <p:spPr>
          <a:xfrm>
            <a:off x="4598704" y="3231101"/>
            <a:ext cx="787195" cy="1506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248"/>
                </a:moveTo>
                <a:lnTo>
                  <a:pt x="21566" y="11248"/>
                </a:lnTo>
                <a:lnTo>
                  <a:pt x="0" y="0"/>
                </a:lnTo>
                <a:lnTo>
                  <a:pt x="0" y="13252"/>
                </a:lnTo>
                <a:lnTo>
                  <a:pt x="12852" y="19965"/>
                </a:lnTo>
                <a:cubicBezTo>
                  <a:pt x="14871" y="21020"/>
                  <a:pt x="17596" y="21600"/>
                  <a:pt x="20456" y="21600"/>
                </a:cubicBezTo>
                <a:lnTo>
                  <a:pt x="21600" y="21600"/>
                </a:lnTo>
                <a:lnTo>
                  <a:pt x="21600" y="1124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4DB4729-4CDF-49EB-A45A-69396D5BCB03}"/>
              </a:ext>
            </a:extLst>
          </p:cNvPr>
          <p:cNvSpPr/>
          <p:nvPr/>
        </p:nvSpPr>
        <p:spPr>
          <a:xfrm>
            <a:off x="5383447" y="3686006"/>
            <a:ext cx="789650" cy="1052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516"/>
                </a:moveTo>
                <a:lnTo>
                  <a:pt x="21600" y="9466"/>
                </a:lnTo>
                <a:lnTo>
                  <a:pt x="8989" y="0"/>
                </a:lnTo>
                <a:lnTo>
                  <a:pt x="0" y="6772"/>
                </a:lnTo>
                <a:lnTo>
                  <a:pt x="0" y="21600"/>
                </a:lnTo>
                <a:lnTo>
                  <a:pt x="1107" y="21600"/>
                </a:lnTo>
                <a:cubicBezTo>
                  <a:pt x="3958" y="21600"/>
                  <a:pt x="6675" y="20744"/>
                  <a:pt x="8687" y="19234"/>
                </a:cubicBezTo>
                <a:lnTo>
                  <a:pt x="21600" y="951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8C08349-202D-4026-B8E8-C9A7613A7319}"/>
              </a:ext>
            </a:extLst>
          </p:cNvPr>
          <p:cNvSpPr/>
          <p:nvPr/>
        </p:nvSpPr>
        <p:spPr>
          <a:xfrm>
            <a:off x="5409937" y="2616793"/>
            <a:ext cx="789650" cy="1466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951"/>
                </a:moveTo>
                <a:lnTo>
                  <a:pt x="21600" y="21600"/>
                </a:lnTo>
                <a:lnTo>
                  <a:pt x="21600" y="8019"/>
                </a:lnTo>
                <a:lnTo>
                  <a:pt x="9861" y="1698"/>
                </a:lnTo>
                <a:cubicBezTo>
                  <a:pt x="7848" y="614"/>
                  <a:pt x="5132" y="0"/>
                  <a:pt x="2281" y="0"/>
                </a:cubicBezTo>
                <a:lnTo>
                  <a:pt x="0" y="0"/>
                </a:lnTo>
                <a:lnTo>
                  <a:pt x="0" y="995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1145BF6-1B9C-4F2A-AAA0-B6CC33C7DEFA}"/>
              </a:ext>
            </a:extLst>
          </p:cNvPr>
          <p:cNvSpPr/>
          <p:nvPr/>
        </p:nvSpPr>
        <p:spPr>
          <a:xfrm>
            <a:off x="4625193" y="2616793"/>
            <a:ext cx="785972" cy="100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11592" y="2423"/>
                </a:moveTo>
                <a:lnTo>
                  <a:pt x="0" y="11474"/>
                </a:lnTo>
                <a:lnTo>
                  <a:pt x="0" y="11789"/>
                </a:lnTo>
                <a:lnTo>
                  <a:pt x="12502" y="21550"/>
                </a:lnTo>
                <a:lnTo>
                  <a:pt x="21566" y="14473"/>
                </a:lnTo>
                <a:lnTo>
                  <a:pt x="21600" y="14499"/>
                </a:lnTo>
                <a:lnTo>
                  <a:pt x="21600" y="3"/>
                </a:lnTo>
                <a:lnTo>
                  <a:pt x="19174" y="3"/>
                </a:lnTo>
                <a:cubicBezTo>
                  <a:pt x="16343" y="-50"/>
                  <a:pt x="13614" y="845"/>
                  <a:pt x="11592" y="24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5" name="Graphic 44" descr="Brainstorm with solid fill">
            <a:extLst>
              <a:ext uri="{FF2B5EF4-FFF2-40B4-BE49-F238E27FC236}">
                <a16:creationId xmlns:a16="http://schemas.microsoft.com/office/drawing/2014/main" id="{80339D54-73AF-442A-96B0-B6AB04B3536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86046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Stopwatch with solid fill">
            <a:extLst>
              <a:ext uri="{FF2B5EF4-FFF2-40B4-BE49-F238E27FC236}">
                <a16:creationId xmlns:a16="http://schemas.microsoft.com/office/drawing/2014/main" id="{26FC5E29-DBE7-4BED-BF64-B7A70E2CDFB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24888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3F97492-8699-4E1D-BE67-B32D35041FC0}"/>
              </a:ext>
            </a:extLst>
          </p:cNvPr>
          <p:cNvSpPr txBox="1"/>
          <p:nvPr/>
        </p:nvSpPr>
        <p:spPr>
          <a:xfrm rot="2700000">
            <a:off x="4705261" y="384174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E59F988-FB5A-46D3-8709-B47DC109A863}"/>
              </a:ext>
            </a:extLst>
          </p:cNvPr>
          <p:cNvSpPr txBox="1"/>
          <p:nvPr/>
        </p:nvSpPr>
        <p:spPr>
          <a:xfrm rot="2700000">
            <a:off x="5500789" y="301878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9E53099-0FB9-4446-BCD9-4EABB1742057}"/>
              </a:ext>
            </a:extLst>
          </p:cNvPr>
          <p:cNvSpPr/>
          <p:nvPr/>
        </p:nvSpPr>
        <p:spPr>
          <a:xfrm>
            <a:off x="7075006" y="2616793"/>
            <a:ext cx="795780" cy="142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623"/>
                </a:moveTo>
                <a:lnTo>
                  <a:pt x="0" y="9623"/>
                </a:lnTo>
                <a:lnTo>
                  <a:pt x="0" y="9623"/>
                </a:lnTo>
                <a:lnTo>
                  <a:pt x="21500" y="21600"/>
                </a:lnTo>
                <a:lnTo>
                  <a:pt x="21600" y="21544"/>
                </a:lnTo>
                <a:lnTo>
                  <a:pt x="21600" y="11607"/>
                </a:lnTo>
                <a:cubicBezTo>
                  <a:pt x="21600" y="9085"/>
                  <a:pt x="19803" y="6675"/>
                  <a:pt x="16608" y="4913"/>
                </a:cubicBezTo>
                <a:lnTo>
                  <a:pt x="10883" y="1724"/>
                </a:lnTo>
                <a:cubicBezTo>
                  <a:pt x="8886" y="612"/>
                  <a:pt x="6190" y="0"/>
                  <a:pt x="3362" y="0"/>
                </a:cubicBezTo>
                <a:lnTo>
                  <a:pt x="0" y="0"/>
                </a:lnTo>
                <a:lnTo>
                  <a:pt x="0" y="962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1CFA9B0-2C43-4B0F-BCCB-9CBCB038EEE4}"/>
              </a:ext>
            </a:extLst>
          </p:cNvPr>
          <p:cNvSpPr/>
          <p:nvPr/>
        </p:nvSpPr>
        <p:spPr>
          <a:xfrm>
            <a:off x="7053288" y="3649222"/>
            <a:ext cx="792100" cy="1088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0"/>
                </a:moveTo>
                <a:lnTo>
                  <a:pt x="8994" y="0"/>
                </a:lnTo>
                <a:lnTo>
                  <a:pt x="0" y="6543"/>
                </a:lnTo>
                <a:lnTo>
                  <a:pt x="0" y="21600"/>
                </a:lnTo>
                <a:lnTo>
                  <a:pt x="67" y="21600"/>
                </a:lnTo>
                <a:cubicBezTo>
                  <a:pt x="2909" y="21600"/>
                  <a:pt x="5617" y="20773"/>
                  <a:pt x="7624" y="19338"/>
                </a:cubicBezTo>
                <a:lnTo>
                  <a:pt x="21600" y="9170"/>
                </a:lnTo>
                <a:close/>
              </a:path>
            </a:pathLst>
          </a:custGeom>
          <a:solidFill>
            <a:srgbClr val="521B9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5DD3CE54-C5C2-410E-B723-E1C5991A9E62}"/>
              </a:ext>
            </a:extLst>
          </p:cNvPr>
          <p:cNvSpPr/>
          <p:nvPr/>
        </p:nvSpPr>
        <p:spPr>
          <a:xfrm>
            <a:off x="6284859" y="2616792"/>
            <a:ext cx="789650" cy="96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2" y="0"/>
                </a:moveTo>
                <a:cubicBezTo>
                  <a:pt x="15361" y="0"/>
                  <a:pt x="12645" y="930"/>
                  <a:pt x="10632" y="2570"/>
                </a:cubicBezTo>
                <a:lnTo>
                  <a:pt x="0" y="11265"/>
                </a:lnTo>
                <a:lnTo>
                  <a:pt x="0" y="11319"/>
                </a:lnTo>
                <a:lnTo>
                  <a:pt x="12611" y="21600"/>
                </a:lnTo>
                <a:lnTo>
                  <a:pt x="21600" y="14245"/>
                </a:lnTo>
                <a:lnTo>
                  <a:pt x="21600" y="14245"/>
                </a:lnTo>
                <a:lnTo>
                  <a:pt x="21600" y="0"/>
                </a:lnTo>
                <a:lnTo>
                  <a:pt x="1821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0C7D88C8-50EA-45E1-82A4-03E894F2D6F0}"/>
              </a:ext>
            </a:extLst>
          </p:cNvPr>
          <p:cNvSpPr/>
          <p:nvPr/>
        </p:nvSpPr>
        <p:spPr>
          <a:xfrm>
            <a:off x="6263141" y="3186959"/>
            <a:ext cx="792103" cy="1551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013"/>
                </a:moveTo>
                <a:lnTo>
                  <a:pt x="21567" y="11013"/>
                </a:lnTo>
                <a:lnTo>
                  <a:pt x="0" y="0"/>
                </a:lnTo>
                <a:lnTo>
                  <a:pt x="0" y="12840"/>
                </a:lnTo>
                <a:lnTo>
                  <a:pt x="14010" y="19995"/>
                </a:lnTo>
                <a:cubicBezTo>
                  <a:pt x="16016" y="21019"/>
                  <a:pt x="18724" y="21600"/>
                  <a:pt x="21567" y="21600"/>
                </a:cubicBezTo>
                <a:lnTo>
                  <a:pt x="21600" y="21600"/>
                </a:lnTo>
                <a:lnTo>
                  <a:pt x="21600" y="11013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BD6A97E9-A402-4EED-A2BB-D19B8A3A0B4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21209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Venn diagram with solid fill">
            <a:extLst>
              <a:ext uri="{FF2B5EF4-FFF2-40B4-BE49-F238E27FC236}">
                <a16:creationId xmlns:a16="http://schemas.microsoft.com/office/drawing/2014/main" id="{1FCCFBD1-4062-41BC-A211-44B933F3A34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91591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890FE28-5769-474D-A715-DB2D0BFFA2F8}"/>
              </a:ext>
            </a:extLst>
          </p:cNvPr>
          <p:cNvSpPr txBox="1"/>
          <p:nvPr/>
        </p:nvSpPr>
        <p:spPr>
          <a:xfrm rot="2700000">
            <a:off x="6334853" y="3800601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70EF9BF-9C8B-46EE-95EF-C0EAC6D045CC}"/>
              </a:ext>
            </a:extLst>
          </p:cNvPr>
          <p:cNvSpPr txBox="1"/>
          <p:nvPr/>
        </p:nvSpPr>
        <p:spPr>
          <a:xfrm rot="2700000">
            <a:off x="7158956" y="2977641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Twist Process Diagram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5150A93-1495-4FF5-B04A-A7B111E05039}"/>
              </a:ext>
            </a:extLst>
          </p:cNvPr>
          <p:cNvGrpSpPr/>
          <p:nvPr/>
        </p:nvGrpSpPr>
        <p:grpSpPr>
          <a:xfrm>
            <a:off x="1315321" y="4755159"/>
            <a:ext cx="1485275" cy="829114"/>
            <a:chOff x="8921977" y="1497504"/>
            <a:chExt cx="2926080" cy="110548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B9B1C34-C35E-4614-AAE8-2F739662EFAF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CEBDFA-4DCE-4536-97A4-AB7BA242B3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B46C69D-916B-4CA9-8384-E131B86D0884}"/>
              </a:ext>
            </a:extLst>
          </p:cNvPr>
          <p:cNvGrpSpPr/>
          <p:nvPr/>
        </p:nvGrpSpPr>
        <p:grpSpPr>
          <a:xfrm>
            <a:off x="1334371" y="1703349"/>
            <a:ext cx="1485275" cy="829114"/>
            <a:chOff x="8921977" y="1497504"/>
            <a:chExt cx="2926080" cy="110548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03BDD92-11E2-403F-A01E-005A79B83FD7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EFC9C17-6C9D-4B75-8D6C-94F700169DF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4F5817-8C5B-414B-A420-BE458DCB1F7D}"/>
              </a:ext>
            </a:extLst>
          </p:cNvPr>
          <p:cNvGrpSpPr/>
          <p:nvPr/>
        </p:nvGrpSpPr>
        <p:grpSpPr>
          <a:xfrm>
            <a:off x="2991193" y="4755159"/>
            <a:ext cx="1485275" cy="829114"/>
            <a:chOff x="8921977" y="1497504"/>
            <a:chExt cx="2926080" cy="110548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5BA8FD2-B9F4-4C89-AC5E-6E9F539CD90A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36CC2AC-9CD0-43D7-9CAF-670B32961E2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239B6CB-9A50-4371-B5E4-EE7728D8B3F7}"/>
              </a:ext>
            </a:extLst>
          </p:cNvPr>
          <p:cNvGrpSpPr/>
          <p:nvPr/>
        </p:nvGrpSpPr>
        <p:grpSpPr>
          <a:xfrm>
            <a:off x="2996235" y="1703349"/>
            <a:ext cx="1485275" cy="829114"/>
            <a:chOff x="8921977" y="1497504"/>
            <a:chExt cx="2926080" cy="110548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E591185-4526-430C-8917-77A799B8CE01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5A83618-B7AE-4E2E-8F13-03442C6DB2E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9196FA9-9DE9-44D7-8C9C-29A8A2E8FA00}"/>
              </a:ext>
            </a:extLst>
          </p:cNvPr>
          <p:cNvGrpSpPr/>
          <p:nvPr/>
        </p:nvGrpSpPr>
        <p:grpSpPr>
          <a:xfrm>
            <a:off x="4636600" y="4755159"/>
            <a:ext cx="1485275" cy="829114"/>
            <a:chOff x="8921977" y="1497504"/>
            <a:chExt cx="2926080" cy="110548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CF6C3E6-B9D9-4550-A0B0-B6A6DA34D450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2A2220-D210-4950-880B-9B2507E1DF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235AA76-E154-486B-8859-2B1D46DA6158}"/>
              </a:ext>
            </a:extLst>
          </p:cNvPr>
          <p:cNvGrpSpPr/>
          <p:nvPr/>
        </p:nvGrpSpPr>
        <p:grpSpPr>
          <a:xfrm>
            <a:off x="4645777" y="1703349"/>
            <a:ext cx="1485275" cy="829114"/>
            <a:chOff x="8921977" y="1497504"/>
            <a:chExt cx="2926080" cy="1105485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EFCE9BE-AF4E-488A-B302-E701FC9A847B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D36DD8C-F596-4C53-9FF4-CDFF713068D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DF0FA75-0983-4C53-8822-8B0867A835F5}"/>
              </a:ext>
            </a:extLst>
          </p:cNvPr>
          <p:cNvGrpSpPr/>
          <p:nvPr/>
        </p:nvGrpSpPr>
        <p:grpSpPr>
          <a:xfrm>
            <a:off x="6310650" y="4755159"/>
            <a:ext cx="1485275" cy="829114"/>
            <a:chOff x="8921977" y="1497504"/>
            <a:chExt cx="2926080" cy="110548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841779E-47E3-447F-AD96-7774F8E657AE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2537770-26A6-4B16-A81C-F0E518E8A7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0EC23F5-A2D3-441C-8416-9F492FC8BFF2}"/>
              </a:ext>
            </a:extLst>
          </p:cNvPr>
          <p:cNvGrpSpPr/>
          <p:nvPr/>
        </p:nvGrpSpPr>
        <p:grpSpPr>
          <a:xfrm>
            <a:off x="6331871" y="1703349"/>
            <a:ext cx="1485275" cy="829114"/>
            <a:chOff x="8921977" y="1497504"/>
            <a:chExt cx="2926080" cy="1105485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418B862-52A2-46F7-8F8D-9115D360FF36}"/>
                </a:ext>
              </a:extLst>
            </p:cNvPr>
            <p:cNvSpPr txBox="1"/>
            <p:nvPr/>
          </p:nvSpPr>
          <p:spPr>
            <a:xfrm>
              <a:off x="8921977" y="149750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AE06618-3B72-4372-A0EB-1293847320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nec. </a:t>
              </a:r>
            </a:p>
          </p:txBody>
        </p:sp>
      </p:grpSp>
      <p:sp>
        <p:nvSpPr>
          <p:cNvPr id="83" name="Shape">
            <a:extLst>
              <a:ext uri="{FF2B5EF4-FFF2-40B4-BE49-F238E27FC236}">
                <a16:creationId xmlns:a16="http://schemas.microsoft.com/office/drawing/2014/main" id="{313DF637-31DF-467C-B723-B017436FAEB3}"/>
              </a:ext>
            </a:extLst>
          </p:cNvPr>
          <p:cNvSpPr/>
          <p:nvPr/>
        </p:nvSpPr>
        <p:spPr>
          <a:xfrm>
            <a:off x="1273215" y="3315704"/>
            <a:ext cx="787195" cy="142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917"/>
                </a:moveTo>
                <a:lnTo>
                  <a:pt x="21566" y="11917"/>
                </a:lnTo>
                <a:lnTo>
                  <a:pt x="0" y="0"/>
                </a:lnTo>
                <a:lnTo>
                  <a:pt x="0" y="10092"/>
                </a:lnTo>
                <a:cubicBezTo>
                  <a:pt x="0" y="12625"/>
                  <a:pt x="1817" y="15046"/>
                  <a:pt x="5047" y="16814"/>
                </a:cubicBezTo>
                <a:lnTo>
                  <a:pt x="10564" y="19868"/>
                </a:lnTo>
                <a:cubicBezTo>
                  <a:pt x="12583" y="20986"/>
                  <a:pt x="15308" y="21600"/>
                  <a:pt x="18168" y="21600"/>
                </a:cubicBezTo>
                <a:lnTo>
                  <a:pt x="21600" y="21600"/>
                </a:lnTo>
                <a:lnTo>
                  <a:pt x="21600" y="1191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9F2A9068-BD9D-4608-8462-37D80D70FFDB}"/>
              </a:ext>
            </a:extLst>
          </p:cNvPr>
          <p:cNvSpPr/>
          <p:nvPr/>
        </p:nvSpPr>
        <p:spPr>
          <a:xfrm>
            <a:off x="2057958" y="3769382"/>
            <a:ext cx="789650" cy="96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335"/>
                </a:moveTo>
                <a:lnTo>
                  <a:pt x="21600" y="10281"/>
                </a:lnTo>
                <a:lnTo>
                  <a:pt x="8989" y="0"/>
                </a:lnTo>
                <a:lnTo>
                  <a:pt x="0" y="7355"/>
                </a:lnTo>
                <a:lnTo>
                  <a:pt x="0" y="21600"/>
                </a:lnTo>
                <a:lnTo>
                  <a:pt x="3388" y="21600"/>
                </a:lnTo>
                <a:cubicBezTo>
                  <a:pt x="6239" y="21600"/>
                  <a:pt x="8955" y="20670"/>
                  <a:pt x="10968" y="19030"/>
                </a:cubicBezTo>
                <a:lnTo>
                  <a:pt x="21600" y="1033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7A3F6C01-414A-4FBF-BDCB-5C841BA42537}"/>
              </a:ext>
            </a:extLst>
          </p:cNvPr>
          <p:cNvSpPr/>
          <p:nvPr/>
        </p:nvSpPr>
        <p:spPr>
          <a:xfrm>
            <a:off x="2077008" y="2616793"/>
            <a:ext cx="789650" cy="1551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587"/>
                </a:moveTo>
                <a:lnTo>
                  <a:pt x="0" y="10587"/>
                </a:lnTo>
                <a:lnTo>
                  <a:pt x="21600" y="21600"/>
                </a:lnTo>
                <a:lnTo>
                  <a:pt x="21600" y="8760"/>
                </a:lnTo>
                <a:lnTo>
                  <a:pt x="7580" y="1605"/>
                </a:lnTo>
                <a:cubicBezTo>
                  <a:pt x="5568" y="581"/>
                  <a:pt x="2851" y="0"/>
                  <a:pt x="0" y="0"/>
                </a:cubicBezTo>
                <a:lnTo>
                  <a:pt x="0" y="0"/>
                </a:lnTo>
                <a:lnTo>
                  <a:pt x="0" y="105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A61BA9E7-76DA-4514-B823-FBCA28693A85}"/>
              </a:ext>
            </a:extLst>
          </p:cNvPr>
          <p:cNvSpPr/>
          <p:nvPr/>
        </p:nvSpPr>
        <p:spPr>
          <a:xfrm>
            <a:off x="1292264" y="2616792"/>
            <a:ext cx="785972" cy="108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3" extrusionOk="0">
                <a:moveTo>
                  <a:pt x="13883" y="2237"/>
                </a:moveTo>
                <a:lnTo>
                  <a:pt x="0" y="12247"/>
                </a:lnTo>
                <a:lnTo>
                  <a:pt x="0" y="12539"/>
                </a:lnTo>
                <a:lnTo>
                  <a:pt x="12502" y="21553"/>
                </a:lnTo>
                <a:lnTo>
                  <a:pt x="21566" y="15017"/>
                </a:lnTo>
                <a:lnTo>
                  <a:pt x="21600" y="15041"/>
                </a:lnTo>
                <a:lnTo>
                  <a:pt x="21600" y="2"/>
                </a:lnTo>
                <a:lnTo>
                  <a:pt x="21465" y="2"/>
                </a:lnTo>
                <a:cubicBezTo>
                  <a:pt x="18635" y="-47"/>
                  <a:pt x="15905" y="779"/>
                  <a:pt x="13883" y="22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7" name="Graphic 86" descr="Bullseye with solid fill">
            <a:extLst>
              <a:ext uri="{FF2B5EF4-FFF2-40B4-BE49-F238E27FC236}">
                <a16:creationId xmlns:a16="http://schemas.microsoft.com/office/drawing/2014/main" id="{F30F77C1-FC11-4B6D-9877-20852D9C5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2763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8" name="Graphic 87" descr="Database with solid fill">
            <a:extLst>
              <a:ext uri="{FF2B5EF4-FFF2-40B4-BE49-F238E27FC236}">
                <a16:creationId xmlns:a16="http://schemas.microsoft.com/office/drawing/2014/main" id="{839DDBE2-B477-45CD-8AD3-7D1852B27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80338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617C5C47-A2E1-4EAA-853D-9B9C16E1B95C}"/>
              </a:ext>
            </a:extLst>
          </p:cNvPr>
          <p:cNvSpPr txBox="1"/>
          <p:nvPr/>
        </p:nvSpPr>
        <p:spPr>
          <a:xfrm rot="2700000">
            <a:off x="1352235" y="3859005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FB90B52-8A7F-4F99-975C-04C66E31308F}"/>
              </a:ext>
            </a:extLst>
          </p:cNvPr>
          <p:cNvSpPr txBox="1"/>
          <p:nvPr/>
        </p:nvSpPr>
        <p:spPr>
          <a:xfrm rot="2700000">
            <a:off x="2166813" y="3036045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198A42F7-8970-4E64-AA2F-A23DF2994F39}"/>
              </a:ext>
            </a:extLst>
          </p:cNvPr>
          <p:cNvSpPr/>
          <p:nvPr/>
        </p:nvSpPr>
        <p:spPr>
          <a:xfrm>
            <a:off x="3739369" y="2616793"/>
            <a:ext cx="795780" cy="1513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292"/>
                </a:moveTo>
                <a:lnTo>
                  <a:pt x="0" y="10292"/>
                </a:lnTo>
                <a:lnTo>
                  <a:pt x="0" y="10292"/>
                </a:lnTo>
                <a:lnTo>
                  <a:pt x="21500" y="21600"/>
                </a:lnTo>
                <a:lnTo>
                  <a:pt x="21600" y="21547"/>
                </a:lnTo>
                <a:lnTo>
                  <a:pt x="21600" y="8454"/>
                </a:lnTo>
                <a:lnTo>
                  <a:pt x="8620" y="1628"/>
                </a:lnTo>
                <a:cubicBezTo>
                  <a:pt x="6623" y="578"/>
                  <a:pt x="3927" y="0"/>
                  <a:pt x="1098" y="0"/>
                </a:cubicBezTo>
                <a:lnTo>
                  <a:pt x="0" y="0"/>
                </a:lnTo>
                <a:lnTo>
                  <a:pt x="0" y="102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DF0AF60-8094-48B7-AEC6-4BBE5DD5F729}"/>
              </a:ext>
            </a:extLst>
          </p:cNvPr>
          <p:cNvSpPr/>
          <p:nvPr/>
        </p:nvSpPr>
        <p:spPr>
          <a:xfrm>
            <a:off x="3714956" y="3732599"/>
            <a:ext cx="792100" cy="1005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931"/>
                </a:moveTo>
                <a:lnTo>
                  <a:pt x="8994" y="0"/>
                </a:lnTo>
                <a:lnTo>
                  <a:pt x="0" y="7086"/>
                </a:lnTo>
                <a:lnTo>
                  <a:pt x="0" y="21600"/>
                </a:lnTo>
                <a:lnTo>
                  <a:pt x="2374" y="21600"/>
                </a:lnTo>
                <a:cubicBezTo>
                  <a:pt x="5216" y="21600"/>
                  <a:pt x="7925" y="20704"/>
                  <a:pt x="9931" y="19150"/>
                </a:cubicBezTo>
                <a:lnTo>
                  <a:pt x="21600" y="993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EA627087-B9DB-47E8-AC0A-31A859C66067}"/>
              </a:ext>
            </a:extLst>
          </p:cNvPr>
          <p:cNvSpPr/>
          <p:nvPr/>
        </p:nvSpPr>
        <p:spPr>
          <a:xfrm>
            <a:off x="2949223" y="2616792"/>
            <a:ext cx="789650" cy="105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93" y="0"/>
                </a:moveTo>
                <a:cubicBezTo>
                  <a:pt x="17642" y="0"/>
                  <a:pt x="14925" y="856"/>
                  <a:pt x="12913" y="2366"/>
                </a:cubicBezTo>
                <a:lnTo>
                  <a:pt x="0" y="12084"/>
                </a:lnTo>
                <a:lnTo>
                  <a:pt x="0" y="12134"/>
                </a:lnTo>
                <a:lnTo>
                  <a:pt x="12611" y="21600"/>
                </a:lnTo>
                <a:lnTo>
                  <a:pt x="21600" y="14828"/>
                </a:lnTo>
                <a:lnTo>
                  <a:pt x="21600" y="14828"/>
                </a:lnTo>
                <a:lnTo>
                  <a:pt x="21600" y="0"/>
                </a:lnTo>
                <a:lnTo>
                  <a:pt x="2049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B36A6949-21B4-410E-BA56-77CE7ADA0A56}"/>
              </a:ext>
            </a:extLst>
          </p:cNvPr>
          <p:cNvSpPr/>
          <p:nvPr/>
        </p:nvSpPr>
        <p:spPr>
          <a:xfrm>
            <a:off x="2930213" y="3270335"/>
            <a:ext cx="792103" cy="14677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639"/>
                </a:moveTo>
                <a:lnTo>
                  <a:pt x="21567" y="11639"/>
                </a:lnTo>
                <a:lnTo>
                  <a:pt x="0" y="0"/>
                </a:lnTo>
                <a:lnTo>
                  <a:pt x="0" y="13570"/>
                </a:lnTo>
                <a:lnTo>
                  <a:pt x="11736" y="19904"/>
                </a:lnTo>
                <a:cubicBezTo>
                  <a:pt x="13742" y="20986"/>
                  <a:pt x="16451" y="21600"/>
                  <a:pt x="19293" y="21600"/>
                </a:cubicBezTo>
                <a:lnTo>
                  <a:pt x="21600" y="21600"/>
                </a:lnTo>
                <a:lnTo>
                  <a:pt x="21600" y="1163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5" name="Graphic 94" descr="Bar graph with downward trend with solid fill">
            <a:extLst>
              <a:ext uri="{FF2B5EF4-FFF2-40B4-BE49-F238E27FC236}">
                <a16:creationId xmlns:a16="http://schemas.microsoft.com/office/drawing/2014/main" id="{A0033CCB-A7F5-40EE-9266-5C16426113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06578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6" name="Graphic 95" descr="Single gear with solid fill">
            <a:extLst>
              <a:ext uri="{FF2B5EF4-FFF2-40B4-BE49-F238E27FC236}">
                <a16:creationId xmlns:a16="http://schemas.microsoft.com/office/drawing/2014/main" id="{1258176F-3314-456B-B6F4-1170EC7324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61294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2DA44F34-578E-40C7-B2EF-792E591D9C33}"/>
              </a:ext>
            </a:extLst>
          </p:cNvPr>
          <p:cNvSpPr txBox="1"/>
          <p:nvPr/>
        </p:nvSpPr>
        <p:spPr>
          <a:xfrm rot="2700000">
            <a:off x="3000447" y="384174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BEEF86C-C43D-41D1-814C-D981B62700B0}"/>
              </a:ext>
            </a:extLst>
          </p:cNvPr>
          <p:cNvSpPr txBox="1"/>
          <p:nvPr/>
        </p:nvSpPr>
        <p:spPr>
          <a:xfrm rot="2700000">
            <a:off x="3795975" y="301878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117CC724-7730-43F2-8CE0-88FD4CC5A579}"/>
              </a:ext>
            </a:extLst>
          </p:cNvPr>
          <p:cNvSpPr/>
          <p:nvPr/>
        </p:nvSpPr>
        <p:spPr>
          <a:xfrm>
            <a:off x="4598704" y="3231101"/>
            <a:ext cx="787195" cy="1506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6" y="11248"/>
                </a:moveTo>
                <a:lnTo>
                  <a:pt x="21566" y="11248"/>
                </a:lnTo>
                <a:lnTo>
                  <a:pt x="0" y="0"/>
                </a:lnTo>
                <a:lnTo>
                  <a:pt x="0" y="13252"/>
                </a:lnTo>
                <a:lnTo>
                  <a:pt x="12852" y="19965"/>
                </a:lnTo>
                <a:cubicBezTo>
                  <a:pt x="14871" y="21020"/>
                  <a:pt x="17596" y="21600"/>
                  <a:pt x="20456" y="21600"/>
                </a:cubicBezTo>
                <a:lnTo>
                  <a:pt x="21600" y="21600"/>
                </a:lnTo>
                <a:lnTo>
                  <a:pt x="21600" y="1124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8187646B-A9CA-466B-A8CB-DF08B1C742B7}"/>
              </a:ext>
            </a:extLst>
          </p:cNvPr>
          <p:cNvSpPr/>
          <p:nvPr/>
        </p:nvSpPr>
        <p:spPr>
          <a:xfrm>
            <a:off x="5383447" y="3686006"/>
            <a:ext cx="789650" cy="1052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516"/>
                </a:moveTo>
                <a:lnTo>
                  <a:pt x="21600" y="9466"/>
                </a:lnTo>
                <a:lnTo>
                  <a:pt x="8989" y="0"/>
                </a:lnTo>
                <a:lnTo>
                  <a:pt x="0" y="6772"/>
                </a:lnTo>
                <a:lnTo>
                  <a:pt x="0" y="21600"/>
                </a:lnTo>
                <a:lnTo>
                  <a:pt x="1107" y="21600"/>
                </a:lnTo>
                <a:cubicBezTo>
                  <a:pt x="3958" y="21600"/>
                  <a:pt x="6675" y="20744"/>
                  <a:pt x="8687" y="19234"/>
                </a:cubicBezTo>
                <a:lnTo>
                  <a:pt x="21600" y="951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B1A76D11-FAC7-46BB-9BC8-C00D4E8443D3}"/>
              </a:ext>
            </a:extLst>
          </p:cNvPr>
          <p:cNvSpPr/>
          <p:nvPr/>
        </p:nvSpPr>
        <p:spPr>
          <a:xfrm>
            <a:off x="5409937" y="2616793"/>
            <a:ext cx="789650" cy="1466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951"/>
                </a:moveTo>
                <a:lnTo>
                  <a:pt x="21600" y="21600"/>
                </a:lnTo>
                <a:lnTo>
                  <a:pt x="21600" y="8019"/>
                </a:lnTo>
                <a:lnTo>
                  <a:pt x="9861" y="1698"/>
                </a:lnTo>
                <a:cubicBezTo>
                  <a:pt x="7848" y="614"/>
                  <a:pt x="5132" y="0"/>
                  <a:pt x="2281" y="0"/>
                </a:cubicBezTo>
                <a:lnTo>
                  <a:pt x="0" y="0"/>
                </a:lnTo>
                <a:lnTo>
                  <a:pt x="0" y="995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Shape">
            <a:extLst>
              <a:ext uri="{FF2B5EF4-FFF2-40B4-BE49-F238E27FC236}">
                <a16:creationId xmlns:a16="http://schemas.microsoft.com/office/drawing/2014/main" id="{FD336E5B-A741-42D6-AE4F-5905A9EC8904}"/>
              </a:ext>
            </a:extLst>
          </p:cNvPr>
          <p:cNvSpPr/>
          <p:nvPr/>
        </p:nvSpPr>
        <p:spPr>
          <a:xfrm>
            <a:off x="4625193" y="2616793"/>
            <a:ext cx="785972" cy="1004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11592" y="2423"/>
                </a:moveTo>
                <a:lnTo>
                  <a:pt x="0" y="11474"/>
                </a:lnTo>
                <a:lnTo>
                  <a:pt x="0" y="11789"/>
                </a:lnTo>
                <a:lnTo>
                  <a:pt x="12502" y="21550"/>
                </a:lnTo>
                <a:lnTo>
                  <a:pt x="21566" y="14473"/>
                </a:lnTo>
                <a:lnTo>
                  <a:pt x="21600" y="14499"/>
                </a:lnTo>
                <a:lnTo>
                  <a:pt x="21600" y="3"/>
                </a:lnTo>
                <a:lnTo>
                  <a:pt x="19174" y="3"/>
                </a:lnTo>
                <a:cubicBezTo>
                  <a:pt x="16343" y="-50"/>
                  <a:pt x="13614" y="845"/>
                  <a:pt x="11592" y="24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3" name="Graphic 102" descr="Brainstorm with solid fill">
            <a:extLst>
              <a:ext uri="{FF2B5EF4-FFF2-40B4-BE49-F238E27FC236}">
                <a16:creationId xmlns:a16="http://schemas.microsoft.com/office/drawing/2014/main" id="{C19B85F8-3C01-47A6-B3D6-3C11E90FEC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86046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Graphic 103" descr="Stopwatch with solid fill">
            <a:extLst>
              <a:ext uri="{FF2B5EF4-FFF2-40B4-BE49-F238E27FC236}">
                <a16:creationId xmlns:a16="http://schemas.microsoft.com/office/drawing/2014/main" id="{61BF7F81-FFD3-4C3A-B6DD-FC36954500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24888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779F39FC-D880-4B67-A3B6-AE7A307CD715}"/>
              </a:ext>
            </a:extLst>
          </p:cNvPr>
          <p:cNvSpPr txBox="1"/>
          <p:nvPr/>
        </p:nvSpPr>
        <p:spPr>
          <a:xfrm rot="2700000">
            <a:off x="4705261" y="384174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86794B6-D582-4CC2-96E4-50A0AB39AFCC}"/>
              </a:ext>
            </a:extLst>
          </p:cNvPr>
          <p:cNvSpPr txBox="1"/>
          <p:nvPr/>
        </p:nvSpPr>
        <p:spPr>
          <a:xfrm rot="2700000">
            <a:off x="5500789" y="3018789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0EB9C14F-4C12-4537-B642-EC0EFBA12958}"/>
              </a:ext>
            </a:extLst>
          </p:cNvPr>
          <p:cNvSpPr/>
          <p:nvPr/>
        </p:nvSpPr>
        <p:spPr>
          <a:xfrm>
            <a:off x="7075006" y="2616793"/>
            <a:ext cx="795780" cy="1428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623"/>
                </a:moveTo>
                <a:lnTo>
                  <a:pt x="0" y="9623"/>
                </a:lnTo>
                <a:lnTo>
                  <a:pt x="0" y="9623"/>
                </a:lnTo>
                <a:lnTo>
                  <a:pt x="21500" y="21600"/>
                </a:lnTo>
                <a:lnTo>
                  <a:pt x="21600" y="21544"/>
                </a:lnTo>
                <a:lnTo>
                  <a:pt x="21600" y="11607"/>
                </a:lnTo>
                <a:cubicBezTo>
                  <a:pt x="21600" y="9085"/>
                  <a:pt x="19803" y="6675"/>
                  <a:pt x="16608" y="4913"/>
                </a:cubicBezTo>
                <a:lnTo>
                  <a:pt x="10883" y="1724"/>
                </a:lnTo>
                <a:cubicBezTo>
                  <a:pt x="8886" y="612"/>
                  <a:pt x="6190" y="0"/>
                  <a:pt x="3362" y="0"/>
                </a:cubicBezTo>
                <a:lnTo>
                  <a:pt x="0" y="0"/>
                </a:lnTo>
                <a:lnTo>
                  <a:pt x="0" y="962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Shape">
            <a:extLst>
              <a:ext uri="{FF2B5EF4-FFF2-40B4-BE49-F238E27FC236}">
                <a16:creationId xmlns:a16="http://schemas.microsoft.com/office/drawing/2014/main" id="{624BF6C8-E594-46D0-8AF7-2AA4612E43C5}"/>
              </a:ext>
            </a:extLst>
          </p:cNvPr>
          <p:cNvSpPr/>
          <p:nvPr/>
        </p:nvSpPr>
        <p:spPr>
          <a:xfrm>
            <a:off x="7053288" y="3649222"/>
            <a:ext cx="792100" cy="10888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9170"/>
                </a:moveTo>
                <a:lnTo>
                  <a:pt x="8994" y="0"/>
                </a:lnTo>
                <a:lnTo>
                  <a:pt x="0" y="6543"/>
                </a:lnTo>
                <a:lnTo>
                  <a:pt x="0" y="21600"/>
                </a:lnTo>
                <a:lnTo>
                  <a:pt x="67" y="21600"/>
                </a:lnTo>
                <a:cubicBezTo>
                  <a:pt x="2909" y="21600"/>
                  <a:pt x="5617" y="20773"/>
                  <a:pt x="7624" y="19338"/>
                </a:cubicBezTo>
                <a:lnTo>
                  <a:pt x="21600" y="9170"/>
                </a:lnTo>
                <a:close/>
              </a:path>
            </a:pathLst>
          </a:custGeom>
          <a:solidFill>
            <a:srgbClr val="521B9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3767E307-F84B-480C-8677-A0D065470580}"/>
              </a:ext>
            </a:extLst>
          </p:cNvPr>
          <p:cNvSpPr/>
          <p:nvPr/>
        </p:nvSpPr>
        <p:spPr>
          <a:xfrm>
            <a:off x="6284859" y="2616792"/>
            <a:ext cx="789650" cy="968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12" y="0"/>
                </a:moveTo>
                <a:cubicBezTo>
                  <a:pt x="15361" y="0"/>
                  <a:pt x="12645" y="930"/>
                  <a:pt x="10632" y="2570"/>
                </a:cubicBezTo>
                <a:lnTo>
                  <a:pt x="0" y="11265"/>
                </a:lnTo>
                <a:lnTo>
                  <a:pt x="0" y="11319"/>
                </a:lnTo>
                <a:lnTo>
                  <a:pt x="12611" y="21600"/>
                </a:lnTo>
                <a:lnTo>
                  <a:pt x="21600" y="14245"/>
                </a:lnTo>
                <a:lnTo>
                  <a:pt x="21600" y="14245"/>
                </a:lnTo>
                <a:lnTo>
                  <a:pt x="21600" y="0"/>
                </a:lnTo>
                <a:lnTo>
                  <a:pt x="1821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A1F2D026-F922-4088-AFB4-514AC78E7D6C}"/>
              </a:ext>
            </a:extLst>
          </p:cNvPr>
          <p:cNvSpPr/>
          <p:nvPr/>
        </p:nvSpPr>
        <p:spPr>
          <a:xfrm>
            <a:off x="6263141" y="3186959"/>
            <a:ext cx="792103" cy="1551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67" y="11013"/>
                </a:moveTo>
                <a:lnTo>
                  <a:pt x="21567" y="11013"/>
                </a:lnTo>
                <a:lnTo>
                  <a:pt x="0" y="0"/>
                </a:lnTo>
                <a:lnTo>
                  <a:pt x="0" y="12840"/>
                </a:lnTo>
                <a:lnTo>
                  <a:pt x="14010" y="19995"/>
                </a:lnTo>
                <a:cubicBezTo>
                  <a:pt x="16016" y="21019"/>
                  <a:pt x="18724" y="21600"/>
                  <a:pt x="21567" y="21600"/>
                </a:cubicBezTo>
                <a:lnTo>
                  <a:pt x="21600" y="21600"/>
                </a:lnTo>
                <a:lnTo>
                  <a:pt x="21600" y="11013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1" name="Graphic 110" descr="Bar graph with upward trend with solid fill">
            <a:extLst>
              <a:ext uri="{FF2B5EF4-FFF2-40B4-BE49-F238E27FC236}">
                <a16:creationId xmlns:a16="http://schemas.microsoft.com/office/drawing/2014/main" id="{09A8F889-A334-40D4-BCCA-CDE117B3E5F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21209" y="2952109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2" name="Graphic 111" descr="Venn diagram with solid fill">
            <a:extLst>
              <a:ext uri="{FF2B5EF4-FFF2-40B4-BE49-F238E27FC236}">
                <a16:creationId xmlns:a16="http://schemas.microsoft.com/office/drawing/2014/main" id="{B657C5B0-F1DE-4748-AA06-C90E3D7DD2E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91591" y="3895535"/>
            <a:ext cx="414316" cy="414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81C97FA3-D70A-45A7-9BEB-AA61E6B14DDC}"/>
              </a:ext>
            </a:extLst>
          </p:cNvPr>
          <p:cNvSpPr txBox="1"/>
          <p:nvPr/>
        </p:nvSpPr>
        <p:spPr>
          <a:xfrm rot="2700000">
            <a:off x="6334853" y="3800601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F2929143-E4CD-4455-BFBB-4A593B8770EF}"/>
              </a:ext>
            </a:extLst>
          </p:cNvPr>
          <p:cNvSpPr txBox="1"/>
          <p:nvPr/>
        </p:nvSpPr>
        <p:spPr>
          <a:xfrm rot="2700000">
            <a:off x="7158956" y="2977641"/>
            <a:ext cx="634479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21308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393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Twist Process Diagram – Slide Template</vt:lpstr>
      <vt:lpstr>Twist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Twist Process Diagram</dc:title>
  <dc:creator>PresentationGO.com</dc:creator>
  <dc:description>© Copyright PresentationGO.com</dc:description>
  <dcterms:created xsi:type="dcterms:W3CDTF">2014-11-26T05:14:11Z</dcterms:created>
  <dcterms:modified xsi:type="dcterms:W3CDTF">2021-07-29T03:20:08Z</dcterms:modified>
  <cp:category>Charts &amp; Diagrams</cp:category>
</cp:coreProperties>
</file>