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 Process Diagram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0A5788-2D2E-4FE6-AAA2-92DA8E60F37B}"/>
              </a:ext>
            </a:extLst>
          </p:cNvPr>
          <p:cNvGrpSpPr/>
          <p:nvPr/>
        </p:nvGrpSpPr>
        <p:grpSpPr>
          <a:xfrm>
            <a:off x="1753761" y="4960765"/>
            <a:ext cx="1980366" cy="1043932"/>
            <a:chOff x="8921977" y="1528280"/>
            <a:chExt cx="2926080" cy="104393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243A1B-70F4-48A0-85DD-46B38863100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C4484-3B9E-4939-80E7-91E7533610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DCAA965-6518-431C-AB16-DB417098EEB9}"/>
              </a:ext>
            </a:extLst>
          </p:cNvPr>
          <p:cNvGrpSpPr/>
          <p:nvPr/>
        </p:nvGrpSpPr>
        <p:grpSpPr>
          <a:xfrm>
            <a:off x="1779161" y="891685"/>
            <a:ext cx="1980366" cy="1043932"/>
            <a:chOff x="8921977" y="1528280"/>
            <a:chExt cx="2926080" cy="104393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8A3F2-B6C4-44DE-B9E0-3C4B528D8390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885658-E907-47E4-9579-661F050E96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C13616-3EBC-4217-AFA8-89467777F652}"/>
              </a:ext>
            </a:extLst>
          </p:cNvPr>
          <p:cNvGrpSpPr/>
          <p:nvPr/>
        </p:nvGrpSpPr>
        <p:grpSpPr>
          <a:xfrm>
            <a:off x="3988257" y="4960765"/>
            <a:ext cx="1980366" cy="1043932"/>
            <a:chOff x="8921977" y="1528280"/>
            <a:chExt cx="2926080" cy="104393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4A0AF36-352D-4EBE-8129-E61DAE56173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58A94B-7637-41BD-A1BE-39AE55F2AC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B9E739-5C52-4B6A-A70E-7D9445010E90}"/>
              </a:ext>
            </a:extLst>
          </p:cNvPr>
          <p:cNvGrpSpPr/>
          <p:nvPr/>
        </p:nvGrpSpPr>
        <p:grpSpPr>
          <a:xfrm>
            <a:off x="3994980" y="891685"/>
            <a:ext cx="1980366" cy="1043932"/>
            <a:chOff x="8921977" y="1528280"/>
            <a:chExt cx="2926080" cy="10439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7816D0-323F-432E-87CA-B77D6F06D6D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BB74D70-686F-4576-B8B3-D91183F55A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7FA941F-64CB-46CF-B5AB-D2BF7E137657}"/>
              </a:ext>
            </a:extLst>
          </p:cNvPr>
          <p:cNvGrpSpPr/>
          <p:nvPr/>
        </p:nvGrpSpPr>
        <p:grpSpPr>
          <a:xfrm>
            <a:off x="6182134" y="4960765"/>
            <a:ext cx="1980366" cy="1043932"/>
            <a:chOff x="8921977" y="1528280"/>
            <a:chExt cx="2926080" cy="10439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B620237-F914-49C3-97F9-F886A61E6B5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DA1EEA-8609-4D18-BD7E-4DABEBFF01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AB7F2A-E8FC-406B-800B-344305012E3C}"/>
              </a:ext>
            </a:extLst>
          </p:cNvPr>
          <p:cNvGrpSpPr/>
          <p:nvPr/>
        </p:nvGrpSpPr>
        <p:grpSpPr>
          <a:xfrm>
            <a:off x="6194370" y="891685"/>
            <a:ext cx="1980366" cy="1043932"/>
            <a:chOff x="8921977" y="1528280"/>
            <a:chExt cx="2926080" cy="10439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D7E8CE5-7CC8-4B19-BFF4-88E355B9954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AA9EF4-3D3B-4482-960E-6712DBEFF7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A31049B-B349-4FC2-89A5-DA0840A0DC42}"/>
              </a:ext>
            </a:extLst>
          </p:cNvPr>
          <p:cNvGrpSpPr/>
          <p:nvPr/>
        </p:nvGrpSpPr>
        <p:grpSpPr>
          <a:xfrm>
            <a:off x="8414200" y="4960765"/>
            <a:ext cx="1980366" cy="1043932"/>
            <a:chOff x="8921977" y="1528280"/>
            <a:chExt cx="2926080" cy="10439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28A18B2-4FE0-49C8-8A47-0A8AC7362B9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DFD9B5A-EA63-4E36-8D73-5675B18C52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7D25A38-6755-4D32-82C0-A4099FAF6883}"/>
              </a:ext>
            </a:extLst>
          </p:cNvPr>
          <p:cNvGrpSpPr/>
          <p:nvPr/>
        </p:nvGrpSpPr>
        <p:grpSpPr>
          <a:xfrm>
            <a:off x="8442495" y="891685"/>
            <a:ext cx="1980366" cy="1043932"/>
            <a:chOff x="8921977" y="1528280"/>
            <a:chExt cx="2926080" cy="10439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E27CE8-08F7-4D63-AB02-291E4CBAACF1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3F22FA-D713-4030-BD0B-C61D7206CE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A7387142-3495-4259-8174-B6B467C6BB11}"/>
              </a:ext>
            </a:extLst>
          </p:cNvPr>
          <p:cNvSpPr/>
          <p:nvPr/>
        </p:nvSpPr>
        <p:spPr>
          <a:xfrm>
            <a:off x="1697619" y="3010718"/>
            <a:ext cx="1049593" cy="1896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917"/>
                </a:moveTo>
                <a:lnTo>
                  <a:pt x="21566" y="11917"/>
                </a:lnTo>
                <a:lnTo>
                  <a:pt x="0" y="0"/>
                </a:lnTo>
                <a:lnTo>
                  <a:pt x="0" y="10092"/>
                </a:lnTo>
                <a:cubicBezTo>
                  <a:pt x="0" y="12625"/>
                  <a:pt x="1817" y="15046"/>
                  <a:pt x="5047" y="16814"/>
                </a:cubicBezTo>
                <a:lnTo>
                  <a:pt x="10564" y="19868"/>
                </a:lnTo>
                <a:cubicBezTo>
                  <a:pt x="12583" y="20986"/>
                  <a:pt x="15308" y="21600"/>
                  <a:pt x="18168" y="21600"/>
                </a:cubicBezTo>
                <a:lnTo>
                  <a:pt x="21600" y="21600"/>
                </a:lnTo>
                <a:lnTo>
                  <a:pt x="21600" y="1191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1491FBA-C140-440B-A2E0-3771ADF33B6A}"/>
              </a:ext>
            </a:extLst>
          </p:cNvPr>
          <p:cNvSpPr/>
          <p:nvPr/>
        </p:nvSpPr>
        <p:spPr>
          <a:xfrm>
            <a:off x="2743944" y="3615622"/>
            <a:ext cx="1052866" cy="129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335"/>
                </a:moveTo>
                <a:lnTo>
                  <a:pt x="21600" y="10281"/>
                </a:lnTo>
                <a:lnTo>
                  <a:pt x="8989" y="0"/>
                </a:lnTo>
                <a:lnTo>
                  <a:pt x="0" y="7355"/>
                </a:lnTo>
                <a:lnTo>
                  <a:pt x="0" y="21600"/>
                </a:lnTo>
                <a:lnTo>
                  <a:pt x="3388" y="21600"/>
                </a:lnTo>
                <a:cubicBezTo>
                  <a:pt x="6239" y="21600"/>
                  <a:pt x="8955" y="20670"/>
                  <a:pt x="10968" y="19030"/>
                </a:cubicBezTo>
                <a:lnTo>
                  <a:pt x="21600" y="1033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D5B40CD-63A1-44B8-BC10-191DA55756B9}"/>
              </a:ext>
            </a:extLst>
          </p:cNvPr>
          <p:cNvSpPr/>
          <p:nvPr/>
        </p:nvSpPr>
        <p:spPr>
          <a:xfrm>
            <a:off x="2769344" y="2078835"/>
            <a:ext cx="1052866" cy="20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587"/>
                </a:moveTo>
                <a:lnTo>
                  <a:pt x="0" y="10587"/>
                </a:lnTo>
                <a:lnTo>
                  <a:pt x="21600" y="21600"/>
                </a:lnTo>
                <a:lnTo>
                  <a:pt x="21600" y="8760"/>
                </a:lnTo>
                <a:lnTo>
                  <a:pt x="7580" y="1605"/>
                </a:lnTo>
                <a:cubicBezTo>
                  <a:pt x="5568" y="581"/>
                  <a:pt x="2851" y="0"/>
                  <a:pt x="0" y="0"/>
                </a:cubicBezTo>
                <a:lnTo>
                  <a:pt x="0" y="0"/>
                </a:lnTo>
                <a:lnTo>
                  <a:pt x="0" y="105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E539E73-773B-4E28-8620-3487A971A48B}"/>
              </a:ext>
            </a:extLst>
          </p:cNvPr>
          <p:cNvSpPr/>
          <p:nvPr/>
        </p:nvSpPr>
        <p:spPr>
          <a:xfrm>
            <a:off x="1723019" y="2078835"/>
            <a:ext cx="1047962" cy="145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3883" y="2237"/>
                </a:moveTo>
                <a:lnTo>
                  <a:pt x="0" y="12247"/>
                </a:lnTo>
                <a:lnTo>
                  <a:pt x="0" y="12539"/>
                </a:lnTo>
                <a:lnTo>
                  <a:pt x="12502" y="21553"/>
                </a:lnTo>
                <a:lnTo>
                  <a:pt x="21566" y="15017"/>
                </a:lnTo>
                <a:lnTo>
                  <a:pt x="21600" y="15041"/>
                </a:lnTo>
                <a:lnTo>
                  <a:pt x="21600" y="2"/>
                </a:lnTo>
                <a:lnTo>
                  <a:pt x="21465" y="2"/>
                </a:lnTo>
                <a:cubicBezTo>
                  <a:pt x="18635" y="-47"/>
                  <a:pt x="15905" y="779"/>
                  <a:pt x="13883" y="22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714BA5DA-AF24-4617-A19F-714F30B65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017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Database with solid fill">
            <a:extLst>
              <a:ext uri="{FF2B5EF4-FFF2-40B4-BE49-F238E27FC236}">
                <a16:creationId xmlns:a16="http://schemas.microsoft.com/office/drawing/2014/main" id="{F02A4997-A888-40F2-9CB5-5AFF38C21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07117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0385611D-AE1B-42A7-A608-E72FCF41A883}"/>
              </a:ext>
            </a:extLst>
          </p:cNvPr>
          <p:cNvSpPr txBox="1"/>
          <p:nvPr/>
        </p:nvSpPr>
        <p:spPr>
          <a:xfrm rot="2700000">
            <a:off x="1802980" y="3750507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3373859-B69D-4ABE-916C-FFB8F7758EF9}"/>
              </a:ext>
            </a:extLst>
          </p:cNvPr>
          <p:cNvSpPr txBox="1"/>
          <p:nvPr/>
        </p:nvSpPr>
        <p:spPr>
          <a:xfrm rot="2700000">
            <a:off x="2889084" y="2653227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C97B4FE-DD5D-4586-BEB2-FA4A8BBB1A6D}"/>
              </a:ext>
            </a:extLst>
          </p:cNvPr>
          <p:cNvSpPr/>
          <p:nvPr/>
        </p:nvSpPr>
        <p:spPr>
          <a:xfrm>
            <a:off x="4985825" y="2078835"/>
            <a:ext cx="1061040" cy="2017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292"/>
                </a:moveTo>
                <a:lnTo>
                  <a:pt x="0" y="10292"/>
                </a:lnTo>
                <a:lnTo>
                  <a:pt x="0" y="10292"/>
                </a:lnTo>
                <a:lnTo>
                  <a:pt x="21500" y="21600"/>
                </a:lnTo>
                <a:lnTo>
                  <a:pt x="21600" y="21547"/>
                </a:lnTo>
                <a:lnTo>
                  <a:pt x="21600" y="8454"/>
                </a:lnTo>
                <a:lnTo>
                  <a:pt x="8620" y="1628"/>
                </a:lnTo>
                <a:cubicBezTo>
                  <a:pt x="6623" y="578"/>
                  <a:pt x="3927" y="0"/>
                  <a:pt x="1098" y="0"/>
                </a:cubicBezTo>
                <a:lnTo>
                  <a:pt x="0" y="0"/>
                </a:lnTo>
                <a:lnTo>
                  <a:pt x="0" y="102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CFC9962-7049-4F29-9933-ABDF093C8209}"/>
              </a:ext>
            </a:extLst>
          </p:cNvPr>
          <p:cNvSpPr/>
          <p:nvPr/>
        </p:nvSpPr>
        <p:spPr>
          <a:xfrm>
            <a:off x="4953274" y="3566578"/>
            <a:ext cx="1056133" cy="1340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31"/>
                </a:moveTo>
                <a:lnTo>
                  <a:pt x="8994" y="0"/>
                </a:lnTo>
                <a:lnTo>
                  <a:pt x="0" y="7086"/>
                </a:lnTo>
                <a:lnTo>
                  <a:pt x="0" y="21600"/>
                </a:lnTo>
                <a:lnTo>
                  <a:pt x="2374" y="21600"/>
                </a:lnTo>
                <a:cubicBezTo>
                  <a:pt x="5216" y="21600"/>
                  <a:pt x="7925" y="20704"/>
                  <a:pt x="9931" y="19150"/>
                </a:cubicBezTo>
                <a:lnTo>
                  <a:pt x="21600" y="993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9383B7-4771-4030-9650-78EC74C20FF5}"/>
              </a:ext>
            </a:extLst>
          </p:cNvPr>
          <p:cNvSpPr/>
          <p:nvPr/>
        </p:nvSpPr>
        <p:spPr>
          <a:xfrm>
            <a:off x="3932297" y="2078835"/>
            <a:ext cx="1052866" cy="1402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93" y="0"/>
                </a:moveTo>
                <a:cubicBezTo>
                  <a:pt x="17642" y="0"/>
                  <a:pt x="14925" y="856"/>
                  <a:pt x="12913" y="2366"/>
                </a:cubicBezTo>
                <a:lnTo>
                  <a:pt x="0" y="12084"/>
                </a:lnTo>
                <a:lnTo>
                  <a:pt x="0" y="12134"/>
                </a:lnTo>
                <a:lnTo>
                  <a:pt x="12611" y="21600"/>
                </a:lnTo>
                <a:lnTo>
                  <a:pt x="21600" y="14828"/>
                </a:lnTo>
                <a:lnTo>
                  <a:pt x="21600" y="14828"/>
                </a:lnTo>
                <a:lnTo>
                  <a:pt x="21600" y="0"/>
                </a:lnTo>
                <a:lnTo>
                  <a:pt x="2049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6ED048E-27E0-4FED-842D-A1F555045197}"/>
              </a:ext>
            </a:extLst>
          </p:cNvPr>
          <p:cNvSpPr/>
          <p:nvPr/>
        </p:nvSpPr>
        <p:spPr>
          <a:xfrm>
            <a:off x="3906950" y="2950226"/>
            <a:ext cx="1056137" cy="1956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639"/>
                </a:moveTo>
                <a:lnTo>
                  <a:pt x="21567" y="11639"/>
                </a:lnTo>
                <a:lnTo>
                  <a:pt x="0" y="0"/>
                </a:lnTo>
                <a:lnTo>
                  <a:pt x="0" y="13570"/>
                </a:lnTo>
                <a:lnTo>
                  <a:pt x="11736" y="19904"/>
                </a:lnTo>
                <a:cubicBezTo>
                  <a:pt x="13742" y="20986"/>
                  <a:pt x="16451" y="21600"/>
                  <a:pt x="19293" y="21600"/>
                </a:cubicBezTo>
                <a:lnTo>
                  <a:pt x="21600" y="21600"/>
                </a:lnTo>
                <a:lnTo>
                  <a:pt x="21600" y="1163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3" name="Graphic 42" descr="Bar graph with downward trend with solid fill">
            <a:extLst>
              <a:ext uri="{FF2B5EF4-FFF2-40B4-BE49-F238E27FC236}">
                <a16:creationId xmlns:a16="http://schemas.microsoft.com/office/drawing/2014/main" id="{51437119-7290-4A38-88F8-CEF2D87A36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5437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52A800D1-2B8F-49FD-842C-24A15B2E58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8391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809A2D8-FF0D-4C1A-8CB5-5137B5C6BD99}"/>
              </a:ext>
            </a:extLst>
          </p:cNvPr>
          <p:cNvSpPr txBox="1"/>
          <p:nvPr/>
        </p:nvSpPr>
        <p:spPr>
          <a:xfrm rot="2700000">
            <a:off x="4000596" y="372749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317A7C-3C1B-4928-8A6C-300E3B5CEE19}"/>
              </a:ext>
            </a:extLst>
          </p:cNvPr>
          <p:cNvSpPr txBox="1"/>
          <p:nvPr/>
        </p:nvSpPr>
        <p:spPr>
          <a:xfrm rot="2700000">
            <a:off x="5061300" y="263021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E65771-4702-4603-B05C-0D744B050A53}"/>
              </a:ext>
            </a:extLst>
          </p:cNvPr>
          <p:cNvSpPr/>
          <p:nvPr/>
        </p:nvSpPr>
        <p:spPr>
          <a:xfrm>
            <a:off x="6131605" y="2897913"/>
            <a:ext cx="1049593" cy="200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248"/>
                </a:moveTo>
                <a:lnTo>
                  <a:pt x="21566" y="11248"/>
                </a:lnTo>
                <a:lnTo>
                  <a:pt x="0" y="0"/>
                </a:lnTo>
                <a:lnTo>
                  <a:pt x="0" y="13252"/>
                </a:lnTo>
                <a:lnTo>
                  <a:pt x="12852" y="19965"/>
                </a:lnTo>
                <a:cubicBezTo>
                  <a:pt x="14871" y="21020"/>
                  <a:pt x="17596" y="21600"/>
                  <a:pt x="20456" y="21600"/>
                </a:cubicBezTo>
                <a:lnTo>
                  <a:pt x="21600" y="21600"/>
                </a:lnTo>
                <a:lnTo>
                  <a:pt x="21600" y="1124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4DB4729-4CDF-49EB-A45A-69396D5BCB03}"/>
              </a:ext>
            </a:extLst>
          </p:cNvPr>
          <p:cNvSpPr/>
          <p:nvPr/>
        </p:nvSpPr>
        <p:spPr>
          <a:xfrm>
            <a:off x="7177930" y="3504454"/>
            <a:ext cx="1052866" cy="1402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516"/>
                </a:moveTo>
                <a:lnTo>
                  <a:pt x="21600" y="9466"/>
                </a:lnTo>
                <a:lnTo>
                  <a:pt x="8989" y="0"/>
                </a:lnTo>
                <a:lnTo>
                  <a:pt x="0" y="6772"/>
                </a:lnTo>
                <a:lnTo>
                  <a:pt x="0" y="21600"/>
                </a:lnTo>
                <a:lnTo>
                  <a:pt x="1107" y="21600"/>
                </a:lnTo>
                <a:cubicBezTo>
                  <a:pt x="3958" y="21600"/>
                  <a:pt x="6675" y="20744"/>
                  <a:pt x="8687" y="19234"/>
                </a:cubicBezTo>
                <a:lnTo>
                  <a:pt x="21600" y="951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C08349-202D-4026-B8E8-C9A7613A7319}"/>
              </a:ext>
            </a:extLst>
          </p:cNvPr>
          <p:cNvSpPr/>
          <p:nvPr/>
        </p:nvSpPr>
        <p:spPr>
          <a:xfrm>
            <a:off x="7213249" y="2078835"/>
            <a:ext cx="1052866" cy="1955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951"/>
                </a:moveTo>
                <a:lnTo>
                  <a:pt x="21600" y="21600"/>
                </a:lnTo>
                <a:lnTo>
                  <a:pt x="21600" y="8019"/>
                </a:lnTo>
                <a:lnTo>
                  <a:pt x="9861" y="1698"/>
                </a:lnTo>
                <a:cubicBezTo>
                  <a:pt x="7848" y="614"/>
                  <a:pt x="5132" y="0"/>
                  <a:pt x="2281" y="0"/>
                </a:cubicBezTo>
                <a:lnTo>
                  <a:pt x="0" y="0"/>
                </a:lnTo>
                <a:lnTo>
                  <a:pt x="0" y="995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1145BF6-1B9C-4F2A-AAA0-B6CC33C7DEFA}"/>
              </a:ext>
            </a:extLst>
          </p:cNvPr>
          <p:cNvSpPr/>
          <p:nvPr/>
        </p:nvSpPr>
        <p:spPr>
          <a:xfrm>
            <a:off x="6166924" y="2078835"/>
            <a:ext cx="1047962" cy="1339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11592" y="2423"/>
                </a:moveTo>
                <a:lnTo>
                  <a:pt x="0" y="11474"/>
                </a:lnTo>
                <a:lnTo>
                  <a:pt x="0" y="11789"/>
                </a:lnTo>
                <a:lnTo>
                  <a:pt x="12502" y="21550"/>
                </a:lnTo>
                <a:lnTo>
                  <a:pt x="21566" y="14473"/>
                </a:lnTo>
                <a:lnTo>
                  <a:pt x="21600" y="14499"/>
                </a:lnTo>
                <a:lnTo>
                  <a:pt x="21600" y="3"/>
                </a:lnTo>
                <a:lnTo>
                  <a:pt x="19174" y="3"/>
                </a:lnTo>
                <a:cubicBezTo>
                  <a:pt x="16343" y="-50"/>
                  <a:pt x="13614" y="845"/>
                  <a:pt x="11592" y="242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" name="Graphic 44" descr="Brainstorm with solid fill">
            <a:extLst>
              <a:ext uri="{FF2B5EF4-FFF2-40B4-BE49-F238E27FC236}">
                <a16:creationId xmlns:a16="http://schemas.microsoft.com/office/drawing/2014/main" id="{80339D54-73AF-442A-96B0-B6AB04B353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14727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Stopwatch with solid fill">
            <a:extLst>
              <a:ext uri="{FF2B5EF4-FFF2-40B4-BE49-F238E27FC236}">
                <a16:creationId xmlns:a16="http://schemas.microsoft.com/office/drawing/2014/main" id="{26FC5E29-DBE7-4BED-BF64-B7A70E2CDF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66517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3F97492-8699-4E1D-BE67-B32D35041FC0}"/>
              </a:ext>
            </a:extLst>
          </p:cNvPr>
          <p:cNvSpPr txBox="1"/>
          <p:nvPr/>
        </p:nvSpPr>
        <p:spPr>
          <a:xfrm rot="2700000">
            <a:off x="6273681" y="372749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59F988-FB5A-46D3-8709-B47DC109A863}"/>
              </a:ext>
            </a:extLst>
          </p:cNvPr>
          <p:cNvSpPr txBox="1"/>
          <p:nvPr/>
        </p:nvSpPr>
        <p:spPr>
          <a:xfrm rot="2700000">
            <a:off x="7334385" y="263021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9E53099-0FB9-4446-BCD9-4EABB1742057}"/>
              </a:ext>
            </a:extLst>
          </p:cNvPr>
          <p:cNvSpPr/>
          <p:nvPr/>
        </p:nvSpPr>
        <p:spPr>
          <a:xfrm>
            <a:off x="9433341" y="2078835"/>
            <a:ext cx="1061040" cy="1904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623"/>
                </a:moveTo>
                <a:lnTo>
                  <a:pt x="0" y="9623"/>
                </a:lnTo>
                <a:lnTo>
                  <a:pt x="0" y="9623"/>
                </a:lnTo>
                <a:lnTo>
                  <a:pt x="21500" y="21600"/>
                </a:lnTo>
                <a:lnTo>
                  <a:pt x="21600" y="21544"/>
                </a:lnTo>
                <a:lnTo>
                  <a:pt x="21600" y="11607"/>
                </a:lnTo>
                <a:cubicBezTo>
                  <a:pt x="21600" y="9085"/>
                  <a:pt x="19803" y="6675"/>
                  <a:pt x="16608" y="4913"/>
                </a:cubicBezTo>
                <a:lnTo>
                  <a:pt x="10883" y="1724"/>
                </a:lnTo>
                <a:cubicBezTo>
                  <a:pt x="8886" y="612"/>
                  <a:pt x="6190" y="0"/>
                  <a:pt x="3362" y="0"/>
                </a:cubicBezTo>
                <a:lnTo>
                  <a:pt x="0" y="0"/>
                </a:lnTo>
                <a:lnTo>
                  <a:pt x="0" y="962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1CFA9B0-2C43-4B0F-BCCB-9CBCB038EEE4}"/>
              </a:ext>
            </a:extLst>
          </p:cNvPr>
          <p:cNvSpPr/>
          <p:nvPr/>
        </p:nvSpPr>
        <p:spPr>
          <a:xfrm>
            <a:off x="9404383" y="3455407"/>
            <a:ext cx="1056133" cy="1451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0"/>
                </a:moveTo>
                <a:lnTo>
                  <a:pt x="8994" y="0"/>
                </a:lnTo>
                <a:lnTo>
                  <a:pt x="0" y="6543"/>
                </a:lnTo>
                <a:lnTo>
                  <a:pt x="0" y="21600"/>
                </a:lnTo>
                <a:lnTo>
                  <a:pt x="67" y="21600"/>
                </a:lnTo>
                <a:cubicBezTo>
                  <a:pt x="2909" y="21600"/>
                  <a:pt x="5617" y="20773"/>
                  <a:pt x="7624" y="19338"/>
                </a:cubicBezTo>
                <a:lnTo>
                  <a:pt x="21600" y="9170"/>
                </a:lnTo>
                <a:close/>
              </a:path>
            </a:pathLst>
          </a:custGeom>
          <a:solidFill>
            <a:srgbClr val="521B9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DD3CE54-C5C2-410E-B723-E1C5991A9E62}"/>
              </a:ext>
            </a:extLst>
          </p:cNvPr>
          <p:cNvSpPr/>
          <p:nvPr/>
        </p:nvSpPr>
        <p:spPr>
          <a:xfrm>
            <a:off x="8379812" y="2078835"/>
            <a:ext cx="1052866" cy="129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2" y="0"/>
                </a:moveTo>
                <a:cubicBezTo>
                  <a:pt x="15361" y="0"/>
                  <a:pt x="12645" y="930"/>
                  <a:pt x="10632" y="2570"/>
                </a:cubicBezTo>
                <a:lnTo>
                  <a:pt x="0" y="11265"/>
                </a:lnTo>
                <a:lnTo>
                  <a:pt x="0" y="11319"/>
                </a:lnTo>
                <a:lnTo>
                  <a:pt x="12611" y="21600"/>
                </a:lnTo>
                <a:lnTo>
                  <a:pt x="21600" y="14245"/>
                </a:lnTo>
                <a:lnTo>
                  <a:pt x="21600" y="14245"/>
                </a:lnTo>
                <a:lnTo>
                  <a:pt x="21600" y="0"/>
                </a:lnTo>
                <a:lnTo>
                  <a:pt x="1821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C7D88C8-50EA-45E1-82A4-03E894F2D6F0}"/>
              </a:ext>
            </a:extLst>
          </p:cNvPr>
          <p:cNvSpPr/>
          <p:nvPr/>
        </p:nvSpPr>
        <p:spPr>
          <a:xfrm>
            <a:off x="8350854" y="2839057"/>
            <a:ext cx="1056137" cy="20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013"/>
                </a:moveTo>
                <a:lnTo>
                  <a:pt x="21567" y="11013"/>
                </a:lnTo>
                <a:lnTo>
                  <a:pt x="0" y="0"/>
                </a:lnTo>
                <a:lnTo>
                  <a:pt x="0" y="12840"/>
                </a:lnTo>
                <a:lnTo>
                  <a:pt x="14010" y="19995"/>
                </a:lnTo>
                <a:cubicBezTo>
                  <a:pt x="16016" y="21019"/>
                  <a:pt x="18724" y="21600"/>
                  <a:pt x="21567" y="21600"/>
                </a:cubicBezTo>
                <a:lnTo>
                  <a:pt x="21600" y="21600"/>
                </a:lnTo>
                <a:lnTo>
                  <a:pt x="21600" y="11013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BD6A97E9-A402-4EED-A2BB-D19B8A3A0B4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94945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Venn diagram with solid fill">
            <a:extLst>
              <a:ext uri="{FF2B5EF4-FFF2-40B4-BE49-F238E27FC236}">
                <a16:creationId xmlns:a16="http://schemas.microsoft.com/office/drawing/2014/main" id="{1FCCFBD1-4062-41BC-A211-44B933F3A34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588788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890FE28-5769-474D-A715-DB2D0BFFA2F8}"/>
              </a:ext>
            </a:extLst>
          </p:cNvPr>
          <p:cNvSpPr txBox="1"/>
          <p:nvPr/>
        </p:nvSpPr>
        <p:spPr>
          <a:xfrm rot="2700000">
            <a:off x="8446470" y="3672635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0EF9BF-9C8B-46EE-95EF-C0EAC6D045CC}"/>
              </a:ext>
            </a:extLst>
          </p:cNvPr>
          <p:cNvSpPr txBox="1"/>
          <p:nvPr/>
        </p:nvSpPr>
        <p:spPr>
          <a:xfrm rot="2700000">
            <a:off x="9545274" y="2575355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 Process Diagram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0A5788-2D2E-4FE6-AAA2-92DA8E60F37B}"/>
              </a:ext>
            </a:extLst>
          </p:cNvPr>
          <p:cNvGrpSpPr/>
          <p:nvPr/>
        </p:nvGrpSpPr>
        <p:grpSpPr>
          <a:xfrm>
            <a:off x="1753761" y="4960765"/>
            <a:ext cx="1980366" cy="1043932"/>
            <a:chOff x="8921977" y="1528280"/>
            <a:chExt cx="2926080" cy="104393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243A1B-70F4-48A0-85DD-46B38863100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C4484-3B9E-4939-80E7-91E7533610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DCAA965-6518-431C-AB16-DB417098EEB9}"/>
              </a:ext>
            </a:extLst>
          </p:cNvPr>
          <p:cNvGrpSpPr/>
          <p:nvPr/>
        </p:nvGrpSpPr>
        <p:grpSpPr>
          <a:xfrm>
            <a:off x="1779161" y="891685"/>
            <a:ext cx="1980366" cy="1043932"/>
            <a:chOff x="8921977" y="1528280"/>
            <a:chExt cx="2926080" cy="104393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8A3F2-B6C4-44DE-B9E0-3C4B528D8390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885658-E907-47E4-9579-661F050E96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C13616-3EBC-4217-AFA8-89467777F652}"/>
              </a:ext>
            </a:extLst>
          </p:cNvPr>
          <p:cNvGrpSpPr/>
          <p:nvPr/>
        </p:nvGrpSpPr>
        <p:grpSpPr>
          <a:xfrm>
            <a:off x="3988257" y="4960765"/>
            <a:ext cx="1980366" cy="1043932"/>
            <a:chOff x="8921977" y="1528280"/>
            <a:chExt cx="2926080" cy="104393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4A0AF36-352D-4EBE-8129-E61DAE56173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58A94B-7637-41BD-A1BE-39AE55F2AC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B9E739-5C52-4B6A-A70E-7D9445010E90}"/>
              </a:ext>
            </a:extLst>
          </p:cNvPr>
          <p:cNvGrpSpPr/>
          <p:nvPr/>
        </p:nvGrpSpPr>
        <p:grpSpPr>
          <a:xfrm>
            <a:off x="3994980" y="891685"/>
            <a:ext cx="1980366" cy="1043932"/>
            <a:chOff x="8921977" y="1528280"/>
            <a:chExt cx="2926080" cy="10439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7816D0-323F-432E-87CA-B77D6F06D6D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BB74D70-686F-4576-B8B3-D91183F55A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7FA941F-64CB-46CF-B5AB-D2BF7E137657}"/>
              </a:ext>
            </a:extLst>
          </p:cNvPr>
          <p:cNvGrpSpPr/>
          <p:nvPr/>
        </p:nvGrpSpPr>
        <p:grpSpPr>
          <a:xfrm>
            <a:off x="6182134" y="4960765"/>
            <a:ext cx="1980366" cy="1043932"/>
            <a:chOff x="8921977" y="1528280"/>
            <a:chExt cx="2926080" cy="10439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B620237-F914-49C3-97F9-F886A61E6B5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DA1EEA-8609-4D18-BD7E-4DABEBFF01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AB7F2A-E8FC-406B-800B-344305012E3C}"/>
              </a:ext>
            </a:extLst>
          </p:cNvPr>
          <p:cNvGrpSpPr/>
          <p:nvPr/>
        </p:nvGrpSpPr>
        <p:grpSpPr>
          <a:xfrm>
            <a:off x="6194370" y="891685"/>
            <a:ext cx="1980366" cy="1043932"/>
            <a:chOff x="8921977" y="1528280"/>
            <a:chExt cx="2926080" cy="10439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D7E8CE5-7CC8-4B19-BFF4-88E355B9954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AA9EF4-3D3B-4482-960E-6712DBEFF7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A31049B-B349-4FC2-89A5-DA0840A0DC42}"/>
              </a:ext>
            </a:extLst>
          </p:cNvPr>
          <p:cNvGrpSpPr/>
          <p:nvPr/>
        </p:nvGrpSpPr>
        <p:grpSpPr>
          <a:xfrm>
            <a:off x="8414200" y="4960765"/>
            <a:ext cx="1980366" cy="1043932"/>
            <a:chOff x="8921977" y="1528280"/>
            <a:chExt cx="2926080" cy="10439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28A18B2-4FE0-49C8-8A47-0A8AC7362B9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DFD9B5A-EA63-4E36-8D73-5675B18C52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7D25A38-6755-4D32-82C0-A4099FAF6883}"/>
              </a:ext>
            </a:extLst>
          </p:cNvPr>
          <p:cNvGrpSpPr/>
          <p:nvPr/>
        </p:nvGrpSpPr>
        <p:grpSpPr>
          <a:xfrm>
            <a:off x="8442495" y="891685"/>
            <a:ext cx="1980366" cy="1043932"/>
            <a:chOff x="8921977" y="1528280"/>
            <a:chExt cx="2926080" cy="10439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E27CE8-08F7-4D63-AB02-291E4CBAACF1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3F22FA-D713-4030-BD0B-C61D7206CE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A7387142-3495-4259-8174-B6B467C6BB11}"/>
              </a:ext>
            </a:extLst>
          </p:cNvPr>
          <p:cNvSpPr/>
          <p:nvPr/>
        </p:nvSpPr>
        <p:spPr>
          <a:xfrm>
            <a:off x="1697619" y="3010718"/>
            <a:ext cx="1049593" cy="1896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917"/>
                </a:moveTo>
                <a:lnTo>
                  <a:pt x="21566" y="11917"/>
                </a:lnTo>
                <a:lnTo>
                  <a:pt x="0" y="0"/>
                </a:lnTo>
                <a:lnTo>
                  <a:pt x="0" y="10092"/>
                </a:lnTo>
                <a:cubicBezTo>
                  <a:pt x="0" y="12625"/>
                  <a:pt x="1817" y="15046"/>
                  <a:pt x="5047" y="16814"/>
                </a:cubicBezTo>
                <a:lnTo>
                  <a:pt x="10564" y="19868"/>
                </a:lnTo>
                <a:cubicBezTo>
                  <a:pt x="12583" y="20986"/>
                  <a:pt x="15308" y="21600"/>
                  <a:pt x="18168" y="21600"/>
                </a:cubicBezTo>
                <a:lnTo>
                  <a:pt x="21600" y="21600"/>
                </a:lnTo>
                <a:lnTo>
                  <a:pt x="21600" y="1191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1491FBA-C140-440B-A2E0-3771ADF33B6A}"/>
              </a:ext>
            </a:extLst>
          </p:cNvPr>
          <p:cNvSpPr/>
          <p:nvPr/>
        </p:nvSpPr>
        <p:spPr>
          <a:xfrm>
            <a:off x="2743944" y="3615622"/>
            <a:ext cx="1052866" cy="129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335"/>
                </a:moveTo>
                <a:lnTo>
                  <a:pt x="21600" y="10281"/>
                </a:lnTo>
                <a:lnTo>
                  <a:pt x="8989" y="0"/>
                </a:lnTo>
                <a:lnTo>
                  <a:pt x="0" y="7355"/>
                </a:lnTo>
                <a:lnTo>
                  <a:pt x="0" y="21600"/>
                </a:lnTo>
                <a:lnTo>
                  <a:pt x="3388" y="21600"/>
                </a:lnTo>
                <a:cubicBezTo>
                  <a:pt x="6239" y="21600"/>
                  <a:pt x="8955" y="20670"/>
                  <a:pt x="10968" y="19030"/>
                </a:cubicBezTo>
                <a:lnTo>
                  <a:pt x="21600" y="1033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D5B40CD-63A1-44B8-BC10-191DA55756B9}"/>
              </a:ext>
            </a:extLst>
          </p:cNvPr>
          <p:cNvSpPr/>
          <p:nvPr/>
        </p:nvSpPr>
        <p:spPr>
          <a:xfrm>
            <a:off x="2769344" y="2078835"/>
            <a:ext cx="1052866" cy="20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587"/>
                </a:moveTo>
                <a:lnTo>
                  <a:pt x="0" y="10587"/>
                </a:lnTo>
                <a:lnTo>
                  <a:pt x="21600" y="21600"/>
                </a:lnTo>
                <a:lnTo>
                  <a:pt x="21600" y="8760"/>
                </a:lnTo>
                <a:lnTo>
                  <a:pt x="7580" y="1605"/>
                </a:lnTo>
                <a:cubicBezTo>
                  <a:pt x="5568" y="581"/>
                  <a:pt x="2851" y="0"/>
                  <a:pt x="0" y="0"/>
                </a:cubicBezTo>
                <a:lnTo>
                  <a:pt x="0" y="0"/>
                </a:lnTo>
                <a:lnTo>
                  <a:pt x="0" y="105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E539E73-773B-4E28-8620-3487A971A48B}"/>
              </a:ext>
            </a:extLst>
          </p:cNvPr>
          <p:cNvSpPr/>
          <p:nvPr/>
        </p:nvSpPr>
        <p:spPr>
          <a:xfrm>
            <a:off x="1723019" y="2078835"/>
            <a:ext cx="1047962" cy="145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3883" y="2237"/>
                </a:moveTo>
                <a:lnTo>
                  <a:pt x="0" y="12247"/>
                </a:lnTo>
                <a:lnTo>
                  <a:pt x="0" y="12539"/>
                </a:lnTo>
                <a:lnTo>
                  <a:pt x="12502" y="21553"/>
                </a:lnTo>
                <a:lnTo>
                  <a:pt x="21566" y="15017"/>
                </a:lnTo>
                <a:lnTo>
                  <a:pt x="21600" y="15041"/>
                </a:lnTo>
                <a:lnTo>
                  <a:pt x="21600" y="2"/>
                </a:lnTo>
                <a:lnTo>
                  <a:pt x="21465" y="2"/>
                </a:lnTo>
                <a:cubicBezTo>
                  <a:pt x="18635" y="-47"/>
                  <a:pt x="15905" y="779"/>
                  <a:pt x="13883" y="22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714BA5DA-AF24-4617-A19F-714F30B65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017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Database with solid fill">
            <a:extLst>
              <a:ext uri="{FF2B5EF4-FFF2-40B4-BE49-F238E27FC236}">
                <a16:creationId xmlns:a16="http://schemas.microsoft.com/office/drawing/2014/main" id="{F02A4997-A888-40F2-9CB5-5AFF38C21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07117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0385611D-AE1B-42A7-A608-E72FCF41A883}"/>
              </a:ext>
            </a:extLst>
          </p:cNvPr>
          <p:cNvSpPr txBox="1"/>
          <p:nvPr/>
        </p:nvSpPr>
        <p:spPr>
          <a:xfrm rot="2700000">
            <a:off x="1802980" y="3750507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3373859-B69D-4ABE-916C-FFB8F7758EF9}"/>
              </a:ext>
            </a:extLst>
          </p:cNvPr>
          <p:cNvSpPr txBox="1"/>
          <p:nvPr/>
        </p:nvSpPr>
        <p:spPr>
          <a:xfrm rot="2700000">
            <a:off x="2889084" y="2653227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C97B4FE-DD5D-4586-BEB2-FA4A8BBB1A6D}"/>
              </a:ext>
            </a:extLst>
          </p:cNvPr>
          <p:cNvSpPr/>
          <p:nvPr/>
        </p:nvSpPr>
        <p:spPr>
          <a:xfrm>
            <a:off x="4985825" y="2078835"/>
            <a:ext cx="1061040" cy="2017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292"/>
                </a:moveTo>
                <a:lnTo>
                  <a:pt x="0" y="10292"/>
                </a:lnTo>
                <a:lnTo>
                  <a:pt x="0" y="10292"/>
                </a:lnTo>
                <a:lnTo>
                  <a:pt x="21500" y="21600"/>
                </a:lnTo>
                <a:lnTo>
                  <a:pt x="21600" y="21547"/>
                </a:lnTo>
                <a:lnTo>
                  <a:pt x="21600" y="8454"/>
                </a:lnTo>
                <a:lnTo>
                  <a:pt x="8620" y="1628"/>
                </a:lnTo>
                <a:cubicBezTo>
                  <a:pt x="6623" y="578"/>
                  <a:pt x="3927" y="0"/>
                  <a:pt x="1098" y="0"/>
                </a:cubicBezTo>
                <a:lnTo>
                  <a:pt x="0" y="0"/>
                </a:lnTo>
                <a:lnTo>
                  <a:pt x="0" y="102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CFC9962-7049-4F29-9933-ABDF093C8209}"/>
              </a:ext>
            </a:extLst>
          </p:cNvPr>
          <p:cNvSpPr/>
          <p:nvPr/>
        </p:nvSpPr>
        <p:spPr>
          <a:xfrm>
            <a:off x="4953274" y="3566578"/>
            <a:ext cx="1056133" cy="1340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31"/>
                </a:moveTo>
                <a:lnTo>
                  <a:pt x="8994" y="0"/>
                </a:lnTo>
                <a:lnTo>
                  <a:pt x="0" y="7086"/>
                </a:lnTo>
                <a:lnTo>
                  <a:pt x="0" y="21600"/>
                </a:lnTo>
                <a:lnTo>
                  <a:pt x="2374" y="21600"/>
                </a:lnTo>
                <a:cubicBezTo>
                  <a:pt x="5216" y="21600"/>
                  <a:pt x="7925" y="20704"/>
                  <a:pt x="9931" y="19150"/>
                </a:cubicBezTo>
                <a:lnTo>
                  <a:pt x="21600" y="993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9383B7-4771-4030-9650-78EC74C20FF5}"/>
              </a:ext>
            </a:extLst>
          </p:cNvPr>
          <p:cNvSpPr/>
          <p:nvPr/>
        </p:nvSpPr>
        <p:spPr>
          <a:xfrm>
            <a:off x="3932297" y="2078835"/>
            <a:ext cx="1052866" cy="1402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93" y="0"/>
                </a:moveTo>
                <a:cubicBezTo>
                  <a:pt x="17642" y="0"/>
                  <a:pt x="14925" y="856"/>
                  <a:pt x="12913" y="2366"/>
                </a:cubicBezTo>
                <a:lnTo>
                  <a:pt x="0" y="12084"/>
                </a:lnTo>
                <a:lnTo>
                  <a:pt x="0" y="12134"/>
                </a:lnTo>
                <a:lnTo>
                  <a:pt x="12611" y="21600"/>
                </a:lnTo>
                <a:lnTo>
                  <a:pt x="21600" y="14828"/>
                </a:lnTo>
                <a:lnTo>
                  <a:pt x="21600" y="14828"/>
                </a:lnTo>
                <a:lnTo>
                  <a:pt x="21600" y="0"/>
                </a:lnTo>
                <a:lnTo>
                  <a:pt x="2049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6ED048E-27E0-4FED-842D-A1F555045197}"/>
              </a:ext>
            </a:extLst>
          </p:cNvPr>
          <p:cNvSpPr/>
          <p:nvPr/>
        </p:nvSpPr>
        <p:spPr>
          <a:xfrm>
            <a:off x="3906950" y="2950226"/>
            <a:ext cx="1056137" cy="1956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639"/>
                </a:moveTo>
                <a:lnTo>
                  <a:pt x="21567" y="11639"/>
                </a:lnTo>
                <a:lnTo>
                  <a:pt x="0" y="0"/>
                </a:lnTo>
                <a:lnTo>
                  <a:pt x="0" y="13570"/>
                </a:lnTo>
                <a:lnTo>
                  <a:pt x="11736" y="19904"/>
                </a:lnTo>
                <a:cubicBezTo>
                  <a:pt x="13742" y="20986"/>
                  <a:pt x="16451" y="21600"/>
                  <a:pt x="19293" y="21600"/>
                </a:cubicBezTo>
                <a:lnTo>
                  <a:pt x="21600" y="21600"/>
                </a:lnTo>
                <a:lnTo>
                  <a:pt x="21600" y="1163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3" name="Graphic 42" descr="Bar graph with downward trend with solid fill">
            <a:extLst>
              <a:ext uri="{FF2B5EF4-FFF2-40B4-BE49-F238E27FC236}">
                <a16:creationId xmlns:a16="http://schemas.microsoft.com/office/drawing/2014/main" id="{51437119-7290-4A38-88F8-CEF2D87A36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5437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52A800D1-2B8F-49FD-842C-24A15B2E58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8391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809A2D8-FF0D-4C1A-8CB5-5137B5C6BD99}"/>
              </a:ext>
            </a:extLst>
          </p:cNvPr>
          <p:cNvSpPr txBox="1"/>
          <p:nvPr/>
        </p:nvSpPr>
        <p:spPr>
          <a:xfrm rot="2700000">
            <a:off x="4000596" y="372749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317A7C-3C1B-4928-8A6C-300E3B5CEE19}"/>
              </a:ext>
            </a:extLst>
          </p:cNvPr>
          <p:cNvSpPr txBox="1"/>
          <p:nvPr/>
        </p:nvSpPr>
        <p:spPr>
          <a:xfrm rot="2700000">
            <a:off x="5061300" y="263021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E65771-4702-4603-B05C-0D744B050A53}"/>
              </a:ext>
            </a:extLst>
          </p:cNvPr>
          <p:cNvSpPr/>
          <p:nvPr/>
        </p:nvSpPr>
        <p:spPr>
          <a:xfrm>
            <a:off x="6131605" y="2897913"/>
            <a:ext cx="1049593" cy="200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248"/>
                </a:moveTo>
                <a:lnTo>
                  <a:pt x="21566" y="11248"/>
                </a:lnTo>
                <a:lnTo>
                  <a:pt x="0" y="0"/>
                </a:lnTo>
                <a:lnTo>
                  <a:pt x="0" y="13252"/>
                </a:lnTo>
                <a:lnTo>
                  <a:pt x="12852" y="19965"/>
                </a:lnTo>
                <a:cubicBezTo>
                  <a:pt x="14871" y="21020"/>
                  <a:pt x="17596" y="21600"/>
                  <a:pt x="20456" y="21600"/>
                </a:cubicBezTo>
                <a:lnTo>
                  <a:pt x="21600" y="21600"/>
                </a:lnTo>
                <a:lnTo>
                  <a:pt x="21600" y="1124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4DB4729-4CDF-49EB-A45A-69396D5BCB03}"/>
              </a:ext>
            </a:extLst>
          </p:cNvPr>
          <p:cNvSpPr/>
          <p:nvPr/>
        </p:nvSpPr>
        <p:spPr>
          <a:xfrm>
            <a:off x="7177930" y="3504454"/>
            <a:ext cx="1052866" cy="1402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516"/>
                </a:moveTo>
                <a:lnTo>
                  <a:pt x="21600" y="9466"/>
                </a:lnTo>
                <a:lnTo>
                  <a:pt x="8989" y="0"/>
                </a:lnTo>
                <a:lnTo>
                  <a:pt x="0" y="6772"/>
                </a:lnTo>
                <a:lnTo>
                  <a:pt x="0" y="21600"/>
                </a:lnTo>
                <a:lnTo>
                  <a:pt x="1107" y="21600"/>
                </a:lnTo>
                <a:cubicBezTo>
                  <a:pt x="3958" y="21600"/>
                  <a:pt x="6675" y="20744"/>
                  <a:pt x="8687" y="19234"/>
                </a:cubicBezTo>
                <a:lnTo>
                  <a:pt x="21600" y="951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C08349-202D-4026-B8E8-C9A7613A7319}"/>
              </a:ext>
            </a:extLst>
          </p:cNvPr>
          <p:cNvSpPr/>
          <p:nvPr/>
        </p:nvSpPr>
        <p:spPr>
          <a:xfrm>
            <a:off x="7213249" y="2078835"/>
            <a:ext cx="1052866" cy="1955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951"/>
                </a:moveTo>
                <a:lnTo>
                  <a:pt x="21600" y="21600"/>
                </a:lnTo>
                <a:lnTo>
                  <a:pt x="21600" y="8019"/>
                </a:lnTo>
                <a:lnTo>
                  <a:pt x="9861" y="1698"/>
                </a:lnTo>
                <a:cubicBezTo>
                  <a:pt x="7848" y="614"/>
                  <a:pt x="5132" y="0"/>
                  <a:pt x="2281" y="0"/>
                </a:cubicBezTo>
                <a:lnTo>
                  <a:pt x="0" y="0"/>
                </a:lnTo>
                <a:lnTo>
                  <a:pt x="0" y="995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1145BF6-1B9C-4F2A-AAA0-B6CC33C7DEFA}"/>
              </a:ext>
            </a:extLst>
          </p:cNvPr>
          <p:cNvSpPr/>
          <p:nvPr/>
        </p:nvSpPr>
        <p:spPr>
          <a:xfrm>
            <a:off x="6166924" y="2078835"/>
            <a:ext cx="1047962" cy="1339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11592" y="2423"/>
                </a:moveTo>
                <a:lnTo>
                  <a:pt x="0" y="11474"/>
                </a:lnTo>
                <a:lnTo>
                  <a:pt x="0" y="11789"/>
                </a:lnTo>
                <a:lnTo>
                  <a:pt x="12502" y="21550"/>
                </a:lnTo>
                <a:lnTo>
                  <a:pt x="21566" y="14473"/>
                </a:lnTo>
                <a:lnTo>
                  <a:pt x="21600" y="14499"/>
                </a:lnTo>
                <a:lnTo>
                  <a:pt x="21600" y="3"/>
                </a:lnTo>
                <a:lnTo>
                  <a:pt x="19174" y="3"/>
                </a:lnTo>
                <a:cubicBezTo>
                  <a:pt x="16343" y="-50"/>
                  <a:pt x="13614" y="845"/>
                  <a:pt x="11592" y="242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" name="Graphic 44" descr="Brainstorm with solid fill">
            <a:extLst>
              <a:ext uri="{FF2B5EF4-FFF2-40B4-BE49-F238E27FC236}">
                <a16:creationId xmlns:a16="http://schemas.microsoft.com/office/drawing/2014/main" id="{80339D54-73AF-442A-96B0-B6AB04B353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14727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Stopwatch with solid fill">
            <a:extLst>
              <a:ext uri="{FF2B5EF4-FFF2-40B4-BE49-F238E27FC236}">
                <a16:creationId xmlns:a16="http://schemas.microsoft.com/office/drawing/2014/main" id="{26FC5E29-DBE7-4BED-BF64-B7A70E2CDF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66517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3F97492-8699-4E1D-BE67-B32D35041FC0}"/>
              </a:ext>
            </a:extLst>
          </p:cNvPr>
          <p:cNvSpPr txBox="1"/>
          <p:nvPr/>
        </p:nvSpPr>
        <p:spPr>
          <a:xfrm rot="2700000">
            <a:off x="6273681" y="372749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59F988-FB5A-46D3-8709-B47DC109A863}"/>
              </a:ext>
            </a:extLst>
          </p:cNvPr>
          <p:cNvSpPr txBox="1"/>
          <p:nvPr/>
        </p:nvSpPr>
        <p:spPr>
          <a:xfrm rot="2700000">
            <a:off x="7334385" y="2630219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9E53099-0FB9-4446-BCD9-4EABB1742057}"/>
              </a:ext>
            </a:extLst>
          </p:cNvPr>
          <p:cNvSpPr/>
          <p:nvPr/>
        </p:nvSpPr>
        <p:spPr>
          <a:xfrm>
            <a:off x="9433341" y="2078835"/>
            <a:ext cx="1061040" cy="1904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623"/>
                </a:moveTo>
                <a:lnTo>
                  <a:pt x="0" y="9623"/>
                </a:lnTo>
                <a:lnTo>
                  <a:pt x="0" y="9623"/>
                </a:lnTo>
                <a:lnTo>
                  <a:pt x="21500" y="21600"/>
                </a:lnTo>
                <a:lnTo>
                  <a:pt x="21600" y="21544"/>
                </a:lnTo>
                <a:lnTo>
                  <a:pt x="21600" y="11607"/>
                </a:lnTo>
                <a:cubicBezTo>
                  <a:pt x="21600" y="9085"/>
                  <a:pt x="19803" y="6675"/>
                  <a:pt x="16608" y="4913"/>
                </a:cubicBezTo>
                <a:lnTo>
                  <a:pt x="10883" y="1724"/>
                </a:lnTo>
                <a:cubicBezTo>
                  <a:pt x="8886" y="612"/>
                  <a:pt x="6190" y="0"/>
                  <a:pt x="3362" y="0"/>
                </a:cubicBezTo>
                <a:lnTo>
                  <a:pt x="0" y="0"/>
                </a:lnTo>
                <a:lnTo>
                  <a:pt x="0" y="962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1CFA9B0-2C43-4B0F-BCCB-9CBCB038EEE4}"/>
              </a:ext>
            </a:extLst>
          </p:cNvPr>
          <p:cNvSpPr/>
          <p:nvPr/>
        </p:nvSpPr>
        <p:spPr>
          <a:xfrm>
            <a:off x="9404383" y="3455407"/>
            <a:ext cx="1056133" cy="1451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0"/>
                </a:moveTo>
                <a:lnTo>
                  <a:pt x="8994" y="0"/>
                </a:lnTo>
                <a:lnTo>
                  <a:pt x="0" y="6543"/>
                </a:lnTo>
                <a:lnTo>
                  <a:pt x="0" y="21600"/>
                </a:lnTo>
                <a:lnTo>
                  <a:pt x="67" y="21600"/>
                </a:lnTo>
                <a:cubicBezTo>
                  <a:pt x="2909" y="21600"/>
                  <a:pt x="5617" y="20773"/>
                  <a:pt x="7624" y="19338"/>
                </a:cubicBezTo>
                <a:lnTo>
                  <a:pt x="21600" y="9170"/>
                </a:lnTo>
                <a:close/>
              </a:path>
            </a:pathLst>
          </a:custGeom>
          <a:solidFill>
            <a:srgbClr val="521B9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DD3CE54-C5C2-410E-B723-E1C5991A9E62}"/>
              </a:ext>
            </a:extLst>
          </p:cNvPr>
          <p:cNvSpPr/>
          <p:nvPr/>
        </p:nvSpPr>
        <p:spPr>
          <a:xfrm>
            <a:off x="8379812" y="2078835"/>
            <a:ext cx="1052866" cy="129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2" y="0"/>
                </a:moveTo>
                <a:cubicBezTo>
                  <a:pt x="15361" y="0"/>
                  <a:pt x="12645" y="930"/>
                  <a:pt x="10632" y="2570"/>
                </a:cubicBezTo>
                <a:lnTo>
                  <a:pt x="0" y="11265"/>
                </a:lnTo>
                <a:lnTo>
                  <a:pt x="0" y="11319"/>
                </a:lnTo>
                <a:lnTo>
                  <a:pt x="12611" y="21600"/>
                </a:lnTo>
                <a:lnTo>
                  <a:pt x="21600" y="14245"/>
                </a:lnTo>
                <a:lnTo>
                  <a:pt x="21600" y="14245"/>
                </a:lnTo>
                <a:lnTo>
                  <a:pt x="21600" y="0"/>
                </a:lnTo>
                <a:lnTo>
                  <a:pt x="1821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C7D88C8-50EA-45E1-82A4-03E894F2D6F0}"/>
              </a:ext>
            </a:extLst>
          </p:cNvPr>
          <p:cNvSpPr/>
          <p:nvPr/>
        </p:nvSpPr>
        <p:spPr>
          <a:xfrm>
            <a:off x="8350854" y="2839057"/>
            <a:ext cx="1056137" cy="20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013"/>
                </a:moveTo>
                <a:lnTo>
                  <a:pt x="21567" y="11013"/>
                </a:lnTo>
                <a:lnTo>
                  <a:pt x="0" y="0"/>
                </a:lnTo>
                <a:lnTo>
                  <a:pt x="0" y="12840"/>
                </a:lnTo>
                <a:lnTo>
                  <a:pt x="14010" y="19995"/>
                </a:lnTo>
                <a:cubicBezTo>
                  <a:pt x="16016" y="21019"/>
                  <a:pt x="18724" y="21600"/>
                  <a:pt x="21567" y="21600"/>
                </a:cubicBezTo>
                <a:lnTo>
                  <a:pt x="21600" y="21600"/>
                </a:lnTo>
                <a:lnTo>
                  <a:pt x="21600" y="11013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BD6A97E9-A402-4EED-A2BB-D19B8A3A0B4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94945" y="2525924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Venn diagram with solid fill">
            <a:extLst>
              <a:ext uri="{FF2B5EF4-FFF2-40B4-BE49-F238E27FC236}">
                <a16:creationId xmlns:a16="http://schemas.microsoft.com/office/drawing/2014/main" id="{1FCCFBD1-4062-41BC-A211-44B933F3A34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588788" y="3783825"/>
            <a:ext cx="552421" cy="552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890FE28-5769-474D-A715-DB2D0BFFA2F8}"/>
              </a:ext>
            </a:extLst>
          </p:cNvPr>
          <p:cNvSpPr txBox="1"/>
          <p:nvPr/>
        </p:nvSpPr>
        <p:spPr>
          <a:xfrm rot="2700000">
            <a:off x="8446470" y="3672635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0EF9BF-9C8B-46EE-95EF-C0EAC6D045CC}"/>
              </a:ext>
            </a:extLst>
          </p:cNvPr>
          <p:cNvSpPr txBox="1"/>
          <p:nvPr/>
        </p:nvSpPr>
        <p:spPr>
          <a:xfrm rot="2700000">
            <a:off x="9545274" y="2575355"/>
            <a:ext cx="8459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1308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8826</TotalTime>
  <Words>393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Twist Process Diagram – Slide Template</vt:lpstr>
      <vt:lpstr>Twist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 Process Diagram</dc:title>
  <dc:creator>PresentationGO.com</dc:creator>
  <dc:description>© Copyright PresentationGO.com</dc:description>
  <dcterms:created xsi:type="dcterms:W3CDTF">2014-11-26T05:14:11Z</dcterms:created>
  <dcterms:modified xsi:type="dcterms:W3CDTF">2021-07-29T03:18:05Z</dcterms:modified>
  <cp:category>Charts &amp; Diagrams</cp:category>
</cp:coreProperties>
</file>