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15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37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Twisted Ribbons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AD4DA4E-7DD7-40E0-978C-B0E5C5F08CBC}"/>
              </a:ext>
            </a:extLst>
          </p:cNvPr>
          <p:cNvSpPr/>
          <p:nvPr/>
        </p:nvSpPr>
        <p:spPr>
          <a:xfrm>
            <a:off x="1878960" y="1043393"/>
            <a:ext cx="3018776" cy="1468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02" y="17625"/>
                </a:moveTo>
                <a:cubicBezTo>
                  <a:pt x="15825" y="16108"/>
                  <a:pt x="14095" y="15376"/>
                  <a:pt x="12365" y="15376"/>
                </a:cubicBezTo>
                <a:lnTo>
                  <a:pt x="3740" y="15376"/>
                </a:lnTo>
                <a:cubicBezTo>
                  <a:pt x="1679" y="15376"/>
                  <a:pt x="0" y="11924"/>
                  <a:pt x="0" y="7688"/>
                </a:cubicBezTo>
                <a:cubicBezTo>
                  <a:pt x="0" y="3452"/>
                  <a:pt x="1679" y="0"/>
                  <a:pt x="3740" y="0"/>
                </a:cubicBezTo>
                <a:lnTo>
                  <a:pt x="3740" y="0"/>
                </a:lnTo>
                <a:cubicBezTo>
                  <a:pt x="9821" y="0"/>
                  <a:pt x="15545" y="5753"/>
                  <a:pt x="19285" y="15533"/>
                </a:cubicBezTo>
                <a:lnTo>
                  <a:pt x="21600" y="21600"/>
                </a:lnTo>
                <a:cubicBezTo>
                  <a:pt x="21600" y="21600"/>
                  <a:pt x="21600" y="21600"/>
                  <a:pt x="21600" y="21600"/>
                </a:cubicBezTo>
                <a:lnTo>
                  <a:pt x="17402" y="1762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3959380-1A21-4E58-8862-A2F63B389BF8}"/>
              </a:ext>
            </a:extLst>
          </p:cNvPr>
          <p:cNvSpPr/>
          <p:nvPr/>
        </p:nvSpPr>
        <p:spPr>
          <a:xfrm>
            <a:off x="1962774" y="1114507"/>
            <a:ext cx="888921" cy="88892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AA40E23-29D1-4FEC-9A12-176B026F486D}"/>
              </a:ext>
            </a:extLst>
          </p:cNvPr>
          <p:cNvSpPr/>
          <p:nvPr/>
        </p:nvSpPr>
        <p:spPr>
          <a:xfrm>
            <a:off x="4474609" y="1897669"/>
            <a:ext cx="5838431" cy="1472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930"/>
                </a:moveTo>
                <a:cubicBezTo>
                  <a:pt x="21600" y="18157"/>
                  <a:pt x="20745" y="21548"/>
                  <a:pt x="19693" y="21600"/>
                </a:cubicBezTo>
                <a:lnTo>
                  <a:pt x="19693" y="21600"/>
                </a:lnTo>
                <a:lnTo>
                  <a:pt x="7301" y="21600"/>
                </a:lnTo>
                <a:cubicBezTo>
                  <a:pt x="5380" y="21600"/>
                  <a:pt x="3565" y="18104"/>
                  <a:pt x="2381" y="12104"/>
                </a:cubicBezTo>
                <a:lnTo>
                  <a:pt x="0" y="0"/>
                </a:lnTo>
                <a:lnTo>
                  <a:pt x="1381" y="2504"/>
                </a:lnTo>
                <a:cubicBezTo>
                  <a:pt x="2723" y="4957"/>
                  <a:pt x="4170" y="6209"/>
                  <a:pt x="5643" y="6209"/>
                </a:cubicBezTo>
                <a:lnTo>
                  <a:pt x="19706" y="6209"/>
                </a:lnTo>
                <a:lnTo>
                  <a:pt x="19706" y="6209"/>
                </a:lnTo>
                <a:cubicBezTo>
                  <a:pt x="20745" y="6313"/>
                  <a:pt x="21600" y="9757"/>
                  <a:pt x="21600" y="1393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C34366C-CA0F-4D06-9763-C3B6E88BDE62}"/>
              </a:ext>
            </a:extLst>
          </p:cNvPr>
          <p:cNvSpPr/>
          <p:nvPr/>
        </p:nvSpPr>
        <p:spPr>
          <a:xfrm>
            <a:off x="1878960" y="2323439"/>
            <a:ext cx="3018776" cy="1468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02" y="17625"/>
                </a:moveTo>
                <a:cubicBezTo>
                  <a:pt x="15825" y="16108"/>
                  <a:pt x="14095" y="15376"/>
                  <a:pt x="12365" y="15376"/>
                </a:cubicBezTo>
                <a:lnTo>
                  <a:pt x="3740" y="15376"/>
                </a:lnTo>
                <a:cubicBezTo>
                  <a:pt x="1679" y="15376"/>
                  <a:pt x="0" y="11924"/>
                  <a:pt x="0" y="7688"/>
                </a:cubicBezTo>
                <a:cubicBezTo>
                  <a:pt x="0" y="3452"/>
                  <a:pt x="1679" y="0"/>
                  <a:pt x="3740" y="0"/>
                </a:cubicBezTo>
                <a:lnTo>
                  <a:pt x="3740" y="0"/>
                </a:lnTo>
                <a:cubicBezTo>
                  <a:pt x="9821" y="0"/>
                  <a:pt x="15545" y="5753"/>
                  <a:pt x="19285" y="15533"/>
                </a:cubicBezTo>
                <a:lnTo>
                  <a:pt x="21600" y="21600"/>
                </a:lnTo>
                <a:cubicBezTo>
                  <a:pt x="21600" y="21600"/>
                  <a:pt x="21600" y="21600"/>
                  <a:pt x="21600" y="21600"/>
                </a:cubicBezTo>
                <a:lnTo>
                  <a:pt x="17402" y="17625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07B67651-DDA0-40FC-A624-8A6CA675579E}"/>
              </a:ext>
            </a:extLst>
          </p:cNvPr>
          <p:cNvSpPr/>
          <p:nvPr/>
        </p:nvSpPr>
        <p:spPr>
          <a:xfrm>
            <a:off x="1962774" y="2394553"/>
            <a:ext cx="888921" cy="88892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F895283-09BF-4BEB-B962-84C524F1821C}"/>
              </a:ext>
            </a:extLst>
          </p:cNvPr>
          <p:cNvSpPr/>
          <p:nvPr/>
        </p:nvSpPr>
        <p:spPr>
          <a:xfrm>
            <a:off x="4474609" y="3175296"/>
            <a:ext cx="5838431" cy="1472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930"/>
                </a:moveTo>
                <a:cubicBezTo>
                  <a:pt x="21600" y="18157"/>
                  <a:pt x="20745" y="21548"/>
                  <a:pt x="19693" y="21600"/>
                </a:cubicBezTo>
                <a:lnTo>
                  <a:pt x="19693" y="21600"/>
                </a:lnTo>
                <a:lnTo>
                  <a:pt x="7301" y="21600"/>
                </a:lnTo>
                <a:cubicBezTo>
                  <a:pt x="5380" y="21600"/>
                  <a:pt x="3565" y="18104"/>
                  <a:pt x="2381" y="12104"/>
                </a:cubicBezTo>
                <a:lnTo>
                  <a:pt x="0" y="0"/>
                </a:lnTo>
                <a:lnTo>
                  <a:pt x="1381" y="2504"/>
                </a:lnTo>
                <a:cubicBezTo>
                  <a:pt x="2723" y="4957"/>
                  <a:pt x="4170" y="6209"/>
                  <a:pt x="5643" y="6209"/>
                </a:cubicBezTo>
                <a:lnTo>
                  <a:pt x="19706" y="6209"/>
                </a:lnTo>
                <a:lnTo>
                  <a:pt x="19706" y="6209"/>
                </a:lnTo>
                <a:cubicBezTo>
                  <a:pt x="20745" y="6313"/>
                  <a:pt x="21600" y="9704"/>
                  <a:pt x="21600" y="1393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261CD19-2F21-4D64-9785-709CDF5E90A2}"/>
              </a:ext>
            </a:extLst>
          </p:cNvPr>
          <p:cNvSpPr/>
          <p:nvPr/>
        </p:nvSpPr>
        <p:spPr>
          <a:xfrm>
            <a:off x="1878960" y="3603486"/>
            <a:ext cx="3018776" cy="1468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02" y="17625"/>
                </a:moveTo>
                <a:cubicBezTo>
                  <a:pt x="15825" y="16108"/>
                  <a:pt x="14095" y="15376"/>
                  <a:pt x="12365" y="15376"/>
                </a:cubicBezTo>
                <a:lnTo>
                  <a:pt x="3740" y="15376"/>
                </a:lnTo>
                <a:cubicBezTo>
                  <a:pt x="1679" y="15376"/>
                  <a:pt x="0" y="11924"/>
                  <a:pt x="0" y="7688"/>
                </a:cubicBezTo>
                <a:cubicBezTo>
                  <a:pt x="0" y="3452"/>
                  <a:pt x="1679" y="0"/>
                  <a:pt x="3740" y="0"/>
                </a:cubicBezTo>
                <a:lnTo>
                  <a:pt x="3740" y="0"/>
                </a:lnTo>
                <a:cubicBezTo>
                  <a:pt x="9821" y="0"/>
                  <a:pt x="15545" y="5753"/>
                  <a:pt x="19285" y="15533"/>
                </a:cubicBezTo>
                <a:lnTo>
                  <a:pt x="21600" y="21600"/>
                </a:lnTo>
                <a:cubicBezTo>
                  <a:pt x="21600" y="21600"/>
                  <a:pt x="21600" y="21600"/>
                  <a:pt x="21600" y="21600"/>
                </a:cubicBezTo>
                <a:lnTo>
                  <a:pt x="17402" y="17625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CF45ECAF-3C84-4E4A-B653-4DCC0353E28B}"/>
              </a:ext>
            </a:extLst>
          </p:cNvPr>
          <p:cNvSpPr/>
          <p:nvPr/>
        </p:nvSpPr>
        <p:spPr>
          <a:xfrm>
            <a:off x="1962774" y="3674599"/>
            <a:ext cx="888921" cy="88892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7C10AEA-0165-4465-A1BB-B4EC40DB3D7A}"/>
              </a:ext>
            </a:extLst>
          </p:cNvPr>
          <p:cNvSpPr/>
          <p:nvPr/>
        </p:nvSpPr>
        <p:spPr>
          <a:xfrm>
            <a:off x="4474609" y="4452923"/>
            <a:ext cx="5838431" cy="1472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930"/>
                </a:moveTo>
                <a:cubicBezTo>
                  <a:pt x="21600" y="18157"/>
                  <a:pt x="20745" y="21548"/>
                  <a:pt x="19693" y="21600"/>
                </a:cubicBezTo>
                <a:lnTo>
                  <a:pt x="19693" y="21600"/>
                </a:lnTo>
                <a:lnTo>
                  <a:pt x="7301" y="21600"/>
                </a:lnTo>
                <a:cubicBezTo>
                  <a:pt x="5380" y="21600"/>
                  <a:pt x="3565" y="18104"/>
                  <a:pt x="2381" y="12104"/>
                </a:cubicBezTo>
                <a:lnTo>
                  <a:pt x="0" y="0"/>
                </a:lnTo>
                <a:lnTo>
                  <a:pt x="1381" y="2504"/>
                </a:lnTo>
                <a:cubicBezTo>
                  <a:pt x="2723" y="4957"/>
                  <a:pt x="4170" y="6209"/>
                  <a:pt x="5643" y="6209"/>
                </a:cubicBezTo>
                <a:lnTo>
                  <a:pt x="19706" y="6209"/>
                </a:lnTo>
                <a:lnTo>
                  <a:pt x="19706" y="6209"/>
                </a:lnTo>
                <a:cubicBezTo>
                  <a:pt x="20745" y="6313"/>
                  <a:pt x="21600" y="9704"/>
                  <a:pt x="21600" y="1393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E17577F-14FF-4454-B807-CF903B544573}"/>
              </a:ext>
            </a:extLst>
          </p:cNvPr>
          <p:cNvGrpSpPr/>
          <p:nvPr/>
        </p:nvGrpSpPr>
        <p:grpSpPr>
          <a:xfrm>
            <a:off x="6096000" y="2404710"/>
            <a:ext cx="4138818" cy="888921"/>
            <a:chOff x="6096000" y="2372960"/>
            <a:chExt cx="4138818" cy="888921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59F4A8EB-D8C3-41FF-959F-6D9B1D1EEF9B}"/>
                </a:ext>
              </a:extLst>
            </p:cNvPr>
            <p:cNvSpPr/>
            <p:nvPr/>
          </p:nvSpPr>
          <p:spPr>
            <a:xfrm>
              <a:off x="9345897" y="2372960"/>
              <a:ext cx="888921" cy="88892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3EB4243-78CF-43A0-A547-468A0B0DBC69}"/>
                </a:ext>
              </a:extLst>
            </p:cNvPr>
            <p:cNvSpPr txBox="1"/>
            <p:nvPr/>
          </p:nvSpPr>
          <p:spPr>
            <a:xfrm>
              <a:off x="6096000" y="2401922"/>
              <a:ext cx="3171675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549CE5C-1519-460E-A453-FF81DD009516}"/>
              </a:ext>
            </a:extLst>
          </p:cNvPr>
          <p:cNvGrpSpPr/>
          <p:nvPr/>
        </p:nvGrpSpPr>
        <p:grpSpPr>
          <a:xfrm>
            <a:off x="6096000" y="3679678"/>
            <a:ext cx="4138818" cy="888921"/>
            <a:chOff x="6096000" y="3617449"/>
            <a:chExt cx="4138818" cy="888921"/>
          </a:xfrm>
        </p:grpSpPr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14C824AD-3425-4D03-8743-36D5DEA2A087}"/>
                </a:ext>
              </a:extLst>
            </p:cNvPr>
            <p:cNvSpPr/>
            <p:nvPr/>
          </p:nvSpPr>
          <p:spPr>
            <a:xfrm>
              <a:off x="9345897" y="3617449"/>
              <a:ext cx="888921" cy="88892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CD36EE2-8E99-4C17-80E8-B37C1CBBF378}"/>
                </a:ext>
              </a:extLst>
            </p:cNvPr>
            <p:cNvSpPr txBox="1"/>
            <p:nvPr/>
          </p:nvSpPr>
          <p:spPr>
            <a:xfrm>
              <a:off x="6096000" y="3646411"/>
              <a:ext cx="3171675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F83254A-617D-457D-9532-C65E32731686}"/>
              </a:ext>
            </a:extLst>
          </p:cNvPr>
          <p:cNvGrpSpPr/>
          <p:nvPr/>
        </p:nvGrpSpPr>
        <p:grpSpPr>
          <a:xfrm>
            <a:off x="6096000" y="4954646"/>
            <a:ext cx="4138818" cy="888921"/>
            <a:chOff x="6096000" y="4897496"/>
            <a:chExt cx="4138818" cy="888921"/>
          </a:xfrm>
        </p:grpSpPr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BEA178B4-082F-4F30-A7DC-D5D818A08D91}"/>
                </a:ext>
              </a:extLst>
            </p:cNvPr>
            <p:cNvSpPr/>
            <p:nvPr/>
          </p:nvSpPr>
          <p:spPr>
            <a:xfrm>
              <a:off x="9345897" y="4897496"/>
              <a:ext cx="888921" cy="88892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1F25BE8-A180-4272-B078-13A9F062ED7C}"/>
                </a:ext>
              </a:extLst>
            </p:cNvPr>
            <p:cNvSpPr txBox="1"/>
            <p:nvPr/>
          </p:nvSpPr>
          <p:spPr>
            <a:xfrm>
              <a:off x="6096000" y="4926458"/>
              <a:ext cx="3171675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B0362B3-0E53-44B6-8EF8-DC0CE3B33339}"/>
              </a:ext>
            </a:extLst>
          </p:cNvPr>
          <p:cNvSpPr txBox="1"/>
          <p:nvPr/>
        </p:nvSpPr>
        <p:spPr>
          <a:xfrm>
            <a:off x="2997163" y="1357097"/>
            <a:ext cx="104771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F33121-5EF9-46CD-9811-1DEFFF6FA254}"/>
              </a:ext>
            </a:extLst>
          </p:cNvPr>
          <p:cNvSpPr txBox="1"/>
          <p:nvPr/>
        </p:nvSpPr>
        <p:spPr>
          <a:xfrm>
            <a:off x="2997163" y="2637143"/>
            <a:ext cx="104771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953D87-8496-45B2-91F7-FDE9393DA1D2}"/>
              </a:ext>
            </a:extLst>
          </p:cNvPr>
          <p:cNvSpPr txBox="1"/>
          <p:nvPr/>
        </p:nvSpPr>
        <p:spPr>
          <a:xfrm>
            <a:off x="2997163" y="3917189"/>
            <a:ext cx="104771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8" name="Graphic 22" descr="Gears">
            <a:extLst>
              <a:ext uri="{FF2B5EF4-FFF2-40B4-BE49-F238E27FC236}">
                <a16:creationId xmlns:a16="http://schemas.microsoft.com/office/drawing/2014/main" id="{CEC1DE88-4B0F-4DEF-86BD-8D9533EA770D}"/>
              </a:ext>
            </a:extLst>
          </p:cNvPr>
          <p:cNvGrpSpPr/>
          <p:nvPr/>
        </p:nvGrpSpPr>
        <p:grpSpPr>
          <a:xfrm>
            <a:off x="2165722" y="3826429"/>
            <a:ext cx="483023" cy="584517"/>
            <a:chOff x="2153022" y="3769279"/>
            <a:chExt cx="483023" cy="584517"/>
          </a:xfrm>
          <a:solidFill>
            <a:srgbClr val="FFFFFF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DB84CFC-1FD7-4FE4-9054-E52ABA8DC87E}"/>
                </a:ext>
              </a:extLst>
            </p:cNvPr>
            <p:cNvSpPr/>
            <p:nvPr/>
          </p:nvSpPr>
          <p:spPr>
            <a:xfrm>
              <a:off x="2320450" y="3769279"/>
              <a:ext cx="315594" cy="314854"/>
            </a:xfrm>
            <a:custGeom>
              <a:avLst/>
              <a:gdLst>
                <a:gd name="connsiteX0" fmla="*/ 157798 w 315594"/>
                <a:gd name="connsiteY0" fmla="*/ 213360 h 314854"/>
                <a:gd name="connsiteX1" fmla="*/ 102235 w 315594"/>
                <a:gd name="connsiteY1" fmla="*/ 157798 h 314854"/>
                <a:gd name="connsiteX2" fmla="*/ 157798 w 315594"/>
                <a:gd name="connsiteY2" fmla="*/ 102235 h 314854"/>
                <a:gd name="connsiteX3" fmla="*/ 213360 w 315594"/>
                <a:gd name="connsiteY3" fmla="*/ 157798 h 314854"/>
                <a:gd name="connsiteX4" fmla="*/ 157798 w 315594"/>
                <a:gd name="connsiteY4" fmla="*/ 213360 h 314854"/>
                <a:gd name="connsiteX5" fmla="*/ 282998 w 315594"/>
                <a:gd name="connsiteY5" fmla="*/ 122978 h 314854"/>
                <a:gd name="connsiteX6" fmla="*/ 271145 w 315594"/>
                <a:gd name="connsiteY6" fmla="*/ 94086 h 314854"/>
                <a:gd name="connsiteX7" fmla="*/ 282998 w 315594"/>
                <a:gd name="connsiteY7" fmla="*/ 59267 h 314854"/>
                <a:gd name="connsiteX8" fmla="*/ 256328 w 315594"/>
                <a:gd name="connsiteY8" fmla="*/ 32597 h 314854"/>
                <a:gd name="connsiteX9" fmla="*/ 221509 w 315594"/>
                <a:gd name="connsiteY9" fmla="*/ 44450 h 314854"/>
                <a:gd name="connsiteX10" fmla="*/ 192617 w 315594"/>
                <a:gd name="connsiteY10" fmla="*/ 32597 h 314854"/>
                <a:gd name="connsiteX11" fmla="*/ 176318 w 315594"/>
                <a:gd name="connsiteY11" fmla="*/ 0 h 314854"/>
                <a:gd name="connsiteX12" fmla="*/ 139277 w 315594"/>
                <a:gd name="connsiteY12" fmla="*/ 0 h 314854"/>
                <a:gd name="connsiteX13" fmla="*/ 122978 w 315594"/>
                <a:gd name="connsiteY13" fmla="*/ 32597 h 314854"/>
                <a:gd name="connsiteX14" fmla="*/ 94086 w 315594"/>
                <a:gd name="connsiteY14" fmla="*/ 44450 h 314854"/>
                <a:gd name="connsiteX15" fmla="*/ 59267 w 315594"/>
                <a:gd name="connsiteY15" fmla="*/ 32597 h 314854"/>
                <a:gd name="connsiteX16" fmla="*/ 32597 w 315594"/>
                <a:gd name="connsiteY16" fmla="*/ 59267 h 314854"/>
                <a:gd name="connsiteX17" fmla="*/ 44450 w 315594"/>
                <a:gd name="connsiteY17" fmla="*/ 94086 h 314854"/>
                <a:gd name="connsiteX18" fmla="*/ 32597 w 315594"/>
                <a:gd name="connsiteY18" fmla="*/ 122978 h 314854"/>
                <a:gd name="connsiteX19" fmla="*/ 0 w 315594"/>
                <a:gd name="connsiteY19" fmla="*/ 139277 h 314854"/>
                <a:gd name="connsiteX20" fmla="*/ 0 w 315594"/>
                <a:gd name="connsiteY20" fmla="*/ 176318 h 314854"/>
                <a:gd name="connsiteX21" fmla="*/ 32597 w 315594"/>
                <a:gd name="connsiteY21" fmla="*/ 192617 h 314854"/>
                <a:gd name="connsiteX22" fmla="*/ 44450 w 315594"/>
                <a:gd name="connsiteY22" fmla="*/ 221509 h 314854"/>
                <a:gd name="connsiteX23" fmla="*/ 32597 w 315594"/>
                <a:gd name="connsiteY23" fmla="*/ 256328 h 314854"/>
                <a:gd name="connsiteX24" fmla="*/ 58526 w 315594"/>
                <a:gd name="connsiteY24" fmla="*/ 282258 h 314854"/>
                <a:gd name="connsiteX25" fmla="*/ 93345 w 315594"/>
                <a:gd name="connsiteY25" fmla="*/ 270404 h 314854"/>
                <a:gd name="connsiteX26" fmla="*/ 122238 w 315594"/>
                <a:gd name="connsiteY26" fmla="*/ 282258 h 314854"/>
                <a:gd name="connsiteX27" fmla="*/ 138536 w 315594"/>
                <a:gd name="connsiteY27" fmla="*/ 314854 h 314854"/>
                <a:gd name="connsiteX28" fmla="*/ 175578 w 315594"/>
                <a:gd name="connsiteY28" fmla="*/ 314854 h 314854"/>
                <a:gd name="connsiteX29" fmla="*/ 191876 w 315594"/>
                <a:gd name="connsiteY29" fmla="*/ 282258 h 314854"/>
                <a:gd name="connsiteX30" fmla="*/ 220768 w 315594"/>
                <a:gd name="connsiteY30" fmla="*/ 270404 h 314854"/>
                <a:gd name="connsiteX31" fmla="*/ 255588 w 315594"/>
                <a:gd name="connsiteY31" fmla="*/ 282258 h 314854"/>
                <a:gd name="connsiteX32" fmla="*/ 282258 w 315594"/>
                <a:gd name="connsiteY32" fmla="*/ 256328 h 314854"/>
                <a:gd name="connsiteX33" fmla="*/ 270404 w 315594"/>
                <a:gd name="connsiteY33" fmla="*/ 221509 h 314854"/>
                <a:gd name="connsiteX34" fmla="*/ 282998 w 315594"/>
                <a:gd name="connsiteY34" fmla="*/ 192617 h 314854"/>
                <a:gd name="connsiteX35" fmla="*/ 315595 w 315594"/>
                <a:gd name="connsiteY35" fmla="*/ 176318 h 314854"/>
                <a:gd name="connsiteX36" fmla="*/ 315595 w 315594"/>
                <a:gd name="connsiteY36" fmla="*/ 139277 h 314854"/>
                <a:gd name="connsiteX37" fmla="*/ 282998 w 315594"/>
                <a:gd name="connsiteY37" fmla="*/ 122978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5594" h="314854">
                  <a:moveTo>
                    <a:pt x="157798" y="213360"/>
                  </a:moveTo>
                  <a:cubicBezTo>
                    <a:pt x="126682" y="213360"/>
                    <a:pt x="102235" y="188172"/>
                    <a:pt x="102235" y="157798"/>
                  </a:cubicBezTo>
                  <a:cubicBezTo>
                    <a:pt x="102235" y="127423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8"/>
                  </a:cubicBezTo>
                  <a:cubicBezTo>
                    <a:pt x="213360" y="188172"/>
                    <a:pt x="188172" y="213360"/>
                    <a:pt x="157798" y="213360"/>
                  </a:cubicBezTo>
                  <a:close/>
                  <a:moveTo>
                    <a:pt x="282998" y="122978"/>
                  </a:moveTo>
                  <a:cubicBezTo>
                    <a:pt x="280035" y="112607"/>
                    <a:pt x="276331" y="102976"/>
                    <a:pt x="271145" y="94086"/>
                  </a:cubicBez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98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2597" y="59267"/>
                  </a:lnTo>
                  <a:lnTo>
                    <a:pt x="44450" y="94086"/>
                  </a:lnTo>
                  <a:cubicBezTo>
                    <a:pt x="39264" y="102976"/>
                    <a:pt x="35560" y="112607"/>
                    <a:pt x="32597" y="122978"/>
                  </a:cubicBezTo>
                  <a:lnTo>
                    <a:pt x="0" y="139277"/>
                  </a:lnTo>
                  <a:lnTo>
                    <a:pt x="0" y="176318"/>
                  </a:lnTo>
                  <a:lnTo>
                    <a:pt x="32597" y="192617"/>
                  </a:lnTo>
                  <a:cubicBezTo>
                    <a:pt x="35560" y="202988"/>
                    <a:pt x="39264" y="212619"/>
                    <a:pt x="44450" y="221509"/>
                  </a:cubicBezTo>
                  <a:lnTo>
                    <a:pt x="32597" y="256328"/>
                  </a:lnTo>
                  <a:lnTo>
                    <a:pt x="58526" y="282258"/>
                  </a:lnTo>
                  <a:lnTo>
                    <a:pt x="93345" y="270404"/>
                  </a:lnTo>
                  <a:cubicBezTo>
                    <a:pt x="102235" y="275590"/>
                    <a:pt x="111866" y="279294"/>
                    <a:pt x="122238" y="282258"/>
                  </a:cubicBezTo>
                  <a:lnTo>
                    <a:pt x="138536" y="314854"/>
                  </a:lnTo>
                  <a:lnTo>
                    <a:pt x="175578" y="314854"/>
                  </a:lnTo>
                  <a:lnTo>
                    <a:pt x="191876" y="282258"/>
                  </a:lnTo>
                  <a:cubicBezTo>
                    <a:pt x="202248" y="279294"/>
                    <a:pt x="211878" y="275590"/>
                    <a:pt x="220768" y="270404"/>
                  </a:cubicBezTo>
                  <a:lnTo>
                    <a:pt x="255588" y="282258"/>
                  </a:lnTo>
                  <a:lnTo>
                    <a:pt x="282258" y="256328"/>
                  </a:lnTo>
                  <a:lnTo>
                    <a:pt x="270404" y="221509"/>
                  </a:lnTo>
                  <a:cubicBezTo>
                    <a:pt x="275590" y="212619"/>
                    <a:pt x="280035" y="20224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D7C57C7-F3A1-4951-A23C-762767D5CE07}"/>
                </a:ext>
              </a:extLst>
            </p:cNvPr>
            <p:cNvSpPr/>
            <p:nvPr/>
          </p:nvSpPr>
          <p:spPr>
            <a:xfrm>
              <a:off x="2153022" y="4038943"/>
              <a:ext cx="315595" cy="314854"/>
            </a:xfrm>
            <a:custGeom>
              <a:avLst/>
              <a:gdLst>
                <a:gd name="connsiteX0" fmla="*/ 157798 w 315595"/>
                <a:gd name="connsiteY0" fmla="*/ 213360 h 314854"/>
                <a:gd name="connsiteX1" fmla="*/ 102235 w 315595"/>
                <a:gd name="connsiteY1" fmla="*/ 157797 h 314854"/>
                <a:gd name="connsiteX2" fmla="*/ 157798 w 315595"/>
                <a:gd name="connsiteY2" fmla="*/ 102235 h 314854"/>
                <a:gd name="connsiteX3" fmla="*/ 213360 w 315595"/>
                <a:gd name="connsiteY3" fmla="*/ 157797 h 314854"/>
                <a:gd name="connsiteX4" fmla="*/ 157798 w 315595"/>
                <a:gd name="connsiteY4" fmla="*/ 213360 h 314854"/>
                <a:gd name="connsiteX5" fmla="*/ 157798 w 315595"/>
                <a:gd name="connsiteY5" fmla="*/ 213360 h 314854"/>
                <a:gd name="connsiteX6" fmla="*/ 271145 w 315595"/>
                <a:gd name="connsiteY6" fmla="*/ 94086 h 314854"/>
                <a:gd name="connsiteX7" fmla="*/ 282998 w 315595"/>
                <a:gd name="connsiteY7" fmla="*/ 59267 h 314854"/>
                <a:gd name="connsiteX8" fmla="*/ 256328 w 315595"/>
                <a:gd name="connsiteY8" fmla="*/ 32597 h 314854"/>
                <a:gd name="connsiteX9" fmla="*/ 221509 w 315595"/>
                <a:gd name="connsiteY9" fmla="*/ 44450 h 314854"/>
                <a:gd name="connsiteX10" fmla="*/ 192617 w 315595"/>
                <a:gd name="connsiteY10" fmla="*/ 32597 h 314854"/>
                <a:gd name="connsiteX11" fmla="*/ 176318 w 315595"/>
                <a:gd name="connsiteY11" fmla="*/ 0 h 314854"/>
                <a:gd name="connsiteX12" fmla="*/ 139277 w 315595"/>
                <a:gd name="connsiteY12" fmla="*/ 0 h 314854"/>
                <a:gd name="connsiteX13" fmla="*/ 122978 w 315595"/>
                <a:gd name="connsiteY13" fmla="*/ 32597 h 314854"/>
                <a:gd name="connsiteX14" fmla="*/ 94086 w 315595"/>
                <a:gd name="connsiteY14" fmla="*/ 44450 h 314854"/>
                <a:gd name="connsiteX15" fmla="*/ 59267 w 315595"/>
                <a:gd name="connsiteY15" fmla="*/ 32597 h 314854"/>
                <a:gd name="connsiteX16" fmla="*/ 33338 w 315595"/>
                <a:gd name="connsiteY16" fmla="*/ 58526 h 314854"/>
                <a:gd name="connsiteX17" fmla="*/ 44450 w 315595"/>
                <a:gd name="connsiteY17" fmla="*/ 93345 h 314854"/>
                <a:gd name="connsiteX18" fmla="*/ 32597 w 315595"/>
                <a:gd name="connsiteY18" fmla="*/ 122238 h 314854"/>
                <a:gd name="connsiteX19" fmla="*/ 0 w 315595"/>
                <a:gd name="connsiteY19" fmla="*/ 138536 h 314854"/>
                <a:gd name="connsiteX20" fmla="*/ 0 w 315595"/>
                <a:gd name="connsiteY20" fmla="*/ 175577 h 314854"/>
                <a:gd name="connsiteX21" fmla="*/ 32597 w 315595"/>
                <a:gd name="connsiteY21" fmla="*/ 191876 h 314854"/>
                <a:gd name="connsiteX22" fmla="*/ 44450 w 315595"/>
                <a:gd name="connsiteY22" fmla="*/ 220768 h 314854"/>
                <a:gd name="connsiteX23" fmla="*/ 33338 w 315595"/>
                <a:gd name="connsiteY23" fmla="*/ 255588 h 314854"/>
                <a:gd name="connsiteX24" fmla="*/ 59267 w 315595"/>
                <a:gd name="connsiteY24" fmla="*/ 281517 h 314854"/>
                <a:gd name="connsiteX25" fmla="*/ 94086 w 315595"/>
                <a:gd name="connsiteY25" fmla="*/ 270404 h 314854"/>
                <a:gd name="connsiteX26" fmla="*/ 122978 w 315595"/>
                <a:gd name="connsiteY26" fmla="*/ 282258 h 314854"/>
                <a:gd name="connsiteX27" fmla="*/ 139277 w 315595"/>
                <a:gd name="connsiteY27" fmla="*/ 314854 h 314854"/>
                <a:gd name="connsiteX28" fmla="*/ 176318 w 315595"/>
                <a:gd name="connsiteY28" fmla="*/ 314854 h 314854"/>
                <a:gd name="connsiteX29" fmla="*/ 192617 w 315595"/>
                <a:gd name="connsiteY29" fmla="*/ 282258 h 314854"/>
                <a:gd name="connsiteX30" fmla="*/ 221509 w 315595"/>
                <a:gd name="connsiteY30" fmla="*/ 270404 h 314854"/>
                <a:gd name="connsiteX31" fmla="*/ 256328 w 315595"/>
                <a:gd name="connsiteY31" fmla="*/ 282258 h 314854"/>
                <a:gd name="connsiteX32" fmla="*/ 282258 w 315595"/>
                <a:gd name="connsiteY32" fmla="*/ 255588 h 314854"/>
                <a:gd name="connsiteX33" fmla="*/ 271145 w 315595"/>
                <a:gd name="connsiteY33" fmla="*/ 221509 h 314854"/>
                <a:gd name="connsiteX34" fmla="*/ 282998 w 315595"/>
                <a:gd name="connsiteY34" fmla="*/ 192617 h 314854"/>
                <a:gd name="connsiteX35" fmla="*/ 315595 w 315595"/>
                <a:gd name="connsiteY35" fmla="*/ 176318 h 314854"/>
                <a:gd name="connsiteX36" fmla="*/ 315595 w 315595"/>
                <a:gd name="connsiteY36" fmla="*/ 139277 h 314854"/>
                <a:gd name="connsiteX37" fmla="*/ 282998 w 315595"/>
                <a:gd name="connsiteY37" fmla="*/ 122978 h 314854"/>
                <a:gd name="connsiteX38" fmla="*/ 271145 w 315595"/>
                <a:gd name="connsiteY38" fmla="*/ 94086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15595" h="314854">
                  <a:moveTo>
                    <a:pt x="157798" y="213360"/>
                  </a:moveTo>
                  <a:cubicBezTo>
                    <a:pt x="126683" y="213360"/>
                    <a:pt x="102235" y="188172"/>
                    <a:pt x="102235" y="157797"/>
                  </a:cubicBezTo>
                  <a:cubicBezTo>
                    <a:pt x="102235" y="126682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7"/>
                  </a:cubicBezTo>
                  <a:cubicBezTo>
                    <a:pt x="213360" y="188172"/>
                    <a:pt x="188913" y="213360"/>
                    <a:pt x="157798" y="213360"/>
                  </a:cubicBezTo>
                  <a:lnTo>
                    <a:pt x="157798" y="213360"/>
                  </a:lnTo>
                  <a:close/>
                  <a:moveTo>
                    <a:pt x="271145" y="94086"/>
                  </a:move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24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3338" y="58526"/>
                  </a:lnTo>
                  <a:lnTo>
                    <a:pt x="44450" y="93345"/>
                  </a:lnTo>
                  <a:cubicBezTo>
                    <a:pt x="39264" y="102235"/>
                    <a:pt x="35560" y="112607"/>
                    <a:pt x="32597" y="122238"/>
                  </a:cubicBezTo>
                  <a:lnTo>
                    <a:pt x="0" y="138536"/>
                  </a:lnTo>
                  <a:lnTo>
                    <a:pt x="0" y="175577"/>
                  </a:lnTo>
                  <a:lnTo>
                    <a:pt x="32597" y="191876"/>
                  </a:lnTo>
                  <a:cubicBezTo>
                    <a:pt x="35560" y="202247"/>
                    <a:pt x="39264" y="211878"/>
                    <a:pt x="44450" y="220768"/>
                  </a:cubicBezTo>
                  <a:lnTo>
                    <a:pt x="33338" y="255588"/>
                  </a:lnTo>
                  <a:lnTo>
                    <a:pt x="59267" y="281517"/>
                  </a:lnTo>
                  <a:lnTo>
                    <a:pt x="94086" y="270404"/>
                  </a:lnTo>
                  <a:cubicBezTo>
                    <a:pt x="102976" y="275590"/>
                    <a:pt x="112607" y="279294"/>
                    <a:pt x="122978" y="282258"/>
                  </a:cubicBezTo>
                  <a:lnTo>
                    <a:pt x="139277" y="314854"/>
                  </a:lnTo>
                  <a:lnTo>
                    <a:pt x="176318" y="314854"/>
                  </a:lnTo>
                  <a:lnTo>
                    <a:pt x="192617" y="282258"/>
                  </a:lnTo>
                  <a:cubicBezTo>
                    <a:pt x="202988" y="279294"/>
                    <a:pt x="212619" y="275590"/>
                    <a:pt x="221509" y="270404"/>
                  </a:cubicBezTo>
                  <a:lnTo>
                    <a:pt x="256328" y="282258"/>
                  </a:lnTo>
                  <a:lnTo>
                    <a:pt x="282258" y="255588"/>
                  </a:lnTo>
                  <a:lnTo>
                    <a:pt x="271145" y="221509"/>
                  </a:lnTo>
                  <a:cubicBezTo>
                    <a:pt x="276331" y="212619"/>
                    <a:pt x="280035" y="20298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ubicBezTo>
                    <a:pt x="280035" y="112607"/>
                    <a:pt x="276331" y="102976"/>
                    <a:pt x="271145" y="94086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21" descr="Stopwatch">
            <a:extLst>
              <a:ext uri="{FF2B5EF4-FFF2-40B4-BE49-F238E27FC236}">
                <a16:creationId xmlns:a16="http://schemas.microsoft.com/office/drawing/2014/main" id="{94A0F3C0-2064-48D6-BE27-A84BA6AF5353}"/>
              </a:ext>
            </a:extLst>
          </p:cNvPr>
          <p:cNvGrpSpPr/>
          <p:nvPr/>
        </p:nvGrpSpPr>
        <p:grpSpPr>
          <a:xfrm>
            <a:off x="2051634" y="2483413"/>
            <a:ext cx="711200" cy="711200"/>
            <a:chOff x="2038934" y="2426263"/>
            <a:chExt cx="711200" cy="711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0D256A6-30F2-4243-B964-7D25A4EE3042}"/>
                </a:ext>
              </a:extLst>
            </p:cNvPr>
            <p:cNvSpPr/>
            <p:nvPr/>
          </p:nvSpPr>
          <p:spPr>
            <a:xfrm>
              <a:off x="2379717" y="2655921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4F3CF11-705A-4616-94EB-BFF8D45E2BBC}"/>
                </a:ext>
              </a:extLst>
            </p:cNvPr>
            <p:cNvSpPr/>
            <p:nvPr/>
          </p:nvSpPr>
          <p:spPr>
            <a:xfrm>
              <a:off x="2379717" y="2952254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9A73F91-5F4E-4765-BDA2-9291C420DF9F}"/>
                </a:ext>
              </a:extLst>
            </p:cNvPr>
            <p:cNvSpPr/>
            <p:nvPr/>
          </p:nvSpPr>
          <p:spPr>
            <a:xfrm>
              <a:off x="2527884" y="2796679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E3CBC6F-A9A1-4169-8241-F01DBEA5D29C}"/>
                </a:ext>
              </a:extLst>
            </p:cNvPr>
            <p:cNvSpPr/>
            <p:nvPr/>
          </p:nvSpPr>
          <p:spPr>
            <a:xfrm>
              <a:off x="2231550" y="2796679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A899F3E-E192-429F-82F2-01DD736A44AB}"/>
                </a:ext>
              </a:extLst>
            </p:cNvPr>
            <p:cNvSpPr/>
            <p:nvPr/>
          </p:nvSpPr>
          <p:spPr>
            <a:xfrm>
              <a:off x="2379717" y="2707779"/>
              <a:ext cx="98530" cy="187430"/>
            </a:xfrm>
            <a:custGeom>
              <a:avLst/>
              <a:gdLst>
                <a:gd name="connsiteX0" fmla="*/ 29633 w 98530"/>
                <a:gd name="connsiteY0" fmla="*/ 0 h 187430"/>
                <a:gd name="connsiteX1" fmla="*/ 0 w 98530"/>
                <a:gd name="connsiteY1" fmla="*/ 0 h 187430"/>
                <a:gd name="connsiteX2" fmla="*/ 0 w 98530"/>
                <a:gd name="connsiteY2" fmla="*/ 103717 h 187430"/>
                <a:gd name="connsiteX3" fmla="*/ 4445 w 98530"/>
                <a:gd name="connsiteY3" fmla="*/ 114088 h 187430"/>
                <a:gd name="connsiteX4" fmla="*/ 77788 w 98530"/>
                <a:gd name="connsiteY4" fmla="*/ 187431 h 187430"/>
                <a:gd name="connsiteX5" fmla="*/ 98531 w 98530"/>
                <a:gd name="connsiteY5" fmla="*/ 166688 h 187430"/>
                <a:gd name="connsiteX6" fmla="*/ 29633 w 98530"/>
                <a:gd name="connsiteY6" fmla="*/ 97790 h 187430"/>
                <a:gd name="connsiteX7" fmla="*/ 29633 w 98530"/>
                <a:gd name="connsiteY7" fmla="*/ 0 h 1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530" h="187430">
                  <a:moveTo>
                    <a:pt x="29633" y="0"/>
                  </a:moveTo>
                  <a:lnTo>
                    <a:pt x="0" y="0"/>
                  </a:lnTo>
                  <a:lnTo>
                    <a:pt x="0" y="103717"/>
                  </a:lnTo>
                  <a:cubicBezTo>
                    <a:pt x="0" y="107421"/>
                    <a:pt x="1482" y="111125"/>
                    <a:pt x="4445" y="114088"/>
                  </a:cubicBezTo>
                  <a:lnTo>
                    <a:pt x="77788" y="187431"/>
                  </a:lnTo>
                  <a:lnTo>
                    <a:pt x="98531" y="166688"/>
                  </a:lnTo>
                  <a:lnTo>
                    <a:pt x="29633" y="97790"/>
                  </a:lnTo>
                  <a:lnTo>
                    <a:pt x="29633" y="0"/>
                  </a:ln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4B0B1DF-1B56-4856-ABB6-60449BF66AB3}"/>
                </a:ext>
              </a:extLst>
            </p:cNvPr>
            <p:cNvSpPr/>
            <p:nvPr/>
          </p:nvSpPr>
          <p:spPr>
            <a:xfrm>
              <a:off x="2142877" y="2492938"/>
              <a:ext cx="504207" cy="577445"/>
            </a:xfrm>
            <a:custGeom>
              <a:avLst/>
              <a:gdLst>
                <a:gd name="connsiteX0" fmla="*/ 251657 w 504207"/>
                <a:gd name="connsiteY0" fmla="*/ 533400 h 577445"/>
                <a:gd name="connsiteX1" fmla="*/ 44224 w 504207"/>
                <a:gd name="connsiteY1" fmla="*/ 325967 h 577445"/>
                <a:gd name="connsiteX2" fmla="*/ 251657 w 504207"/>
                <a:gd name="connsiteY2" fmla="*/ 118533 h 577445"/>
                <a:gd name="connsiteX3" fmla="*/ 459090 w 504207"/>
                <a:gd name="connsiteY3" fmla="*/ 325967 h 577445"/>
                <a:gd name="connsiteX4" fmla="*/ 251657 w 504207"/>
                <a:gd name="connsiteY4" fmla="*/ 533400 h 577445"/>
                <a:gd name="connsiteX5" fmla="*/ 251657 w 504207"/>
                <a:gd name="connsiteY5" fmla="*/ 533400 h 577445"/>
                <a:gd name="connsiteX6" fmla="*/ 427234 w 504207"/>
                <a:gd name="connsiteY6" fmla="*/ 145203 h 577445"/>
                <a:gd name="connsiteX7" fmla="*/ 449459 w 504207"/>
                <a:gd name="connsiteY7" fmla="*/ 122978 h 577445"/>
                <a:gd name="connsiteX8" fmla="*/ 448719 w 504207"/>
                <a:gd name="connsiteY8" fmla="*/ 91863 h 577445"/>
                <a:gd name="connsiteX9" fmla="*/ 417604 w 504207"/>
                <a:gd name="connsiteY9" fmla="*/ 91122 h 577445"/>
                <a:gd name="connsiteX10" fmla="*/ 392415 w 504207"/>
                <a:gd name="connsiteY10" fmla="*/ 117052 h 577445"/>
                <a:gd name="connsiteX11" fmla="*/ 273882 w 504207"/>
                <a:gd name="connsiteY11" fmla="*/ 75565 h 577445"/>
                <a:gd name="connsiteX12" fmla="*/ 273882 w 504207"/>
                <a:gd name="connsiteY12" fmla="*/ 44450 h 577445"/>
                <a:gd name="connsiteX13" fmla="*/ 340557 w 504207"/>
                <a:gd name="connsiteY13" fmla="*/ 44450 h 577445"/>
                <a:gd name="connsiteX14" fmla="*/ 340557 w 504207"/>
                <a:gd name="connsiteY14" fmla="*/ 0 h 577445"/>
                <a:gd name="connsiteX15" fmla="*/ 162757 w 504207"/>
                <a:gd name="connsiteY15" fmla="*/ 0 h 577445"/>
                <a:gd name="connsiteX16" fmla="*/ 162757 w 504207"/>
                <a:gd name="connsiteY16" fmla="*/ 44450 h 577445"/>
                <a:gd name="connsiteX17" fmla="*/ 229432 w 504207"/>
                <a:gd name="connsiteY17" fmla="*/ 44450 h 577445"/>
                <a:gd name="connsiteX18" fmla="*/ 229432 w 504207"/>
                <a:gd name="connsiteY18" fmla="*/ 74824 h 577445"/>
                <a:gd name="connsiteX19" fmla="*/ 1996 w 504207"/>
                <a:gd name="connsiteY19" fmla="*/ 294111 h 577445"/>
                <a:gd name="connsiteX20" fmla="*/ 167943 w 504207"/>
                <a:gd name="connsiteY20" fmla="*/ 563033 h 577445"/>
                <a:gd name="connsiteX21" fmla="*/ 466499 w 504207"/>
                <a:gd name="connsiteY21" fmla="*/ 458576 h 577445"/>
                <a:gd name="connsiteX22" fmla="*/ 427234 w 504207"/>
                <a:gd name="connsiteY22" fmla="*/ 145203 h 577445"/>
                <a:gd name="connsiteX23" fmla="*/ 427234 w 504207"/>
                <a:gd name="connsiteY23" fmla="*/ 145203 h 57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04207" h="577445">
                  <a:moveTo>
                    <a:pt x="251657" y="533400"/>
                  </a:moveTo>
                  <a:cubicBezTo>
                    <a:pt x="136828" y="533400"/>
                    <a:pt x="44224" y="440796"/>
                    <a:pt x="44224" y="325967"/>
                  </a:cubicBezTo>
                  <a:cubicBezTo>
                    <a:pt x="44224" y="211138"/>
                    <a:pt x="136828" y="118533"/>
                    <a:pt x="251657" y="118533"/>
                  </a:cubicBezTo>
                  <a:cubicBezTo>
                    <a:pt x="366486" y="118533"/>
                    <a:pt x="459090" y="211138"/>
                    <a:pt x="459090" y="325967"/>
                  </a:cubicBezTo>
                  <a:cubicBezTo>
                    <a:pt x="459090" y="440796"/>
                    <a:pt x="366486" y="533400"/>
                    <a:pt x="251657" y="533400"/>
                  </a:cubicBezTo>
                  <a:lnTo>
                    <a:pt x="251657" y="533400"/>
                  </a:lnTo>
                  <a:close/>
                  <a:moveTo>
                    <a:pt x="427234" y="145203"/>
                  </a:moveTo>
                  <a:lnTo>
                    <a:pt x="449459" y="122978"/>
                  </a:lnTo>
                  <a:cubicBezTo>
                    <a:pt x="457609" y="114088"/>
                    <a:pt x="457609" y="100753"/>
                    <a:pt x="448719" y="91863"/>
                  </a:cubicBezTo>
                  <a:cubicBezTo>
                    <a:pt x="440569" y="83714"/>
                    <a:pt x="426494" y="82973"/>
                    <a:pt x="417604" y="91122"/>
                  </a:cubicBezTo>
                  <a:lnTo>
                    <a:pt x="392415" y="117052"/>
                  </a:lnTo>
                  <a:cubicBezTo>
                    <a:pt x="356855" y="93345"/>
                    <a:pt x="316109" y="78528"/>
                    <a:pt x="273882" y="75565"/>
                  </a:cubicBezTo>
                  <a:lnTo>
                    <a:pt x="273882" y="44450"/>
                  </a:lnTo>
                  <a:lnTo>
                    <a:pt x="340557" y="44450"/>
                  </a:lnTo>
                  <a:lnTo>
                    <a:pt x="340557" y="0"/>
                  </a:lnTo>
                  <a:lnTo>
                    <a:pt x="162757" y="0"/>
                  </a:lnTo>
                  <a:lnTo>
                    <a:pt x="162757" y="44450"/>
                  </a:lnTo>
                  <a:lnTo>
                    <a:pt x="229432" y="44450"/>
                  </a:lnTo>
                  <a:lnTo>
                    <a:pt x="229432" y="74824"/>
                  </a:lnTo>
                  <a:cubicBezTo>
                    <a:pt x="111639" y="85196"/>
                    <a:pt x="16813" y="176318"/>
                    <a:pt x="1996" y="294111"/>
                  </a:cubicBezTo>
                  <a:cubicBezTo>
                    <a:pt x="-12821" y="411903"/>
                    <a:pt x="56077" y="523769"/>
                    <a:pt x="167943" y="563033"/>
                  </a:cubicBezTo>
                  <a:cubicBezTo>
                    <a:pt x="279809" y="602298"/>
                    <a:pt x="403528" y="559329"/>
                    <a:pt x="466499" y="458576"/>
                  </a:cubicBezTo>
                  <a:cubicBezTo>
                    <a:pt x="529469" y="357823"/>
                    <a:pt x="511689" y="227436"/>
                    <a:pt x="427234" y="145203"/>
                  </a:cubicBezTo>
                  <a:lnTo>
                    <a:pt x="427234" y="145203"/>
                  </a:ln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20" descr="Lightbulb">
            <a:extLst>
              <a:ext uri="{FF2B5EF4-FFF2-40B4-BE49-F238E27FC236}">
                <a16:creationId xmlns:a16="http://schemas.microsoft.com/office/drawing/2014/main" id="{5C906F36-1EE6-49BB-843B-2307608957E6}"/>
              </a:ext>
            </a:extLst>
          </p:cNvPr>
          <p:cNvGrpSpPr/>
          <p:nvPr/>
        </p:nvGrpSpPr>
        <p:grpSpPr>
          <a:xfrm>
            <a:off x="2051634" y="1203367"/>
            <a:ext cx="711200" cy="711200"/>
            <a:chOff x="2038934" y="1146217"/>
            <a:chExt cx="711200" cy="711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8E99FF3-F00A-44E6-BD35-3AF83957D3CD}"/>
                </a:ext>
              </a:extLst>
            </p:cNvPr>
            <p:cNvSpPr/>
            <p:nvPr/>
          </p:nvSpPr>
          <p:spPr>
            <a:xfrm>
              <a:off x="2298225" y="1620350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D394594-B818-41C1-8C1D-D879FEC03CD5}"/>
                </a:ext>
              </a:extLst>
            </p:cNvPr>
            <p:cNvSpPr/>
            <p:nvPr/>
          </p:nvSpPr>
          <p:spPr>
            <a:xfrm>
              <a:off x="2298225" y="1694433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21523B2-E288-424E-A660-A6C7419AD1E6}"/>
                </a:ext>
              </a:extLst>
            </p:cNvPr>
            <p:cNvSpPr/>
            <p:nvPr/>
          </p:nvSpPr>
          <p:spPr>
            <a:xfrm>
              <a:off x="2346379" y="1768517"/>
              <a:ext cx="96308" cy="44450"/>
            </a:xfrm>
            <a:custGeom>
              <a:avLst/>
              <a:gdLst>
                <a:gd name="connsiteX0" fmla="*/ 0 w 96308"/>
                <a:gd name="connsiteY0" fmla="*/ 0 h 44450"/>
                <a:gd name="connsiteX1" fmla="*/ 48154 w 96308"/>
                <a:gd name="connsiteY1" fmla="*/ 44450 h 44450"/>
                <a:gd name="connsiteX2" fmla="*/ 96308 w 96308"/>
                <a:gd name="connsiteY2" fmla="*/ 0 h 44450"/>
                <a:gd name="connsiteX3" fmla="*/ 0 w 96308"/>
                <a:gd name="connsiteY3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08" h="44450">
                  <a:moveTo>
                    <a:pt x="0" y="0"/>
                  </a:moveTo>
                  <a:cubicBezTo>
                    <a:pt x="2222" y="25188"/>
                    <a:pt x="22966" y="44450"/>
                    <a:pt x="48154" y="44450"/>
                  </a:cubicBezTo>
                  <a:cubicBezTo>
                    <a:pt x="73343" y="44450"/>
                    <a:pt x="94086" y="25188"/>
                    <a:pt x="963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49A2B49-576F-416A-96CA-820D7BB33968}"/>
                </a:ext>
              </a:extLst>
            </p:cNvPr>
            <p:cNvSpPr/>
            <p:nvPr/>
          </p:nvSpPr>
          <p:spPr>
            <a:xfrm>
              <a:off x="2201917" y="1190667"/>
              <a:ext cx="385233" cy="400050"/>
            </a:xfrm>
            <a:custGeom>
              <a:avLst/>
              <a:gdLst>
                <a:gd name="connsiteX0" fmla="*/ 192617 w 385233"/>
                <a:gd name="connsiteY0" fmla="*/ 0 h 400050"/>
                <a:gd name="connsiteX1" fmla="*/ 192617 w 385233"/>
                <a:gd name="connsiteY1" fmla="*/ 0 h 400050"/>
                <a:gd name="connsiteX2" fmla="*/ 192617 w 385233"/>
                <a:gd name="connsiteY2" fmla="*/ 0 h 400050"/>
                <a:gd name="connsiteX3" fmla="*/ 0 w 385233"/>
                <a:gd name="connsiteY3" fmla="*/ 190394 h 400050"/>
                <a:gd name="connsiteX4" fmla="*/ 0 w 385233"/>
                <a:gd name="connsiteY4" fmla="*/ 197062 h 400050"/>
                <a:gd name="connsiteX5" fmla="*/ 13335 w 385233"/>
                <a:gd name="connsiteY5" fmla="*/ 263737 h 400050"/>
                <a:gd name="connsiteX6" fmla="*/ 46672 w 385233"/>
                <a:gd name="connsiteY6" fmla="*/ 318558 h 400050"/>
                <a:gd name="connsiteX7" fmla="*/ 91863 w 385233"/>
                <a:gd name="connsiteY7" fmla="*/ 391901 h 400050"/>
                <a:gd name="connsiteX8" fmla="*/ 105198 w 385233"/>
                <a:gd name="connsiteY8" fmla="*/ 400050 h 400050"/>
                <a:gd name="connsiteX9" fmla="*/ 280035 w 385233"/>
                <a:gd name="connsiteY9" fmla="*/ 400050 h 400050"/>
                <a:gd name="connsiteX10" fmla="*/ 293370 w 385233"/>
                <a:gd name="connsiteY10" fmla="*/ 391901 h 400050"/>
                <a:gd name="connsiteX11" fmla="*/ 338561 w 385233"/>
                <a:gd name="connsiteY11" fmla="*/ 318558 h 400050"/>
                <a:gd name="connsiteX12" fmla="*/ 371898 w 385233"/>
                <a:gd name="connsiteY12" fmla="*/ 263737 h 400050"/>
                <a:gd name="connsiteX13" fmla="*/ 385233 w 385233"/>
                <a:gd name="connsiteY13" fmla="*/ 197062 h 400050"/>
                <a:gd name="connsiteX14" fmla="*/ 385233 w 385233"/>
                <a:gd name="connsiteY14" fmla="*/ 190394 h 400050"/>
                <a:gd name="connsiteX15" fmla="*/ 192617 w 385233"/>
                <a:gd name="connsiteY15" fmla="*/ 0 h 400050"/>
                <a:gd name="connsiteX16" fmla="*/ 340783 w 385233"/>
                <a:gd name="connsiteY16" fmla="*/ 196321 h 400050"/>
                <a:gd name="connsiteX17" fmla="*/ 330412 w 385233"/>
                <a:gd name="connsiteY17" fmla="*/ 248179 h 400050"/>
                <a:gd name="connsiteX18" fmla="*/ 305223 w 385233"/>
                <a:gd name="connsiteY18" fmla="*/ 288925 h 400050"/>
                <a:gd name="connsiteX19" fmla="*/ 262255 w 385233"/>
                <a:gd name="connsiteY19" fmla="*/ 355600 h 400050"/>
                <a:gd name="connsiteX20" fmla="*/ 192617 w 385233"/>
                <a:gd name="connsiteY20" fmla="*/ 355600 h 400050"/>
                <a:gd name="connsiteX21" fmla="*/ 123719 w 385233"/>
                <a:gd name="connsiteY21" fmla="*/ 355600 h 400050"/>
                <a:gd name="connsiteX22" fmla="*/ 80751 w 385233"/>
                <a:gd name="connsiteY22" fmla="*/ 288925 h 400050"/>
                <a:gd name="connsiteX23" fmla="*/ 55563 w 385233"/>
                <a:gd name="connsiteY23" fmla="*/ 248179 h 400050"/>
                <a:gd name="connsiteX24" fmla="*/ 45191 w 385233"/>
                <a:gd name="connsiteY24" fmla="*/ 196321 h 400050"/>
                <a:gd name="connsiteX25" fmla="*/ 45191 w 385233"/>
                <a:gd name="connsiteY25" fmla="*/ 190394 h 400050"/>
                <a:gd name="connsiteX26" fmla="*/ 193357 w 385233"/>
                <a:gd name="connsiteY26" fmla="*/ 43709 h 400050"/>
                <a:gd name="connsiteX27" fmla="*/ 193357 w 385233"/>
                <a:gd name="connsiteY27" fmla="*/ 43709 h 400050"/>
                <a:gd name="connsiteX28" fmla="*/ 193357 w 385233"/>
                <a:gd name="connsiteY28" fmla="*/ 43709 h 400050"/>
                <a:gd name="connsiteX29" fmla="*/ 193357 w 385233"/>
                <a:gd name="connsiteY29" fmla="*/ 43709 h 400050"/>
                <a:gd name="connsiteX30" fmla="*/ 193357 w 385233"/>
                <a:gd name="connsiteY30" fmla="*/ 43709 h 400050"/>
                <a:gd name="connsiteX31" fmla="*/ 193357 w 385233"/>
                <a:gd name="connsiteY31" fmla="*/ 43709 h 400050"/>
                <a:gd name="connsiteX32" fmla="*/ 193357 w 385233"/>
                <a:gd name="connsiteY32" fmla="*/ 43709 h 400050"/>
                <a:gd name="connsiteX33" fmla="*/ 341524 w 385233"/>
                <a:gd name="connsiteY33" fmla="*/ 190394 h 400050"/>
                <a:gd name="connsiteX34" fmla="*/ 341524 w 385233"/>
                <a:gd name="connsiteY34" fmla="*/ 19632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5233" h="400050">
                  <a:moveTo>
                    <a:pt x="192617" y="0"/>
                  </a:moveTo>
                  <a:cubicBezTo>
                    <a:pt x="192617" y="0"/>
                    <a:pt x="192617" y="0"/>
                    <a:pt x="192617" y="0"/>
                  </a:cubicBezTo>
                  <a:cubicBezTo>
                    <a:pt x="192617" y="0"/>
                    <a:pt x="192617" y="0"/>
                    <a:pt x="192617" y="0"/>
                  </a:cubicBezTo>
                  <a:cubicBezTo>
                    <a:pt x="87418" y="741"/>
                    <a:pt x="2222" y="85196"/>
                    <a:pt x="0" y="190394"/>
                  </a:cubicBezTo>
                  <a:lnTo>
                    <a:pt x="0" y="197062"/>
                  </a:lnTo>
                  <a:cubicBezTo>
                    <a:pt x="741" y="220028"/>
                    <a:pt x="5186" y="242253"/>
                    <a:pt x="13335" y="263737"/>
                  </a:cubicBezTo>
                  <a:cubicBezTo>
                    <a:pt x="21484" y="283739"/>
                    <a:pt x="32597" y="302260"/>
                    <a:pt x="46672" y="318558"/>
                  </a:cubicBezTo>
                  <a:cubicBezTo>
                    <a:pt x="64453" y="337820"/>
                    <a:pt x="83714" y="375603"/>
                    <a:pt x="91863" y="391901"/>
                  </a:cubicBezTo>
                  <a:cubicBezTo>
                    <a:pt x="94086" y="397087"/>
                    <a:pt x="99272" y="400050"/>
                    <a:pt x="105198" y="400050"/>
                  </a:cubicBezTo>
                  <a:lnTo>
                    <a:pt x="280035" y="400050"/>
                  </a:lnTo>
                  <a:cubicBezTo>
                    <a:pt x="285962" y="400050"/>
                    <a:pt x="291148" y="397087"/>
                    <a:pt x="293370" y="391901"/>
                  </a:cubicBezTo>
                  <a:cubicBezTo>
                    <a:pt x="301519" y="375603"/>
                    <a:pt x="320781" y="337820"/>
                    <a:pt x="338561" y="318558"/>
                  </a:cubicBezTo>
                  <a:cubicBezTo>
                    <a:pt x="352637" y="302260"/>
                    <a:pt x="364490" y="283739"/>
                    <a:pt x="371898" y="263737"/>
                  </a:cubicBezTo>
                  <a:cubicBezTo>
                    <a:pt x="380048" y="242253"/>
                    <a:pt x="384493" y="220028"/>
                    <a:pt x="385233" y="197062"/>
                  </a:cubicBezTo>
                  <a:lnTo>
                    <a:pt x="385233" y="190394"/>
                  </a:lnTo>
                  <a:cubicBezTo>
                    <a:pt x="383011" y="85196"/>
                    <a:pt x="297815" y="741"/>
                    <a:pt x="192617" y="0"/>
                  </a:cubicBezTo>
                  <a:close/>
                  <a:moveTo>
                    <a:pt x="340783" y="196321"/>
                  </a:moveTo>
                  <a:cubicBezTo>
                    <a:pt x="340043" y="214101"/>
                    <a:pt x="336338" y="231881"/>
                    <a:pt x="330412" y="248179"/>
                  </a:cubicBezTo>
                  <a:cubicBezTo>
                    <a:pt x="324485" y="262996"/>
                    <a:pt x="316336" y="277072"/>
                    <a:pt x="305223" y="288925"/>
                  </a:cubicBezTo>
                  <a:cubicBezTo>
                    <a:pt x="288184" y="309668"/>
                    <a:pt x="273368" y="331893"/>
                    <a:pt x="262255" y="355600"/>
                  </a:cubicBezTo>
                  <a:lnTo>
                    <a:pt x="192617" y="355600"/>
                  </a:lnTo>
                  <a:lnTo>
                    <a:pt x="123719" y="355600"/>
                  </a:lnTo>
                  <a:cubicBezTo>
                    <a:pt x="111866" y="331893"/>
                    <a:pt x="97049" y="309668"/>
                    <a:pt x="80751" y="288925"/>
                  </a:cubicBezTo>
                  <a:cubicBezTo>
                    <a:pt x="70379" y="277072"/>
                    <a:pt x="61489" y="262996"/>
                    <a:pt x="55563" y="248179"/>
                  </a:cubicBezTo>
                  <a:cubicBezTo>
                    <a:pt x="48895" y="231881"/>
                    <a:pt x="45932" y="214101"/>
                    <a:pt x="45191" y="196321"/>
                  </a:cubicBezTo>
                  <a:lnTo>
                    <a:pt x="45191" y="190394"/>
                  </a:lnTo>
                  <a:cubicBezTo>
                    <a:pt x="46672" y="109643"/>
                    <a:pt x="112607" y="44450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193357" y="43709"/>
                    <a:pt x="193357" y="43709"/>
                    <a:pt x="193357" y="43709"/>
                  </a:cubicBezTo>
                  <a:cubicBezTo>
                    <a:pt x="193357" y="43709"/>
                    <a:pt x="193357" y="43709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274108" y="44450"/>
                    <a:pt x="340043" y="108903"/>
                    <a:pt x="341524" y="190394"/>
                  </a:cubicBezTo>
                  <a:lnTo>
                    <a:pt x="341524" y="196321"/>
                  </a:ln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342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Twisted Ribbons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AD4DA4E-7DD7-40E0-978C-B0E5C5F08CBC}"/>
              </a:ext>
            </a:extLst>
          </p:cNvPr>
          <p:cNvSpPr/>
          <p:nvPr/>
        </p:nvSpPr>
        <p:spPr>
          <a:xfrm>
            <a:off x="1878960" y="1043393"/>
            <a:ext cx="3018776" cy="1468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02" y="17625"/>
                </a:moveTo>
                <a:cubicBezTo>
                  <a:pt x="15825" y="16108"/>
                  <a:pt x="14095" y="15376"/>
                  <a:pt x="12365" y="15376"/>
                </a:cubicBezTo>
                <a:lnTo>
                  <a:pt x="3740" y="15376"/>
                </a:lnTo>
                <a:cubicBezTo>
                  <a:pt x="1679" y="15376"/>
                  <a:pt x="0" y="11924"/>
                  <a:pt x="0" y="7688"/>
                </a:cubicBezTo>
                <a:cubicBezTo>
                  <a:pt x="0" y="3452"/>
                  <a:pt x="1679" y="0"/>
                  <a:pt x="3740" y="0"/>
                </a:cubicBezTo>
                <a:lnTo>
                  <a:pt x="3740" y="0"/>
                </a:lnTo>
                <a:cubicBezTo>
                  <a:pt x="9821" y="0"/>
                  <a:pt x="15545" y="5753"/>
                  <a:pt x="19285" y="15533"/>
                </a:cubicBezTo>
                <a:lnTo>
                  <a:pt x="21600" y="21600"/>
                </a:lnTo>
                <a:cubicBezTo>
                  <a:pt x="21600" y="21600"/>
                  <a:pt x="21600" y="21600"/>
                  <a:pt x="21600" y="21600"/>
                </a:cubicBezTo>
                <a:lnTo>
                  <a:pt x="17402" y="1762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3959380-1A21-4E58-8862-A2F63B389BF8}"/>
              </a:ext>
            </a:extLst>
          </p:cNvPr>
          <p:cNvSpPr/>
          <p:nvPr/>
        </p:nvSpPr>
        <p:spPr>
          <a:xfrm>
            <a:off x="1962774" y="1114507"/>
            <a:ext cx="888921" cy="88892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AA40E23-29D1-4FEC-9A12-176B026F486D}"/>
              </a:ext>
            </a:extLst>
          </p:cNvPr>
          <p:cNvSpPr/>
          <p:nvPr/>
        </p:nvSpPr>
        <p:spPr>
          <a:xfrm>
            <a:off x="4474609" y="1897669"/>
            <a:ext cx="5838431" cy="1472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930"/>
                </a:moveTo>
                <a:cubicBezTo>
                  <a:pt x="21600" y="18157"/>
                  <a:pt x="20745" y="21548"/>
                  <a:pt x="19693" y="21600"/>
                </a:cubicBezTo>
                <a:lnTo>
                  <a:pt x="19693" y="21600"/>
                </a:lnTo>
                <a:lnTo>
                  <a:pt x="7301" y="21600"/>
                </a:lnTo>
                <a:cubicBezTo>
                  <a:pt x="5380" y="21600"/>
                  <a:pt x="3565" y="18104"/>
                  <a:pt x="2381" y="12104"/>
                </a:cubicBezTo>
                <a:lnTo>
                  <a:pt x="0" y="0"/>
                </a:lnTo>
                <a:lnTo>
                  <a:pt x="1381" y="2504"/>
                </a:lnTo>
                <a:cubicBezTo>
                  <a:pt x="2723" y="4957"/>
                  <a:pt x="4170" y="6209"/>
                  <a:pt x="5643" y="6209"/>
                </a:cubicBezTo>
                <a:lnTo>
                  <a:pt x="19706" y="6209"/>
                </a:lnTo>
                <a:lnTo>
                  <a:pt x="19706" y="6209"/>
                </a:lnTo>
                <a:cubicBezTo>
                  <a:pt x="20745" y="6313"/>
                  <a:pt x="21600" y="9757"/>
                  <a:pt x="21600" y="1393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C34366C-CA0F-4D06-9763-C3B6E88BDE62}"/>
              </a:ext>
            </a:extLst>
          </p:cNvPr>
          <p:cNvSpPr/>
          <p:nvPr/>
        </p:nvSpPr>
        <p:spPr>
          <a:xfrm>
            <a:off x="1878960" y="2323439"/>
            <a:ext cx="3018776" cy="1468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02" y="17625"/>
                </a:moveTo>
                <a:cubicBezTo>
                  <a:pt x="15825" y="16108"/>
                  <a:pt x="14095" y="15376"/>
                  <a:pt x="12365" y="15376"/>
                </a:cubicBezTo>
                <a:lnTo>
                  <a:pt x="3740" y="15376"/>
                </a:lnTo>
                <a:cubicBezTo>
                  <a:pt x="1679" y="15376"/>
                  <a:pt x="0" y="11924"/>
                  <a:pt x="0" y="7688"/>
                </a:cubicBezTo>
                <a:cubicBezTo>
                  <a:pt x="0" y="3452"/>
                  <a:pt x="1679" y="0"/>
                  <a:pt x="3740" y="0"/>
                </a:cubicBezTo>
                <a:lnTo>
                  <a:pt x="3740" y="0"/>
                </a:lnTo>
                <a:cubicBezTo>
                  <a:pt x="9821" y="0"/>
                  <a:pt x="15545" y="5753"/>
                  <a:pt x="19285" y="15533"/>
                </a:cubicBezTo>
                <a:lnTo>
                  <a:pt x="21600" y="21600"/>
                </a:lnTo>
                <a:cubicBezTo>
                  <a:pt x="21600" y="21600"/>
                  <a:pt x="21600" y="21600"/>
                  <a:pt x="21600" y="21600"/>
                </a:cubicBezTo>
                <a:lnTo>
                  <a:pt x="17402" y="17625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07B67651-DDA0-40FC-A624-8A6CA675579E}"/>
              </a:ext>
            </a:extLst>
          </p:cNvPr>
          <p:cNvSpPr/>
          <p:nvPr/>
        </p:nvSpPr>
        <p:spPr>
          <a:xfrm>
            <a:off x="1962774" y="2394553"/>
            <a:ext cx="888921" cy="88892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F895283-09BF-4BEB-B962-84C524F1821C}"/>
              </a:ext>
            </a:extLst>
          </p:cNvPr>
          <p:cNvSpPr/>
          <p:nvPr/>
        </p:nvSpPr>
        <p:spPr>
          <a:xfrm>
            <a:off x="4474609" y="3175296"/>
            <a:ext cx="5838431" cy="1472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930"/>
                </a:moveTo>
                <a:cubicBezTo>
                  <a:pt x="21600" y="18157"/>
                  <a:pt x="20745" y="21548"/>
                  <a:pt x="19693" y="21600"/>
                </a:cubicBezTo>
                <a:lnTo>
                  <a:pt x="19693" y="21600"/>
                </a:lnTo>
                <a:lnTo>
                  <a:pt x="7301" y="21600"/>
                </a:lnTo>
                <a:cubicBezTo>
                  <a:pt x="5380" y="21600"/>
                  <a:pt x="3565" y="18104"/>
                  <a:pt x="2381" y="12104"/>
                </a:cubicBezTo>
                <a:lnTo>
                  <a:pt x="0" y="0"/>
                </a:lnTo>
                <a:lnTo>
                  <a:pt x="1381" y="2504"/>
                </a:lnTo>
                <a:cubicBezTo>
                  <a:pt x="2723" y="4957"/>
                  <a:pt x="4170" y="6209"/>
                  <a:pt x="5643" y="6209"/>
                </a:cubicBezTo>
                <a:lnTo>
                  <a:pt x="19706" y="6209"/>
                </a:lnTo>
                <a:lnTo>
                  <a:pt x="19706" y="6209"/>
                </a:lnTo>
                <a:cubicBezTo>
                  <a:pt x="20745" y="6313"/>
                  <a:pt x="21600" y="9704"/>
                  <a:pt x="21600" y="1393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261CD19-2F21-4D64-9785-709CDF5E90A2}"/>
              </a:ext>
            </a:extLst>
          </p:cNvPr>
          <p:cNvSpPr/>
          <p:nvPr/>
        </p:nvSpPr>
        <p:spPr>
          <a:xfrm>
            <a:off x="1878960" y="3603486"/>
            <a:ext cx="3018776" cy="1468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02" y="17625"/>
                </a:moveTo>
                <a:cubicBezTo>
                  <a:pt x="15825" y="16108"/>
                  <a:pt x="14095" y="15376"/>
                  <a:pt x="12365" y="15376"/>
                </a:cubicBezTo>
                <a:lnTo>
                  <a:pt x="3740" y="15376"/>
                </a:lnTo>
                <a:cubicBezTo>
                  <a:pt x="1679" y="15376"/>
                  <a:pt x="0" y="11924"/>
                  <a:pt x="0" y="7688"/>
                </a:cubicBezTo>
                <a:cubicBezTo>
                  <a:pt x="0" y="3452"/>
                  <a:pt x="1679" y="0"/>
                  <a:pt x="3740" y="0"/>
                </a:cubicBezTo>
                <a:lnTo>
                  <a:pt x="3740" y="0"/>
                </a:lnTo>
                <a:cubicBezTo>
                  <a:pt x="9821" y="0"/>
                  <a:pt x="15545" y="5753"/>
                  <a:pt x="19285" y="15533"/>
                </a:cubicBezTo>
                <a:lnTo>
                  <a:pt x="21600" y="21600"/>
                </a:lnTo>
                <a:cubicBezTo>
                  <a:pt x="21600" y="21600"/>
                  <a:pt x="21600" y="21600"/>
                  <a:pt x="21600" y="21600"/>
                </a:cubicBezTo>
                <a:lnTo>
                  <a:pt x="17402" y="17625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CF45ECAF-3C84-4E4A-B653-4DCC0353E28B}"/>
              </a:ext>
            </a:extLst>
          </p:cNvPr>
          <p:cNvSpPr/>
          <p:nvPr/>
        </p:nvSpPr>
        <p:spPr>
          <a:xfrm>
            <a:off x="1962774" y="3674599"/>
            <a:ext cx="888921" cy="88892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7C10AEA-0165-4465-A1BB-B4EC40DB3D7A}"/>
              </a:ext>
            </a:extLst>
          </p:cNvPr>
          <p:cNvSpPr/>
          <p:nvPr/>
        </p:nvSpPr>
        <p:spPr>
          <a:xfrm>
            <a:off x="4474609" y="4452923"/>
            <a:ext cx="5838431" cy="1472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930"/>
                </a:moveTo>
                <a:cubicBezTo>
                  <a:pt x="21600" y="18157"/>
                  <a:pt x="20745" y="21548"/>
                  <a:pt x="19693" y="21600"/>
                </a:cubicBezTo>
                <a:lnTo>
                  <a:pt x="19693" y="21600"/>
                </a:lnTo>
                <a:lnTo>
                  <a:pt x="7301" y="21600"/>
                </a:lnTo>
                <a:cubicBezTo>
                  <a:pt x="5380" y="21600"/>
                  <a:pt x="3565" y="18104"/>
                  <a:pt x="2381" y="12104"/>
                </a:cubicBezTo>
                <a:lnTo>
                  <a:pt x="0" y="0"/>
                </a:lnTo>
                <a:lnTo>
                  <a:pt x="1381" y="2504"/>
                </a:lnTo>
                <a:cubicBezTo>
                  <a:pt x="2723" y="4957"/>
                  <a:pt x="4170" y="6209"/>
                  <a:pt x="5643" y="6209"/>
                </a:cubicBezTo>
                <a:lnTo>
                  <a:pt x="19706" y="6209"/>
                </a:lnTo>
                <a:lnTo>
                  <a:pt x="19706" y="6209"/>
                </a:lnTo>
                <a:cubicBezTo>
                  <a:pt x="20745" y="6313"/>
                  <a:pt x="21600" y="9704"/>
                  <a:pt x="21600" y="1393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E17577F-14FF-4454-B807-CF903B544573}"/>
              </a:ext>
            </a:extLst>
          </p:cNvPr>
          <p:cNvGrpSpPr/>
          <p:nvPr/>
        </p:nvGrpSpPr>
        <p:grpSpPr>
          <a:xfrm>
            <a:off x="6096000" y="2404710"/>
            <a:ext cx="4138818" cy="888921"/>
            <a:chOff x="6096000" y="2372960"/>
            <a:chExt cx="4138818" cy="888921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59F4A8EB-D8C3-41FF-959F-6D9B1D1EEF9B}"/>
                </a:ext>
              </a:extLst>
            </p:cNvPr>
            <p:cNvSpPr/>
            <p:nvPr/>
          </p:nvSpPr>
          <p:spPr>
            <a:xfrm>
              <a:off x="9345897" y="2372960"/>
              <a:ext cx="888921" cy="88892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3EB4243-78CF-43A0-A547-468A0B0DBC69}"/>
                </a:ext>
              </a:extLst>
            </p:cNvPr>
            <p:cNvSpPr txBox="1"/>
            <p:nvPr/>
          </p:nvSpPr>
          <p:spPr>
            <a:xfrm>
              <a:off x="6096000" y="2401922"/>
              <a:ext cx="3171675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549CE5C-1519-460E-A453-FF81DD009516}"/>
              </a:ext>
            </a:extLst>
          </p:cNvPr>
          <p:cNvGrpSpPr/>
          <p:nvPr/>
        </p:nvGrpSpPr>
        <p:grpSpPr>
          <a:xfrm>
            <a:off x="6096000" y="3679678"/>
            <a:ext cx="4138818" cy="888921"/>
            <a:chOff x="6096000" y="3617449"/>
            <a:chExt cx="4138818" cy="888921"/>
          </a:xfrm>
        </p:grpSpPr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14C824AD-3425-4D03-8743-36D5DEA2A087}"/>
                </a:ext>
              </a:extLst>
            </p:cNvPr>
            <p:cNvSpPr/>
            <p:nvPr/>
          </p:nvSpPr>
          <p:spPr>
            <a:xfrm>
              <a:off x="9345897" y="3617449"/>
              <a:ext cx="888921" cy="88892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CD36EE2-8E99-4C17-80E8-B37C1CBBF378}"/>
                </a:ext>
              </a:extLst>
            </p:cNvPr>
            <p:cNvSpPr txBox="1"/>
            <p:nvPr/>
          </p:nvSpPr>
          <p:spPr>
            <a:xfrm>
              <a:off x="6096000" y="3646411"/>
              <a:ext cx="3171675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F83254A-617D-457D-9532-C65E32731686}"/>
              </a:ext>
            </a:extLst>
          </p:cNvPr>
          <p:cNvGrpSpPr/>
          <p:nvPr/>
        </p:nvGrpSpPr>
        <p:grpSpPr>
          <a:xfrm>
            <a:off x="6096000" y="4954646"/>
            <a:ext cx="4138818" cy="888921"/>
            <a:chOff x="6096000" y="4897496"/>
            <a:chExt cx="4138818" cy="888921"/>
          </a:xfrm>
        </p:grpSpPr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BEA178B4-082F-4F30-A7DC-D5D818A08D91}"/>
                </a:ext>
              </a:extLst>
            </p:cNvPr>
            <p:cNvSpPr/>
            <p:nvPr/>
          </p:nvSpPr>
          <p:spPr>
            <a:xfrm>
              <a:off x="9345897" y="4897496"/>
              <a:ext cx="888921" cy="88892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1F25BE8-A180-4272-B078-13A9F062ED7C}"/>
                </a:ext>
              </a:extLst>
            </p:cNvPr>
            <p:cNvSpPr txBox="1"/>
            <p:nvPr/>
          </p:nvSpPr>
          <p:spPr>
            <a:xfrm>
              <a:off x="6096000" y="4926458"/>
              <a:ext cx="3171675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B0362B3-0E53-44B6-8EF8-DC0CE3B33339}"/>
              </a:ext>
            </a:extLst>
          </p:cNvPr>
          <p:cNvSpPr txBox="1"/>
          <p:nvPr/>
        </p:nvSpPr>
        <p:spPr>
          <a:xfrm>
            <a:off x="2997163" y="1357097"/>
            <a:ext cx="104771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F33121-5EF9-46CD-9811-1DEFFF6FA254}"/>
              </a:ext>
            </a:extLst>
          </p:cNvPr>
          <p:cNvSpPr txBox="1"/>
          <p:nvPr/>
        </p:nvSpPr>
        <p:spPr>
          <a:xfrm>
            <a:off x="2997163" y="2637143"/>
            <a:ext cx="104771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953D87-8496-45B2-91F7-FDE9393DA1D2}"/>
              </a:ext>
            </a:extLst>
          </p:cNvPr>
          <p:cNvSpPr txBox="1"/>
          <p:nvPr/>
        </p:nvSpPr>
        <p:spPr>
          <a:xfrm>
            <a:off x="2997163" y="3917189"/>
            <a:ext cx="104771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8" name="Graphic 22" descr="Gears">
            <a:extLst>
              <a:ext uri="{FF2B5EF4-FFF2-40B4-BE49-F238E27FC236}">
                <a16:creationId xmlns:a16="http://schemas.microsoft.com/office/drawing/2014/main" id="{CEC1DE88-4B0F-4DEF-86BD-8D9533EA770D}"/>
              </a:ext>
            </a:extLst>
          </p:cNvPr>
          <p:cNvGrpSpPr/>
          <p:nvPr/>
        </p:nvGrpSpPr>
        <p:grpSpPr>
          <a:xfrm>
            <a:off x="2165722" y="3826429"/>
            <a:ext cx="483023" cy="584517"/>
            <a:chOff x="2153022" y="3769279"/>
            <a:chExt cx="483023" cy="584517"/>
          </a:xfrm>
          <a:solidFill>
            <a:srgbClr val="FFFFFF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DB84CFC-1FD7-4FE4-9054-E52ABA8DC87E}"/>
                </a:ext>
              </a:extLst>
            </p:cNvPr>
            <p:cNvSpPr/>
            <p:nvPr/>
          </p:nvSpPr>
          <p:spPr>
            <a:xfrm>
              <a:off x="2320450" y="3769279"/>
              <a:ext cx="315594" cy="314854"/>
            </a:xfrm>
            <a:custGeom>
              <a:avLst/>
              <a:gdLst>
                <a:gd name="connsiteX0" fmla="*/ 157798 w 315594"/>
                <a:gd name="connsiteY0" fmla="*/ 213360 h 314854"/>
                <a:gd name="connsiteX1" fmla="*/ 102235 w 315594"/>
                <a:gd name="connsiteY1" fmla="*/ 157798 h 314854"/>
                <a:gd name="connsiteX2" fmla="*/ 157798 w 315594"/>
                <a:gd name="connsiteY2" fmla="*/ 102235 h 314854"/>
                <a:gd name="connsiteX3" fmla="*/ 213360 w 315594"/>
                <a:gd name="connsiteY3" fmla="*/ 157798 h 314854"/>
                <a:gd name="connsiteX4" fmla="*/ 157798 w 315594"/>
                <a:gd name="connsiteY4" fmla="*/ 213360 h 314854"/>
                <a:gd name="connsiteX5" fmla="*/ 282998 w 315594"/>
                <a:gd name="connsiteY5" fmla="*/ 122978 h 314854"/>
                <a:gd name="connsiteX6" fmla="*/ 271145 w 315594"/>
                <a:gd name="connsiteY6" fmla="*/ 94086 h 314854"/>
                <a:gd name="connsiteX7" fmla="*/ 282998 w 315594"/>
                <a:gd name="connsiteY7" fmla="*/ 59267 h 314854"/>
                <a:gd name="connsiteX8" fmla="*/ 256328 w 315594"/>
                <a:gd name="connsiteY8" fmla="*/ 32597 h 314854"/>
                <a:gd name="connsiteX9" fmla="*/ 221509 w 315594"/>
                <a:gd name="connsiteY9" fmla="*/ 44450 h 314854"/>
                <a:gd name="connsiteX10" fmla="*/ 192617 w 315594"/>
                <a:gd name="connsiteY10" fmla="*/ 32597 h 314854"/>
                <a:gd name="connsiteX11" fmla="*/ 176318 w 315594"/>
                <a:gd name="connsiteY11" fmla="*/ 0 h 314854"/>
                <a:gd name="connsiteX12" fmla="*/ 139277 w 315594"/>
                <a:gd name="connsiteY12" fmla="*/ 0 h 314854"/>
                <a:gd name="connsiteX13" fmla="*/ 122978 w 315594"/>
                <a:gd name="connsiteY13" fmla="*/ 32597 h 314854"/>
                <a:gd name="connsiteX14" fmla="*/ 94086 w 315594"/>
                <a:gd name="connsiteY14" fmla="*/ 44450 h 314854"/>
                <a:gd name="connsiteX15" fmla="*/ 59267 w 315594"/>
                <a:gd name="connsiteY15" fmla="*/ 32597 h 314854"/>
                <a:gd name="connsiteX16" fmla="*/ 32597 w 315594"/>
                <a:gd name="connsiteY16" fmla="*/ 59267 h 314854"/>
                <a:gd name="connsiteX17" fmla="*/ 44450 w 315594"/>
                <a:gd name="connsiteY17" fmla="*/ 94086 h 314854"/>
                <a:gd name="connsiteX18" fmla="*/ 32597 w 315594"/>
                <a:gd name="connsiteY18" fmla="*/ 122978 h 314854"/>
                <a:gd name="connsiteX19" fmla="*/ 0 w 315594"/>
                <a:gd name="connsiteY19" fmla="*/ 139277 h 314854"/>
                <a:gd name="connsiteX20" fmla="*/ 0 w 315594"/>
                <a:gd name="connsiteY20" fmla="*/ 176318 h 314854"/>
                <a:gd name="connsiteX21" fmla="*/ 32597 w 315594"/>
                <a:gd name="connsiteY21" fmla="*/ 192617 h 314854"/>
                <a:gd name="connsiteX22" fmla="*/ 44450 w 315594"/>
                <a:gd name="connsiteY22" fmla="*/ 221509 h 314854"/>
                <a:gd name="connsiteX23" fmla="*/ 32597 w 315594"/>
                <a:gd name="connsiteY23" fmla="*/ 256328 h 314854"/>
                <a:gd name="connsiteX24" fmla="*/ 58526 w 315594"/>
                <a:gd name="connsiteY24" fmla="*/ 282258 h 314854"/>
                <a:gd name="connsiteX25" fmla="*/ 93345 w 315594"/>
                <a:gd name="connsiteY25" fmla="*/ 270404 h 314854"/>
                <a:gd name="connsiteX26" fmla="*/ 122238 w 315594"/>
                <a:gd name="connsiteY26" fmla="*/ 282258 h 314854"/>
                <a:gd name="connsiteX27" fmla="*/ 138536 w 315594"/>
                <a:gd name="connsiteY27" fmla="*/ 314854 h 314854"/>
                <a:gd name="connsiteX28" fmla="*/ 175578 w 315594"/>
                <a:gd name="connsiteY28" fmla="*/ 314854 h 314854"/>
                <a:gd name="connsiteX29" fmla="*/ 191876 w 315594"/>
                <a:gd name="connsiteY29" fmla="*/ 282258 h 314854"/>
                <a:gd name="connsiteX30" fmla="*/ 220768 w 315594"/>
                <a:gd name="connsiteY30" fmla="*/ 270404 h 314854"/>
                <a:gd name="connsiteX31" fmla="*/ 255588 w 315594"/>
                <a:gd name="connsiteY31" fmla="*/ 282258 h 314854"/>
                <a:gd name="connsiteX32" fmla="*/ 282258 w 315594"/>
                <a:gd name="connsiteY32" fmla="*/ 256328 h 314854"/>
                <a:gd name="connsiteX33" fmla="*/ 270404 w 315594"/>
                <a:gd name="connsiteY33" fmla="*/ 221509 h 314854"/>
                <a:gd name="connsiteX34" fmla="*/ 282998 w 315594"/>
                <a:gd name="connsiteY34" fmla="*/ 192617 h 314854"/>
                <a:gd name="connsiteX35" fmla="*/ 315595 w 315594"/>
                <a:gd name="connsiteY35" fmla="*/ 176318 h 314854"/>
                <a:gd name="connsiteX36" fmla="*/ 315595 w 315594"/>
                <a:gd name="connsiteY36" fmla="*/ 139277 h 314854"/>
                <a:gd name="connsiteX37" fmla="*/ 282998 w 315594"/>
                <a:gd name="connsiteY37" fmla="*/ 122978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5594" h="314854">
                  <a:moveTo>
                    <a:pt x="157798" y="213360"/>
                  </a:moveTo>
                  <a:cubicBezTo>
                    <a:pt x="126682" y="213360"/>
                    <a:pt x="102235" y="188172"/>
                    <a:pt x="102235" y="157798"/>
                  </a:cubicBezTo>
                  <a:cubicBezTo>
                    <a:pt x="102235" y="127423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8"/>
                  </a:cubicBezTo>
                  <a:cubicBezTo>
                    <a:pt x="213360" y="188172"/>
                    <a:pt x="188172" y="213360"/>
                    <a:pt x="157798" y="213360"/>
                  </a:cubicBezTo>
                  <a:close/>
                  <a:moveTo>
                    <a:pt x="282998" y="122978"/>
                  </a:moveTo>
                  <a:cubicBezTo>
                    <a:pt x="280035" y="112607"/>
                    <a:pt x="276331" y="102976"/>
                    <a:pt x="271145" y="94086"/>
                  </a:cubicBez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98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2597" y="59267"/>
                  </a:lnTo>
                  <a:lnTo>
                    <a:pt x="44450" y="94086"/>
                  </a:lnTo>
                  <a:cubicBezTo>
                    <a:pt x="39264" y="102976"/>
                    <a:pt x="35560" y="112607"/>
                    <a:pt x="32597" y="122978"/>
                  </a:cubicBezTo>
                  <a:lnTo>
                    <a:pt x="0" y="139277"/>
                  </a:lnTo>
                  <a:lnTo>
                    <a:pt x="0" y="176318"/>
                  </a:lnTo>
                  <a:lnTo>
                    <a:pt x="32597" y="192617"/>
                  </a:lnTo>
                  <a:cubicBezTo>
                    <a:pt x="35560" y="202988"/>
                    <a:pt x="39264" y="212619"/>
                    <a:pt x="44450" y="221509"/>
                  </a:cubicBezTo>
                  <a:lnTo>
                    <a:pt x="32597" y="256328"/>
                  </a:lnTo>
                  <a:lnTo>
                    <a:pt x="58526" y="282258"/>
                  </a:lnTo>
                  <a:lnTo>
                    <a:pt x="93345" y="270404"/>
                  </a:lnTo>
                  <a:cubicBezTo>
                    <a:pt x="102235" y="275590"/>
                    <a:pt x="111866" y="279294"/>
                    <a:pt x="122238" y="282258"/>
                  </a:cubicBezTo>
                  <a:lnTo>
                    <a:pt x="138536" y="314854"/>
                  </a:lnTo>
                  <a:lnTo>
                    <a:pt x="175578" y="314854"/>
                  </a:lnTo>
                  <a:lnTo>
                    <a:pt x="191876" y="282258"/>
                  </a:lnTo>
                  <a:cubicBezTo>
                    <a:pt x="202248" y="279294"/>
                    <a:pt x="211878" y="275590"/>
                    <a:pt x="220768" y="270404"/>
                  </a:cubicBezTo>
                  <a:lnTo>
                    <a:pt x="255588" y="282258"/>
                  </a:lnTo>
                  <a:lnTo>
                    <a:pt x="282258" y="256328"/>
                  </a:lnTo>
                  <a:lnTo>
                    <a:pt x="270404" y="221509"/>
                  </a:lnTo>
                  <a:cubicBezTo>
                    <a:pt x="275590" y="212619"/>
                    <a:pt x="280035" y="20224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D7C57C7-F3A1-4951-A23C-762767D5CE07}"/>
                </a:ext>
              </a:extLst>
            </p:cNvPr>
            <p:cNvSpPr/>
            <p:nvPr/>
          </p:nvSpPr>
          <p:spPr>
            <a:xfrm>
              <a:off x="2153022" y="4038943"/>
              <a:ext cx="315595" cy="314854"/>
            </a:xfrm>
            <a:custGeom>
              <a:avLst/>
              <a:gdLst>
                <a:gd name="connsiteX0" fmla="*/ 157798 w 315595"/>
                <a:gd name="connsiteY0" fmla="*/ 213360 h 314854"/>
                <a:gd name="connsiteX1" fmla="*/ 102235 w 315595"/>
                <a:gd name="connsiteY1" fmla="*/ 157797 h 314854"/>
                <a:gd name="connsiteX2" fmla="*/ 157798 w 315595"/>
                <a:gd name="connsiteY2" fmla="*/ 102235 h 314854"/>
                <a:gd name="connsiteX3" fmla="*/ 213360 w 315595"/>
                <a:gd name="connsiteY3" fmla="*/ 157797 h 314854"/>
                <a:gd name="connsiteX4" fmla="*/ 157798 w 315595"/>
                <a:gd name="connsiteY4" fmla="*/ 213360 h 314854"/>
                <a:gd name="connsiteX5" fmla="*/ 157798 w 315595"/>
                <a:gd name="connsiteY5" fmla="*/ 213360 h 314854"/>
                <a:gd name="connsiteX6" fmla="*/ 271145 w 315595"/>
                <a:gd name="connsiteY6" fmla="*/ 94086 h 314854"/>
                <a:gd name="connsiteX7" fmla="*/ 282998 w 315595"/>
                <a:gd name="connsiteY7" fmla="*/ 59267 h 314854"/>
                <a:gd name="connsiteX8" fmla="*/ 256328 w 315595"/>
                <a:gd name="connsiteY8" fmla="*/ 32597 h 314854"/>
                <a:gd name="connsiteX9" fmla="*/ 221509 w 315595"/>
                <a:gd name="connsiteY9" fmla="*/ 44450 h 314854"/>
                <a:gd name="connsiteX10" fmla="*/ 192617 w 315595"/>
                <a:gd name="connsiteY10" fmla="*/ 32597 h 314854"/>
                <a:gd name="connsiteX11" fmla="*/ 176318 w 315595"/>
                <a:gd name="connsiteY11" fmla="*/ 0 h 314854"/>
                <a:gd name="connsiteX12" fmla="*/ 139277 w 315595"/>
                <a:gd name="connsiteY12" fmla="*/ 0 h 314854"/>
                <a:gd name="connsiteX13" fmla="*/ 122978 w 315595"/>
                <a:gd name="connsiteY13" fmla="*/ 32597 h 314854"/>
                <a:gd name="connsiteX14" fmla="*/ 94086 w 315595"/>
                <a:gd name="connsiteY14" fmla="*/ 44450 h 314854"/>
                <a:gd name="connsiteX15" fmla="*/ 59267 w 315595"/>
                <a:gd name="connsiteY15" fmla="*/ 32597 h 314854"/>
                <a:gd name="connsiteX16" fmla="*/ 33338 w 315595"/>
                <a:gd name="connsiteY16" fmla="*/ 58526 h 314854"/>
                <a:gd name="connsiteX17" fmla="*/ 44450 w 315595"/>
                <a:gd name="connsiteY17" fmla="*/ 93345 h 314854"/>
                <a:gd name="connsiteX18" fmla="*/ 32597 w 315595"/>
                <a:gd name="connsiteY18" fmla="*/ 122238 h 314854"/>
                <a:gd name="connsiteX19" fmla="*/ 0 w 315595"/>
                <a:gd name="connsiteY19" fmla="*/ 138536 h 314854"/>
                <a:gd name="connsiteX20" fmla="*/ 0 w 315595"/>
                <a:gd name="connsiteY20" fmla="*/ 175577 h 314854"/>
                <a:gd name="connsiteX21" fmla="*/ 32597 w 315595"/>
                <a:gd name="connsiteY21" fmla="*/ 191876 h 314854"/>
                <a:gd name="connsiteX22" fmla="*/ 44450 w 315595"/>
                <a:gd name="connsiteY22" fmla="*/ 220768 h 314854"/>
                <a:gd name="connsiteX23" fmla="*/ 33338 w 315595"/>
                <a:gd name="connsiteY23" fmla="*/ 255588 h 314854"/>
                <a:gd name="connsiteX24" fmla="*/ 59267 w 315595"/>
                <a:gd name="connsiteY24" fmla="*/ 281517 h 314854"/>
                <a:gd name="connsiteX25" fmla="*/ 94086 w 315595"/>
                <a:gd name="connsiteY25" fmla="*/ 270404 h 314854"/>
                <a:gd name="connsiteX26" fmla="*/ 122978 w 315595"/>
                <a:gd name="connsiteY26" fmla="*/ 282258 h 314854"/>
                <a:gd name="connsiteX27" fmla="*/ 139277 w 315595"/>
                <a:gd name="connsiteY27" fmla="*/ 314854 h 314854"/>
                <a:gd name="connsiteX28" fmla="*/ 176318 w 315595"/>
                <a:gd name="connsiteY28" fmla="*/ 314854 h 314854"/>
                <a:gd name="connsiteX29" fmla="*/ 192617 w 315595"/>
                <a:gd name="connsiteY29" fmla="*/ 282258 h 314854"/>
                <a:gd name="connsiteX30" fmla="*/ 221509 w 315595"/>
                <a:gd name="connsiteY30" fmla="*/ 270404 h 314854"/>
                <a:gd name="connsiteX31" fmla="*/ 256328 w 315595"/>
                <a:gd name="connsiteY31" fmla="*/ 282258 h 314854"/>
                <a:gd name="connsiteX32" fmla="*/ 282258 w 315595"/>
                <a:gd name="connsiteY32" fmla="*/ 255588 h 314854"/>
                <a:gd name="connsiteX33" fmla="*/ 271145 w 315595"/>
                <a:gd name="connsiteY33" fmla="*/ 221509 h 314854"/>
                <a:gd name="connsiteX34" fmla="*/ 282998 w 315595"/>
                <a:gd name="connsiteY34" fmla="*/ 192617 h 314854"/>
                <a:gd name="connsiteX35" fmla="*/ 315595 w 315595"/>
                <a:gd name="connsiteY35" fmla="*/ 176318 h 314854"/>
                <a:gd name="connsiteX36" fmla="*/ 315595 w 315595"/>
                <a:gd name="connsiteY36" fmla="*/ 139277 h 314854"/>
                <a:gd name="connsiteX37" fmla="*/ 282998 w 315595"/>
                <a:gd name="connsiteY37" fmla="*/ 122978 h 314854"/>
                <a:gd name="connsiteX38" fmla="*/ 271145 w 315595"/>
                <a:gd name="connsiteY38" fmla="*/ 94086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15595" h="314854">
                  <a:moveTo>
                    <a:pt x="157798" y="213360"/>
                  </a:moveTo>
                  <a:cubicBezTo>
                    <a:pt x="126683" y="213360"/>
                    <a:pt x="102235" y="188172"/>
                    <a:pt x="102235" y="157797"/>
                  </a:cubicBezTo>
                  <a:cubicBezTo>
                    <a:pt x="102235" y="126682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7"/>
                  </a:cubicBezTo>
                  <a:cubicBezTo>
                    <a:pt x="213360" y="188172"/>
                    <a:pt x="188913" y="213360"/>
                    <a:pt x="157798" y="213360"/>
                  </a:cubicBezTo>
                  <a:lnTo>
                    <a:pt x="157798" y="213360"/>
                  </a:lnTo>
                  <a:close/>
                  <a:moveTo>
                    <a:pt x="271145" y="94086"/>
                  </a:move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24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3338" y="58526"/>
                  </a:lnTo>
                  <a:lnTo>
                    <a:pt x="44450" y="93345"/>
                  </a:lnTo>
                  <a:cubicBezTo>
                    <a:pt x="39264" y="102235"/>
                    <a:pt x="35560" y="112607"/>
                    <a:pt x="32597" y="122238"/>
                  </a:cubicBezTo>
                  <a:lnTo>
                    <a:pt x="0" y="138536"/>
                  </a:lnTo>
                  <a:lnTo>
                    <a:pt x="0" y="175577"/>
                  </a:lnTo>
                  <a:lnTo>
                    <a:pt x="32597" y="191876"/>
                  </a:lnTo>
                  <a:cubicBezTo>
                    <a:pt x="35560" y="202247"/>
                    <a:pt x="39264" y="211878"/>
                    <a:pt x="44450" y="220768"/>
                  </a:cubicBezTo>
                  <a:lnTo>
                    <a:pt x="33338" y="255588"/>
                  </a:lnTo>
                  <a:lnTo>
                    <a:pt x="59267" y="281517"/>
                  </a:lnTo>
                  <a:lnTo>
                    <a:pt x="94086" y="270404"/>
                  </a:lnTo>
                  <a:cubicBezTo>
                    <a:pt x="102976" y="275590"/>
                    <a:pt x="112607" y="279294"/>
                    <a:pt x="122978" y="282258"/>
                  </a:cubicBezTo>
                  <a:lnTo>
                    <a:pt x="139277" y="314854"/>
                  </a:lnTo>
                  <a:lnTo>
                    <a:pt x="176318" y="314854"/>
                  </a:lnTo>
                  <a:lnTo>
                    <a:pt x="192617" y="282258"/>
                  </a:lnTo>
                  <a:cubicBezTo>
                    <a:pt x="202988" y="279294"/>
                    <a:pt x="212619" y="275590"/>
                    <a:pt x="221509" y="270404"/>
                  </a:cubicBezTo>
                  <a:lnTo>
                    <a:pt x="256328" y="282258"/>
                  </a:lnTo>
                  <a:lnTo>
                    <a:pt x="282258" y="255588"/>
                  </a:lnTo>
                  <a:lnTo>
                    <a:pt x="271145" y="221509"/>
                  </a:lnTo>
                  <a:cubicBezTo>
                    <a:pt x="276331" y="212619"/>
                    <a:pt x="280035" y="20298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ubicBezTo>
                    <a:pt x="280035" y="112607"/>
                    <a:pt x="276331" y="102976"/>
                    <a:pt x="271145" y="94086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21" descr="Stopwatch">
            <a:extLst>
              <a:ext uri="{FF2B5EF4-FFF2-40B4-BE49-F238E27FC236}">
                <a16:creationId xmlns:a16="http://schemas.microsoft.com/office/drawing/2014/main" id="{94A0F3C0-2064-48D6-BE27-A84BA6AF5353}"/>
              </a:ext>
            </a:extLst>
          </p:cNvPr>
          <p:cNvGrpSpPr/>
          <p:nvPr/>
        </p:nvGrpSpPr>
        <p:grpSpPr>
          <a:xfrm>
            <a:off x="2051634" y="2483413"/>
            <a:ext cx="711200" cy="711200"/>
            <a:chOff x="2038934" y="2426263"/>
            <a:chExt cx="711200" cy="711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0D256A6-30F2-4243-B964-7D25A4EE3042}"/>
                </a:ext>
              </a:extLst>
            </p:cNvPr>
            <p:cNvSpPr/>
            <p:nvPr/>
          </p:nvSpPr>
          <p:spPr>
            <a:xfrm>
              <a:off x="2379717" y="2655921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4F3CF11-705A-4616-94EB-BFF8D45E2BBC}"/>
                </a:ext>
              </a:extLst>
            </p:cNvPr>
            <p:cNvSpPr/>
            <p:nvPr/>
          </p:nvSpPr>
          <p:spPr>
            <a:xfrm>
              <a:off x="2379717" y="2952254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9A73F91-5F4E-4765-BDA2-9291C420DF9F}"/>
                </a:ext>
              </a:extLst>
            </p:cNvPr>
            <p:cNvSpPr/>
            <p:nvPr/>
          </p:nvSpPr>
          <p:spPr>
            <a:xfrm>
              <a:off x="2527884" y="2796679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E3CBC6F-A9A1-4169-8241-F01DBEA5D29C}"/>
                </a:ext>
              </a:extLst>
            </p:cNvPr>
            <p:cNvSpPr/>
            <p:nvPr/>
          </p:nvSpPr>
          <p:spPr>
            <a:xfrm>
              <a:off x="2231550" y="2796679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A899F3E-E192-429F-82F2-01DD736A44AB}"/>
                </a:ext>
              </a:extLst>
            </p:cNvPr>
            <p:cNvSpPr/>
            <p:nvPr/>
          </p:nvSpPr>
          <p:spPr>
            <a:xfrm>
              <a:off x="2379717" y="2707779"/>
              <a:ext cx="98530" cy="187430"/>
            </a:xfrm>
            <a:custGeom>
              <a:avLst/>
              <a:gdLst>
                <a:gd name="connsiteX0" fmla="*/ 29633 w 98530"/>
                <a:gd name="connsiteY0" fmla="*/ 0 h 187430"/>
                <a:gd name="connsiteX1" fmla="*/ 0 w 98530"/>
                <a:gd name="connsiteY1" fmla="*/ 0 h 187430"/>
                <a:gd name="connsiteX2" fmla="*/ 0 w 98530"/>
                <a:gd name="connsiteY2" fmla="*/ 103717 h 187430"/>
                <a:gd name="connsiteX3" fmla="*/ 4445 w 98530"/>
                <a:gd name="connsiteY3" fmla="*/ 114088 h 187430"/>
                <a:gd name="connsiteX4" fmla="*/ 77788 w 98530"/>
                <a:gd name="connsiteY4" fmla="*/ 187431 h 187430"/>
                <a:gd name="connsiteX5" fmla="*/ 98531 w 98530"/>
                <a:gd name="connsiteY5" fmla="*/ 166688 h 187430"/>
                <a:gd name="connsiteX6" fmla="*/ 29633 w 98530"/>
                <a:gd name="connsiteY6" fmla="*/ 97790 h 187430"/>
                <a:gd name="connsiteX7" fmla="*/ 29633 w 98530"/>
                <a:gd name="connsiteY7" fmla="*/ 0 h 1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530" h="187430">
                  <a:moveTo>
                    <a:pt x="29633" y="0"/>
                  </a:moveTo>
                  <a:lnTo>
                    <a:pt x="0" y="0"/>
                  </a:lnTo>
                  <a:lnTo>
                    <a:pt x="0" y="103717"/>
                  </a:lnTo>
                  <a:cubicBezTo>
                    <a:pt x="0" y="107421"/>
                    <a:pt x="1482" y="111125"/>
                    <a:pt x="4445" y="114088"/>
                  </a:cubicBezTo>
                  <a:lnTo>
                    <a:pt x="77788" y="187431"/>
                  </a:lnTo>
                  <a:lnTo>
                    <a:pt x="98531" y="166688"/>
                  </a:lnTo>
                  <a:lnTo>
                    <a:pt x="29633" y="97790"/>
                  </a:lnTo>
                  <a:lnTo>
                    <a:pt x="29633" y="0"/>
                  </a:ln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4B0B1DF-1B56-4856-ABB6-60449BF66AB3}"/>
                </a:ext>
              </a:extLst>
            </p:cNvPr>
            <p:cNvSpPr/>
            <p:nvPr/>
          </p:nvSpPr>
          <p:spPr>
            <a:xfrm>
              <a:off x="2142877" y="2492938"/>
              <a:ext cx="504207" cy="577445"/>
            </a:xfrm>
            <a:custGeom>
              <a:avLst/>
              <a:gdLst>
                <a:gd name="connsiteX0" fmla="*/ 251657 w 504207"/>
                <a:gd name="connsiteY0" fmla="*/ 533400 h 577445"/>
                <a:gd name="connsiteX1" fmla="*/ 44224 w 504207"/>
                <a:gd name="connsiteY1" fmla="*/ 325967 h 577445"/>
                <a:gd name="connsiteX2" fmla="*/ 251657 w 504207"/>
                <a:gd name="connsiteY2" fmla="*/ 118533 h 577445"/>
                <a:gd name="connsiteX3" fmla="*/ 459090 w 504207"/>
                <a:gd name="connsiteY3" fmla="*/ 325967 h 577445"/>
                <a:gd name="connsiteX4" fmla="*/ 251657 w 504207"/>
                <a:gd name="connsiteY4" fmla="*/ 533400 h 577445"/>
                <a:gd name="connsiteX5" fmla="*/ 251657 w 504207"/>
                <a:gd name="connsiteY5" fmla="*/ 533400 h 577445"/>
                <a:gd name="connsiteX6" fmla="*/ 427234 w 504207"/>
                <a:gd name="connsiteY6" fmla="*/ 145203 h 577445"/>
                <a:gd name="connsiteX7" fmla="*/ 449459 w 504207"/>
                <a:gd name="connsiteY7" fmla="*/ 122978 h 577445"/>
                <a:gd name="connsiteX8" fmla="*/ 448719 w 504207"/>
                <a:gd name="connsiteY8" fmla="*/ 91863 h 577445"/>
                <a:gd name="connsiteX9" fmla="*/ 417604 w 504207"/>
                <a:gd name="connsiteY9" fmla="*/ 91122 h 577445"/>
                <a:gd name="connsiteX10" fmla="*/ 392415 w 504207"/>
                <a:gd name="connsiteY10" fmla="*/ 117052 h 577445"/>
                <a:gd name="connsiteX11" fmla="*/ 273882 w 504207"/>
                <a:gd name="connsiteY11" fmla="*/ 75565 h 577445"/>
                <a:gd name="connsiteX12" fmla="*/ 273882 w 504207"/>
                <a:gd name="connsiteY12" fmla="*/ 44450 h 577445"/>
                <a:gd name="connsiteX13" fmla="*/ 340557 w 504207"/>
                <a:gd name="connsiteY13" fmla="*/ 44450 h 577445"/>
                <a:gd name="connsiteX14" fmla="*/ 340557 w 504207"/>
                <a:gd name="connsiteY14" fmla="*/ 0 h 577445"/>
                <a:gd name="connsiteX15" fmla="*/ 162757 w 504207"/>
                <a:gd name="connsiteY15" fmla="*/ 0 h 577445"/>
                <a:gd name="connsiteX16" fmla="*/ 162757 w 504207"/>
                <a:gd name="connsiteY16" fmla="*/ 44450 h 577445"/>
                <a:gd name="connsiteX17" fmla="*/ 229432 w 504207"/>
                <a:gd name="connsiteY17" fmla="*/ 44450 h 577445"/>
                <a:gd name="connsiteX18" fmla="*/ 229432 w 504207"/>
                <a:gd name="connsiteY18" fmla="*/ 74824 h 577445"/>
                <a:gd name="connsiteX19" fmla="*/ 1996 w 504207"/>
                <a:gd name="connsiteY19" fmla="*/ 294111 h 577445"/>
                <a:gd name="connsiteX20" fmla="*/ 167943 w 504207"/>
                <a:gd name="connsiteY20" fmla="*/ 563033 h 577445"/>
                <a:gd name="connsiteX21" fmla="*/ 466499 w 504207"/>
                <a:gd name="connsiteY21" fmla="*/ 458576 h 577445"/>
                <a:gd name="connsiteX22" fmla="*/ 427234 w 504207"/>
                <a:gd name="connsiteY22" fmla="*/ 145203 h 577445"/>
                <a:gd name="connsiteX23" fmla="*/ 427234 w 504207"/>
                <a:gd name="connsiteY23" fmla="*/ 145203 h 57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04207" h="577445">
                  <a:moveTo>
                    <a:pt x="251657" y="533400"/>
                  </a:moveTo>
                  <a:cubicBezTo>
                    <a:pt x="136828" y="533400"/>
                    <a:pt x="44224" y="440796"/>
                    <a:pt x="44224" y="325967"/>
                  </a:cubicBezTo>
                  <a:cubicBezTo>
                    <a:pt x="44224" y="211138"/>
                    <a:pt x="136828" y="118533"/>
                    <a:pt x="251657" y="118533"/>
                  </a:cubicBezTo>
                  <a:cubicBezTo>
                    <a:pt x="366486" y="118533"/>
                    <a:pt x="459090" y="211138"/>
                    <a:pt x="459090" y="325967"/>
                  </a:cubicBezTo>
                  <a:cubicBezTo>
                    <a:pt x="459090" y="440796"/>
                    <a:pt x="366486" y="533400"/>
                    <a:pt x="251657" y="533400"/>
                  </a:cubicBezTo>
                  <a:lnTo>
                    <a:pt x="251657" y="533400"/>
                  </a:lnTo>
                  <a:close/>
                  <a:moveTo>
                    <a:pt x="427234" y="145203"/>
                  </a:moveTo>
                  <a:lnTo>
                    <a:pt x="449459" y="122978"/>
                  </a:lnTo>
                  <a:cubicBezTo>
                    <a:pt x="457609" y="114088"/>
                    <a:pt x="457609" y="100753"/>
                    <a:pt x="448719" y="91863"/>
                  </a:cubicBezTo>
                  <a:cubicBezTo>
                    <a:pt x="440569" y="83714"/>
                    <a:pt x="426494" y="82973"/>
                    <a:pt x="417604" y="91122"/>
                  </a:cubicBezTo>
                  <a:lnTo>
                    <a:pt x="392415" y="117052"/>
                  </a:lnTo>
                  <a:cubicBezTo>
                    <a:pt x="356855" y="93345"/>
                    <a:pt x="316109" y="78528"/>
                    <a:pt x="273882" y="75565"/>
                  </a:cubicBezTo>
                  <a:lnTo>
                    <a:pt x="273882" y="44450"/>
                  </a:lnTo>
                  <a:lnTo>
                    <a:pt x="340557" y="44450"/>
                  </a:lnTo>
                  <a:lnTo>
                    <a:pt x="340557" y="0"/>
                  </a:lnTo>
                  <a:lnTo>
                    <a:pt x="162757" y="0"/>
                  </a:lnTo>
                  <a:lnTo>
                    <a:pt x="162757" y="44450"/>
                  </a:lnTo>
                  <a:lnTo>
                    <a:pt x="229432" y="44450"/>
                  </a:lnTo>
                  <a:lnTo>
                    <a:pt x="229432" y="74824"/>
                  </a:lnTo>
                  <a:cubicBezTo>
                    <a:pt x="111639" y="85196"/>
                    <a:pt x="16813" y="176318"/>
                    <a:pt x="1996" y="294111"/>
                  </a:cubicBezTo>
                  <a:cubicBezTo>
                    <a:pt x="-12821" y="411903"/>
                    <a:pt x="56077" y="523769"/>
                    <a:pt x="167943" y="563033"/>
                  </a:cubicBezTo>
                  <a:cubicBezTo>
                    <a:pt x="279809" y="602298"/>
                    <a:pt x="403528" y="559329"/>
                    <a:pt x="466499" y="458576"/>
                  </a:cubicBezTo>
                  <a:cubicBezTo>
                    <a:pt x="529469" y="357823"/>
                    <a:pt x="511689" y="227436"/>
                    <a:pt x="427234" y="145203"/>
                  </a:cubicBezTo>
                  <a:lnTo>
                    <a:pt x="427234" y="145203"/>
                  </a:ln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20" descr="Lightbulb">
            <a:extLst>
              <a:ext uri="{FF2B5EF4-FFF2-40B4-BE49-F238E27FC236}">
                <a16:creationId xmlns:a16="http://schemas.microsoft.com/office/drawing/2014/main" id="{5C906F36-1EE6-49BB-843B-2307608957E6}"/>
              </a:ext>
            </a:extLst>
          </p:cNvPr>
          <p:cNvGrpSpPr/>
          <p:nvPr/>
        </p:nvGrpSpPr>
        <p:grpSpPr>
          <a:xfrm>
            <a:off x="2051634" y="1203367"/>
            <a:ext cx="711200" cy="711200"/>
            <a:chOff x="2038934" y="1146217"/>
            <a:chExt cx="711200" cy="711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8E99FF3-F00A-44E6-BD35-3AF83957D3CD}"/>
                </a:ext>
              </a:extLst>
            </p:cNvPr>
            <p:cNvSpPr/>
            <p:nvPr/>
          </p:nvSpPr>
          <p:spPr>
            <a:xfrm>
              <a:off x="2298225" y="1620350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D394594-B818-41C1-8C1D-D879FEC03CD5}"/>
                </a:ext>
              </a:extLst>
            </p:cNvPr>
            <p:cNvSpPr/>
            <p:nvPr/>
          </p:nvSpPr>
          <p:spPr>
            <a:xfrm>
              <a:off x="2298225" y="1694433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21523B2-E288-424E-A660-A6C7419AD1E6}"/>
                </a:ext>
              </a:extLst>
            </p:cNvPr>
            <p:cNvSpPr/>
            <p:nvPr/>
          </p:nvSpPr>
          <p:spPr>
            <a:xfrm>
              <a:off x="2346379" y="1768517"/>
              <a:ext cx="96308" cy="44450"/>
            </a:xfrm>
            <a:custGeom>
              <a:avLst/>
              <a:gdLst>
                <a:gd name="connsiteX0" fmla="*/ 0 w 96308"/>
                <a:gd name="connsiteY0" fmla="*/ 0 h 44450"/>
                <a:gd name="connsiteX1" fmla="*/ 48154 w 96308"/>
                <a:gd name="connsiteY1" fmla="*/ 44450 h 44450"/>
                <a:gd name="connsiteX2" fmla="*/ 96308 w 96308"/>
                <a:gd name="connsiteY2" fmla="*/ 0 h 44450"/>
                <a:gd name="connsiteX3" fmla="*/ 0 w 96308"/>
                <a:gd name="connsiteY3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08" h="44450">
                  <a:moveTo>
                    <a:pt x="0" y="0"/>
                  </a:moveTo>
                  <a:cubicBezTo>
                    <a:pt x="2222" y="25188"/>
                    <a:pt x="22966" y="44450"/>
                    <a:pt x="48154" y="44450"/>
                  </a:cubicBezTo>
                  <a:cubicBezTo>
                    <a:pt x="73343" y="44450"/>
                    <a:pt x="94086" y="25188"/>
                    <a:pt x="963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49A2B49-576F-416A-96CA-820D7BB33968}"/>
                </a:ext>
              </a:extLst>
            </p:cNvPr>
            <p:cNvSpPr/>
            <p:nvPr/>
          </p:nvSpPr>
          <p:spPr>
            <a:xfrm>
              <a:off x="2201917" y="1190667"/>
              <a:ext cx="385233" cy="400050"/>
            </a:xfrm>
            <a:custGeom>
              <a:avLst/>
              <a:gdLst>
                <a:gd name="connsiteX0" fmla="*/ 192617 w 385233"/>
                <a:gd name="connsiteY0" fmla="*/ 0 h 400050"/>
                <a:gd name="connsiteX1" fmla="*/ 192617 w 385233"/>
                <a:gd name="connsiteY1" fmla="*/ 0 h 400050"/>
                <a:gd name="connsiteX2" fmla="*/ 192617 w 385233"/>
                <a:gd name="connsiteY2" fmla="*/ 0 h 400050"/>
                <a:gd name="connsiteX3" fmla="*/ 0 w 385233"/>
                <a:gd name="connsiteY3" fmla="*/ 190394 h 400050"/>
                <a:gd name="connsiteX4" fmla="*/ 0 w 385233"/>
                <a:gd name="connsiteY4" fmla="*/ 197062 h 400050"/>
                <a:gd name="connsiteX5" fmla="*/ 13335 w 385233"/>
                <a:gd name="connsiteY5" fmla="*/ 263737 h 400050"/>
                <a:gd name="connsiteX6" fmla="*/ 46672 w 385233"/>
                <a:gd name="connsiteY6" fmla="*/ 318558 h 400050"/>
                <a:gd name="connsiteX7" fmla="*/ 91863 w 385233"/>
                <a:gd name="connsiteY7" fmla="*/ 391901 h 400050"/>
                <a:gd name="connsiteX8" fmla="*/ 105198 w 385233"/>
                <a:gd name="connsiteY8" fmla="*/ 400050 h 400050"/>
                <a:gd name="connsiteX9" fmla="*/ 280035 w 385233"/>
                <a:gd name="connsiteY9" fmla="*/ 400050 h 400050"/>
                <a:gd name="connsiteX10" fmla="*/ 293370 w 385233"/>
                <a:gd name="connsiteY10" fmla="*/ 391901 h 400050"/>
                <a:gd name="connsiteX11" fmla="*/ 338561 w 385233"/>
                <a:gd name="connsiteY11" fmla="*/ 318558 h 400050"/>
                <a:gd name="connsiteX12" fmla="*/ 371898 w 385233"/>
                <a:gd name="connsiteY12" fmla="*/ 263737 h 400050"/>
                <a:gd name="connsiteX13" fmla="*/ 385233 w 385233"/>
                <a:gd name="connsiteY13" fmla="*/ 197062 h 400050"/>
                <a:gd name="connsiteX14" fmla="*/ 385233 w 385233"/>
                <a:gd name="connsiteY14" fmla="*/ 190394 h 400050"/>
                <a:gd name="connsiteX15" fmla="*/ 192617 w 385233"/>
                <a:gd name="connsiteY15" fmla="*/ 0 h 400050"/>
                <a:gd name="connsiteX16" fmla="*/ 340783 w 385233"/>
                <a:gd name="connsiteY16" fmla="*/ 196321 h 400050"/>
                <a:gd name="connsiteX17" fmla="*/ 330412 w 385233"/>
                <a:gd name="connsiteY17" fmla="*/ 248179 h 400050"/>
                <a:gd name="connsiteX18" fmla="*/ 305223 w 385233"/>
                <a:gd name="connsiteY18" fmla="*/ 288925 h 400050"/>
                <a:gd name="connsiteX19" fmla="*/ 262255 w 385233"/>
                <a:gd name="connsiteY19" fmla="*/ 355600 h 400050"/>
                <a:gd name="connsiteX20" fmla="*/ 192617 w 385233"/>
                <a:gd name="connsiteY20" fmla="*/ 355600 h 400050"/>
                <a:gd name="connsiteX21" fmla="*/ 123719 w 385233"/>
                <a:gd name="connsiteY21" fmla="*/ 355600 h 400050"/>
                <a:gd name="connsiteX22" fmla="*/ 80751 w 385233"/>
                <a:gd name="connsiteY22" fmla="*/ 288925 h 400050"/>
                <a:gd name="connsiteX23" fmla="*/ 55563 w 385233"/>
                <a:gd name="connsiteY23" fmla="*/ 248179 h 400050"/>
                <a:gd name="connsiteX24" fmla="*/ 45191 w 385233"/>
                <a:gd name="connsiteY24" fmla="*/ 196321 h 400050"/>
                <a:gd name="connsiteX25" fmla="*/ 45191 w 385233"/>
                <a:gd name="connsiteY25" fmla="*/ 190394 h 400050"/>
                <a:gd name="connsiteX26" fmla="*/ 193357 w 385233"/>
                <a:gd name="connsiteY26" fmla="*/ 43709 h 400050"/>
                <a:gd name="connsiteX27" fmla="*/ 193357 w 385233"/>
                <a:gd name="connsiteY27" fmla="*/ 43709 h 400050"/>
                <a:gd name="connsiteX28" fmla="*/ 193357 w 385233"/>
                <a:gd name="connsiteY28" fmla="*/ 43709 h 400050"/>
                <a:gd name="connsiteX29" fmla="*/ 193357 w 385233"/>
                <a:gd name="connsiteY29" fmla="*/ 43709 h 400050"/>
                <a:gd name="connsiteX30" fmla="*/ 193357 w 385233"/>
                <a:gd name="connsiteY30" fmla="*/ 43709 h 400050"/>
                <a:gd name="connsiteX31" fmla="*/ 193357 w 385233"/>
                <a:gd name="connsiteY31" fmla="*/ 43709 h 400050"/>
                <a:gd name="connsiteX32" fmla="*/ 193357 w 385233"/>
                <a:gd name="connsiteY32" fmla="*/ 43709 h 400050"/>
                <a:gd name="connsiteX33" fmla="*/ 341524 w 385233"/>
                <a:gd name="connsiteY33" fmla="*/ 190394 h 400050"/>
                <a:gd name="connsiteX34" fmla="*/ 341524 w 385233"/>
                <a:gd name="connsiteY34" fmla="*/ 19632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5233" h="400050">
                  <a:moveTo>
                    <a:pt x="192617" y="0"/>
                  </a:moveTo>
                  <a:cubicBezTo>
                    <a:pt x="192617" y="0"/>
                    <a:pt x="192617" y="0"/>
                    <a:pt x="192617" y="0"/>
                  </a:cubicBezTo>
                  <a:cubicBezTo>
                    <a:pt x="192617" y="0"/>
                    <a:pt x="192617" y="0"/>
                    <a:pt x="192617" y="0"/>
                  </a:cubicBezTo>
                  <a:cubicBezTo>
                    <a:pt x="87418" y="741"/>
                    <a:pt x="2222" y="85196"/>
                    <a:pt x="0" y="190394"/>
                  </a:cubicBezTo>
                  <a:lnTo>
                    <a:pt x="0" y="197062"/>
                  </a:lnTo>
                  <a:cubicBezTo>
                    <a:pt x="741" y="220028"/>
                    <a:pt x="5186" y="242253"/>
                    <a:pt x="13335" y="263737"/>
                  </a:cubicBezTo>
                  <a:cubicBezTo>
                    <a:pt x="21484" y="283739"/>
                    <a:pt x="32597" y="302260"/>
                    <a:pt x="46672" y="318558"/>
                  </a:cubicBezTo>
                  <a:cubicBezTo>
                    <a:pt x="64453" y="337820"/>
                    <a:pt x="83714" y="375603"/>
                    <a:pt x="91863" y="391901"/>
                  </a:cubicBezTo>
                  <a:cubicBezTo>
                    <a:pt x="94086" y="397087"/>
                    <a:pt x="99272" y="400050"/>
                    <a:pt x="105198" y="400050"/>
                  </a:cubicBezTo>
                  <a:lnTo>
                    <a:pt x="280035" y="400050"/>
                  </a:lnTo>
                  <a:cubicBezTo>
                    <a:pt x="285962" y="400050"/>
                    <a:pt x="291148" y="397087"/>
                    <a:pt x="293370" y="391901"/>
                  </a:cubicBezTo>
                  <a:cubicBezTo>
                    <a:pt x="301519" y="375603"/>
                    <a:pt x="320781" y="337820"/>
                    <a:pt x="338561" y="318558"/>
                  </a:cubicBezTo>
                  <a:cubicBezTo>
                    <a:pt x="352637" y="302260"/>
                    <a:pt x="364490" y="283739"/>
                    <a:pt x="371898" y="263737"/>
                  </a:cubicBezTo>
                  <a:cubicBezTo>
                    <a:pt x="380048" y="242253"/>
                    <a:pt x="384493" y="220028"/>
                    <a:pt x="385233" y="197062"/>
                  </a:cubicBezTo>
                  <a:lnTo>
                    <a:pt x="385233" y="190394"/>
                  </a:lnTo>
                  <a:cubicBezTo>
                    <a:pt x="383011" y="85196"/>
                    <a:pt x="297815" y="741"/>
                    <a:pt x="192617" y="0"/>
                  </a:cubicBezTo>
                  <a:close/>
                  <a:moveTo>
                    <a:pt x="340783" y="196321"/>
                  </a:moveTo>
                  <a:cubicBezTo>
                    <a:pt x="340043" y="214101"/>
                    <a:pt x="336338" y="231881"/>
                    <a:pt x="330412" y="248179"/>
                  </a:cubicBezTo>
                  <a:cubicBezTo>
                    <a:pt x="324485" y="262996"/>
                    <a:pt x="316336" y="277072"/>
                    <a:pt x="305223" y="288925"/>
                  </a:cubicBezTo>
                  <a:cubicBezTo>
                    <a:pt x="288184" y="309668"/>
                    <a:pt x="273368" y="331893"/>
                    <a:pt x="262255" y="355600"/>
                  </a:cubicBezTo>
                  <a:lnTo>
                    <a:pt x="192617" y="355600"/>
                  </a:lnTo>
                  <a:lnTo>
                    <a:pt x="123719" y="355600"/>
                  </a:lnTo>
                  <a:cubicBezTo>
                    <a:pt x="111866" y="331893"/>
                    <a:pt x="97049" y="309668"/>
                    <a:pt x="80751" y="288925"/>
                  </a:cubicBezTo>
                  <a:cubicBezTo>
                    <a:pt x="70379" y="277072"/>
                    <a:pt x="61489" y="262996"/>
                    <a:pt x="55563" y="248179"/>
                  </a:cubicBezTo>
                  <a:cubicBezTo>
                    <a:pt x="48895" y="231881"/>
                    <a:pt x="45932" y="214101"/>
                    <a:pt x="45191" y="196321"/>
                  </a:cubicBezTo>
                  <a:lnTo>
                    <a:pt x="45191" y="190394"/>
                  </a:lnTo>
                  <a:cubicBezTo>
                    <a:pt x="46672" y="109643"/>
                    <a:pt x="112607" y="44450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193357" y="43709"/>
                    <a:pt x="193357" y="43709"/>
                    <a:pt x="193357" y="43709"/>
                  </a:cubicBezTo>
                  <a:cubicBezTo>
                    <a:pt x="193357" y="43709"/>
                    <a:pt x="193357" y="43709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274108" y="44450"/>
                    <a:pt x="340043" y="108903"/>
                    <a:pt x="341524" y="190394"/>
                  </a:cubicBezTo>
                  <a:lnTo>
                    <a:pt x="341524" y="196321"/>
                  </a:lnTo>
                  <a:close/>
                </a:path>
              </a:pathLst>
            </a:custGeom>
            <a:solidFill>
              <a:srgbClr val="FFFFFF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152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295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Twisted Ribbons – Slide Template</vt:lpstr>
      <vt:lpstr>Twisted Ribbons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Twisted Ribbons</dc:title>
  <dc:creator>PresentationGO.com</dc:creator>
  <dc:description>© Copyright PresentationGO.com</dc:description>
  <cp:lastModifiedBy>Christophe Barroche</cp:lastModifiedBy>
  <cp:revision>12</cp:revision>
  <dcterms:created xsi:type="dcterms:W3CDTF">2014-11-26T05:14:11Z</dcterms:created>
  <dcterms:modified xsi:type="dcterms:W3CDTF">2020-12-08T16:48:28Z</dcterms:modified>
  <cp:category>Charts &amp; Diagrams</cp:category>
</cp:coreProperties>
</file>