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262B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6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87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/>
          <a:lstStyle/>
          <a:p>
            <a:r>
              <a:rPr lang="en-US"/>
              <a:t>Twitter PowerPoint Template Slide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35482B9-B76E-4B9C-A1D3-5BE9DB4210D5}"/>
              </a:ext>
            </a:extLst>
          </p:cNvPr>
          <p:cNvSpPr/>
          <p:nvPr/>
        </p:nvSpPr>
        <p:spPr>
          <a:xfrm>
            <a:off x="0" y="845387"/>
            <a:ext cx="5175812" cy="5604036"/>
          </a:xfrm>
          <a:custGeom>
            <a:avLst/>
            <a:gdLst>
              <a:gd name="connsiteX0" fmla="*/ 3054145 w 5175812"/>
              <a:gd name="connsiteY0" fmla="*/ 0 h 5604036"/>
              <a:gd name="connsiteX1" fmla="*/ 4086546 w 5175812"/>
              <a:gd name="connsiteY1" fmla="*/ 446565 h 5604036"/>
              <a:gd name="connsiteX2" fmla="*/ 4983336 w 5175812"/>
              <a:gd name="connsiteY2" fmla="*/ 105075 h 5604036"/>
              <a:gd name="connsiteX3" fmla="*/ 4362147 w 5175812"/>
              <a:gd name="connsiteY3" fmla="*/ 884380 h 5604036"/>
              <a:gd name="connsiteX4" fmla="*/ 5175812 w 5175812"/>
              <a:gd name="connsiteY4" fmla="*/ 665480 h 5604036"/>
              <a:gd name="connsiteX5" fmla="*/ 4467135 w 5175812"/>
              <a:gd name="connsiteY5" fmla="*/ 1396638 h 5604036"/>
              <a:gd name="connsiteX6" fmla="*/ 4471499 w 5175812"/>
              <a:gd name="connsiteY6" fmla="*/ 1580508 h 5604036"/>
              <a:gd name="connsiteX7" fmla="*/ 4305266 w 5175812"/>
              <a:gd name="connsiteY7" fmla="*/ 2716642 h 5604036"/>
              <a:gd name="connsiteX8" fmla="*/ 3800013 w 5175812"/>
              <a:gd name="connsiteY8" fmla="*/ 3804613 h 5604036"/>
              <a:gd name="connsiteX9" fmla="*/ 2992900 w 5175812"/>
              <a:gd name="connsiteY9" fmla="*/ 4726215 h 5604036"/>
              <a:gd name="connsiteX10" fmla="*/ 1864285 w 5175812"/>
              <a:gd name="connsiteY10" fmla="*/ 5365430 h 5604036"/>
              <a:gd name="connsiteX11" fmla="*/ 451279 w 5175812"/>
              <a:gd name="connsiteY11" fmla="*/ 5604036 h 5604036"/>
              <a:gd name="connsiteX12" fmla="*/ 158045 w 5175812"/>
              <a:gd name="connsiteY12" fmla="*/ 5594117 h 5604036"/>
              <a:gd name="connsiteX13" fmla="*/ 0 w 5175812"/>
              <a:gd name="connsiteY13" fmla="*/ 5577727 h 5604036"/>
              <a:gd name="connsiteX14" fmla="*/ 0 w 5175812"/>
              <a:gd name="connsiteY14" fmla="*/ 4633876 h 5604036"/>
              <a:gd name="connsiteX15" fmla="*/ 181098 w 5175812"/>
              <a:gd name="connsiteY15" fmla="*/ 4524138 h 5604036"/>
              <a:gd name="connsiteX16" fmla="*/ 376928 w 5175812"/>
              <a:gd name="connsiteY16" fmla="*/ 4382534 h 5604036"/>
              <a:gd name="connsiteX17" fmla="*/ 45961 w 5175812"/>
              <a:gd name="connsiteY17" fmla="*/ 4338717 h 5604036"/>
              <a:gd name="connsiteX18" fmla="*/ 0 w 5175812"/>
              <a:gd name="connsiteY18" fmla="*/ 4324988 h 5604036"/>
              <a:gd name="connsiteX19" fmla="*/ 0 w 5175812"/>
              <a:gd name="connsiteY19" fmla="*/ 1274544 h 5604036"/>
              <a:gd name="connsiteX20" fmla="*/ 51015 w 5175812"/>
              <a:gd name="connsiteY20" fmla="*/ 1302504 h 5604036"/>
              <a:gd name="connsiteX21" fmla="*/ 1676172 w 5175812"/>
              <a:gd name="connsiteY21" fmla="*/ 1738128 h 5604036"/>
              <a:gd name="connsiteX22" fmla="*/ 1641170 w 5175812"/>
              <a:gd name="connsiteY22" fmla="*/ 1414138 h 5604036"/>
              <a:gd name="connsiteX23" fmla="*/ 2054556 w 5175812"/>
              <a:gd name="connsiteY23" fmla="*/ 413726 h 5604036"/>
              <a:gd name="connsiteX24" fmla="*/ 3054145 w 5175812"/>
              <a:gd name="connsiteY24" fmla="*/ 0 h 5604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175812" h="5604036">
                <a:moveTo>
                  <a:pt x="3054145" y="0"/>
                </a:moveTo>
                <a:cubicBezTo>
                  <a:pt x="3462438" y="0"/>
                  <a:pt x="3806566" y="148855"/>
                  <a:pt x="4086546" y="446565"/>
                </a:cubicBezTo>
                <a:cubicBezTo>
                  <a:pt x="4404431" y="385270"/>
                  <a:pt x="4703356" y="271445"/>
                  <a:pt x="4983336" y="105075"/>
                </a:cubicBezTo>
                <a:cubicBezTo>
                  <a:pt x="4875428" y="440737"/>
                  <a:pt x="4668370" y="700510"/>
                  <a:pt x="4362147" y="884380"/>
                </a:cubicBezTo>
                <a:cubicBezTo>
                  <a:pt x="4633369" y="855193"/>
                  <a:pt x="4904590" y="782227"/>
                  <a:pt x="5175812" y="665480"/>
                </a:cubicBezTo>
                <a:cubicBezTo>
                  <a:pt x="4980401" y="951519"/>
                  <a:pt x="4744180" y="1195238"/>
                  <a:pt x="4467135" y="1396638"/>
                </a:cubicBezTo>
                <a:cubicBezTo>
                  <a:pt x="4470039" y="1437496"/>
                  <a:pt x="4471499" y="1498792"/>
                  <a:pt x="4471499" y="1580508"/>
                </a:cubicBezTo>
                <a:cubicBezTo>
                  <a:pt x="4471499" y="1959950"/>
                  <a:pt x="4416093" y="2338661"/>
                  <a:pt x="4305266" y="2716642"/>
                </a:cubicBezTo>
                <a:cubicBezTo>
                  <a:pt x="4194438" y="3094623"/>
                  <a:pt x="4026031" y="3457280"/>
                  <a:pt x="3800013" y="3804613"/>
                </a:cubicBezTo>
                <a:cubicBezTo>
                  <a:pt x="3573995" y="4151947"/>
                  <a:pt x="3304947" y="4459152"/>
                  <a:pt x="2992900" y="4726215"/>
                </a:cubicBezTo>
                <a:cubicBezTo>
                  <a:pt x="2680854" y="4993293"/>
                  <a:pt x="2304643" y="5206364"/>
                  <a:pt x="1864285" y="5365430"/>
                </a:cubicBezTo>
                <a:cubicBezTo>
                  <a:pt x="1423895" y="5524496"/>
                  <a:pt x="952913" y="5604036"/>
                  <a:pt x="451279" y="5604036"/>
                </a:cubicBezTo>
                <a:cubicBezTo>
                  <a:pt x="352486" y="5604036"/>
                  <a:pt x="254742" y="5600730"/>
                  <a:pt x="158045" y="5594117"/>
                </a:cubicBezTo>
                <a:lnTo>
                  <a:pt x="0" y="5577727"/>
                </a:lnTo>
                <a:lnTo>
                  <a:pt x="0" y="4633876"/>
                </a:lnTo>
                <a:lnTo>
                  <a:pt x="181098" y="4524138"/>
                </a:lnTo>
                <a:cubicBezTo>
                  <a:pt x="247491" y="4480083"/>
                  <a:pt x="312768" y="4432882"/>
                  <a:pt x="376928" y="4382534"/>
                </a:cubicBezTo>
                <a:cubicBezTo>
                  <a:pt x="262094" y="4380342"/>
                  <a:pt x="151772" y="4365737"/>
                  <a:pt x="45961" y="4338717"/>
                </a:cubicBezTo>
                <a:lnTo>
                  <a:pt x="0" y="4324988"/>
                </a:lnTo>
                <a:lnTo>
                  <a:pt x="0" y="1274544"/>
                </a:lnTo>
                <a:lnTo>
                  <a:pt x="51015" y="1302504"/>
                </a:lnTo>
                <a:cubicBezTo>
                  <a:pt x="556997" y="1563723"/>
                  <a:pt x="1098726" y="1708942"/>
                  <a:pt x="1676172" y="1738128"/>
                </a:cubicBezTo>
                <a:cubicBezTo>
                  <a:pt x="1652817" y="1627210"/>
                  <a:pt x="1641170" y="1519213"/>
                  <a:pt x="1641170" y="1414138"/>
                </a:cubicBezTo>
                <a:cubicBezTo>
                  <a:pt x="1641170" y="1023024"/>
                  <a:pt x="1778971" y="689554"/>
                  <a:pt x="2054556" y="413726"/>
                </a:cubicBezTo>
                <a:cubicBezTo>
                  <a:pt x="2330157" y="137914"/>
                  <a:pt x="2663353" y="0"/>
                  <a:pt x="3054145" y="0"/>
                </a:cubicBezTo>
                <a:close/>
              </a:path>
            </a:pathLst>
          </a:custGeom>
          <a:solidFill>
            <a:srgbClr val="22A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4498779" y="5068059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22A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1,875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Tweets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5981215" y="5068059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22A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252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Mentions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7463652" y="5068059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22A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408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Followers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08B410-051D-43C5-BEA3-FB4D1C174B46}"/>
              </a:ext>
            </a:extLst>
          </p:cNvPr>
          <p:cNvSpPr/>
          <p:nvPr/>
        </p:nvSpPr>
        <p:spPr>
          <a:xfrm>
            <a:off x="4498779" y="3244542"/>
            <a:ext cx="43018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F5A5DB-6FBB-4BB9-B2CD-94B4BF93D759}"/>
              </a:ext>
            </a:extLst>
          </p:cNvPr>
          <p:cNvSpPr/>
          <p:nvPr/>
        </p:nvSpPr>
        <p:spPr>
          <a:xfrm>
            <a:off x="5320265" y="2583567"/>
            <a:ext cx="2658869" cy="584775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3200" b="1" cap="all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28521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Twitter PowerPoint Template Slide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889C52F-31D3-4311-B2F1-98E4FCA76F53}"/>
              </a:ext>
            </a:extLst>
          </p:cNvPr>
          <p:cNvSpPr/>
          <p:nvPr/>
        </p:nvSpPr>
        <p:spPr>
          <a:xfrm>
            <a:off x="4498779" y="5068059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22A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1,875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Tweets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2AC9E88-E22A-453D-8DE0-389E3BE5DD1F}"/>
              </a:ext>
            </a:extLst>
          </p:cNvPr>
          <p:cNvSpPr/>
          <p:nvPr/>
        </p:nvSpPr>
        <p:spPr>
          <a:xfrm>
            <a:off x="5981215" y="5068059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22A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252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Mentions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B86A06E-06A3-4908-9461-B6E1BB54C949}"/>
              </a:ext>
            </a:extLst>
          </p:cNvPr>
          <p:cNvSpPr/>
          <p:nvPr/>
        </p:nvSpPr>
        <p:spPr>
          <a:xfrm>
            <a:off x="7463652" y="5068059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22A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408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Followers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27F266-CAD0-4B88-9B4D-9660C8AE673A}"/>
              </a:ext>
            </a:extLst>
          </p:cNvPr>
          <p:cNvSpPr/>
          <p:nvPr/>
        </p:nvSpPr>
        <p:spPr>
          <a:xfrm>
            <a:off x="4498779" y="3244542"/>
            <a:ext cx="43018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7D50861-3234-4010-AB99-783EB132AEAE}"/>
              </a:ext>
            </a:extLst>
          </p:cNvPr>
          <p:cNvSpPr/>
          <p:nvPr/>
        </p:nvSpPr>
        <p:spPr>
          <a:xfrm>
            <a:off x="5320265" y="2583567"/>
            <a:ext cx="2658869" cy="584775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3200" b="1" cap="all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8265AAB-9D54-4D2F-8058-191C33C34B15}"/>
              </a:ext>
            </a:extLst>
          </p:cNvPr>
          <p:cNvSpPr/>
          <p:nvPr/>
        </p:nvSpPr>
        <p:spPr>
          <a:xfrm>
            <a:off x="0" y="845387"/>
            <a:ext cx="5175812" cy="5604036"/>
          </a:xfrm>
          <a:custGeom>
            <a:avLst/>
            <a:gdLst>
              <a:gd name="connsiteX0" fmla="*/ 3054145 w 5175812"/>
              <a:gd name="connsiteY0" fmla="*/ 0 h 5604036"/>
              <a:gd name="connsiteX1" fmla="*/ 4086546 w 5175812"/>
              <a:gd name="connsiteY1" fmla="*/ 446565 h 5604036"/>
              <a:gd name="connsiteX2" fmla="*/ 4983336 w 5175812"/>
              <a:gd name="connsiteY2" fmla="*/ 105075 h 5604036"/>
              <a:gd name="connsiteX3" fmla="*/ 4362147 w 5175812"/>
              <a:gd name="connsiteY3" fmla="*/ 884380 h 5604036"/>
              <a:gd name="connsiteX4" fmla="*/ 5175812 w 5175812"/>
              <a:gd name="connsiteY4" fmla="*/ 665480 h 5604036"/>
              <a:gd name="connsiteX5" fmla="*/ 4467135 w 5175812"/>
              <a:gd name="connsiteY5" fmla="*/ 1396638 h 5604036"/>
              <a:gd name="connsiteX6" fmla="*/ 4471499 w 5175812"/>
              <a:gd name="connsiteY6" fmla="*/ 1580508 h 5604036"/>
              <a:gd name="connsiteX7" fmla="*/ 4305266 w 5175812"/>
              <a:gd name="connsiteY7" fmla="*/ 2716642 h 5604036"/>
              <a:gd name="connsiteX8" fmla="*/ 3800013 w 5175812"/>
              <a:gd name="connsiteY8" fmla="*/ 3804613 h 5604036"/>
              <a:gd name="connsiteX9" fmla="*/ 2992900 w 5175812"/>
              <a:gd name="connsiteY9" fmla="*/ 4726215 h 5604036"/>
              <a:gd name="connsiteX10" fmla="*/ 1864285 w 5175812"/>
              <a:gd name="connsiteY10" fmla="*/ 5365430 h 5604036"/>
              <a:gd name="connsiteX11" fmla="*/ 451279 w 5175812"/>
              <a:gd name="connsiteY11" fmla="*/ 5604036 h 5604036"/>
              <a:gd name="connsiteX12" fmla="*/ 158045 w 5175812"/>
              <a:gd name="connsiteY12" fmla="*/ 5594117 h 5604036"/>
              <a:gd name="connsiteX13" fmla="*/ 0 w 5175812"/>
              <a:gd name="connsiteY13" fmla="*/ 5577727 h 5604036"/>
              <a:gd name="connsiteX14" fmla="*/ 0 w 5175812"/>
              <a:gd name="connsiteY14" fmla="*/ 4633876 h 5604036"/>
              <a:gd name="connsiteX15" fmla="*/ 181098 w 5175812"/>
              <a:gd name="connsiteY15" fmla="*/ 4524138 h 5604036"/>
              <a:gd name="connsiteX16" fmla="*/ 376928 w 5175812"/>
              <a:gd name="connsiteY16" fmla="*/ 4382534 h 5604036"/>
              <a:gd name="connsiteX17" fmla="*/ 45961 w 5175812"/>
              <a:gd name="connsiteY17" fmla="*/ 4338717 h 5604036"/>
              <a:gd name="connsiteX18" fmla="*/ 0 w 5175812"/>
              <a:gd name="connsiteY18" fmla="*/ 4324988 h 5604036"/>
              <a:gd name="connsiteX19" fmla="*/ 0 w 5175812"/>
              <a:gd name="connsiteY19" fmla="*/ 1274544 h 5604036"/>
              <a:gd name="connsiteX20" fmla="*/ 51015 w 5175812"/>
              <a:gd name="connsiteY20" fmla="*/ 1302504 h 5604036"/>
              <a:gd name="connsiteX21" fmla="*/ 1676172 w 5175812"/>
              <a:gd name="connsiteY21" fmla="*/ 1738128 h 5604036"/>
              <a:gd name="connsiteX22" fmla="*/ 1641170 w 5175812"/>
              <a:gd name="connsiteY22" fmla="*/ 1414138 h 5604036"/>
              <a:gd name="connsiteX23" fmla="*/ 2054556 w 5175812"/>
              <a:gd name="connsiteY23" fmla="*/ 413726 h 5604036"/>
              <a:gd name="connsiteX24" fmla="*/ 3054145 w 5175812"/>
              <a:gd name="connsiteY24" fmla="*/ 0 h 5604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175812" h="5604036">
                <a:moveTo>
                  <a:pt x="3054145" y="0"/>
                </a:moveTo>
                <a:cubicBezTo>
                  <a:pt x="3462438" y="0"/>
                  <a:pt x="3806566" y="148855"/>
                  <a:pt x="4086546" y="446565"/>
                </a:cubicBezTo>
                <a:cubicBezTo>
                  <a:pt x="4404431" y="385270"/>
                  <a:pt x="4703356" y="271445"/>
                  <a:pt x="4983336" y="105075"/>
                </a:cubicBezTo>
                <a:cubicBezTo>
                  <a:pt x="4875428" y="440737"/>
                  <a:pt x="4668370" y="700510"/>
                  <a:pt x="4362147" y="884380"/>
                </a:cubicBezTo>
                <a:cubicBezTo>
                  <a:pt x="4633369" y="855193"/>
                  <a:pt x="4904590" y="782227"/>
                  <a:pt x="5175812" y="665480"/>
                </a:cubicBezTo>
                <a:cubicBezTo>
                  <a:pt x="4980401" y="951519"/>
                  <a:pt x="4744180" y="1195238"/>
                  <a:pt x="4467135" y="1396638"/>
                </a:cubicBezTo>
                <a:cubicBezTo>
                  <a:pt x="4470039" y="1437496"/>
                  <a:pt x="4471499" y="1498792"/>
                  <a:pt x="4471499" y="1580508"/>
                </a:cubicBezTo>
                <a:cubicBezTo>
                  <a:pt x="4471499" y="1959950"/>
                  <a:pt x="4416093" y="2338661"/>
                  <a:pt x="4305266" y="2716642"/>
                </a:cubicBezTo>
                <a:cubicBezTo>
                  <a:pt x="4194438" y="3094623"/>
                  <a:pt x="4026031" y="3457280"/>
                  <a:pt x="3800013" y="3804613"/>
                </a:cubicBezTo>
                <a:cubicBezTo>
                  <a:pt x="3573995" y="4151947"/>
                  <a:pt x="3304947" y="4459152"/>
                  <a:pt x="2992900" y="4726215"/>
                </a:cubicBezTo>
                <a:cubicBezTo>
                  <a:pt x="2680854" y="4993293"/>
                  <a:pt x="2304643" y="5206364"/>
                  <a:pt x="1864285" y="5365430"/>
                </a:cubicBezTo>
                <a:cubicBezTo>
                  <a:pt x="1423895" y="5524496"/>
                  <a:pt x="952913" y="5604036"/>
                  <a:pt x="451279" y="5604036"/>
                </a:cubicBezTo>
                <a:cubicBezTo>
                  <a:pt x="352486" y="5604036"/>
                  <a:pt x="254742" y="5600730"/>
                  <a:pt x="158045" y="5594117"/>
                </a:cubicBezTo>
                <a:lnTo>
                  <a:pt x="0" y="5577727"/>
                </a:lnTo>
                <a:lnTo>
                  <a:pt x="0" y="4633876"/>
                </a:lnTo>
                <a:lnTo>
                  <a:pt x="181098" y="4524138"/>
                </a:lnTo>
                <a:cubicBezTo>
                  <a:pt x="247491" y="4480083"/>
                  <a:pt x="312768" y="4432882"/>
                  <a:pt x="376928" y="4382534"/>
                </a:cubicBezTo>
                <a:cubicBezTo>
                  <a:pt x="262094" y="4380342"/>
                  <a:pt x="151772" y="4365737"/>
                  <a:pt x="45961" y="4338717"/>
                </a:cubicBezTo>
                <a:lnTo>
                  <a:pt x="0" y="4324988"/>
                </a:lnTo>
                <a:lnTo>
                  <a:pt x="0" y="1274544"/>
                </a:lnTo>
                <a:lnTo>
                  <a:pt x="51015" y="1302504"/>
                </a:lnTo>
                <a:cubicBezTo>
                  <a:pt x="556997" y="1563723"/>
                  <a:pt x="1098726" y="1708942"/>
                  <a:pt x="1676172" y="1738128"/>
                </a:cubicBezTo>
                <a:cubicBezTo>
                  <a:pt x="1652817" y="1627210"/>
                  <a:pt x="1641170" y="1519213"/>
                  <a:pt x="1641170" y="1414138"/>
                </a:cubicBezTo>
                <a:cubicBezTo>
                  <a:pt x="1641170" y="1023024"/>
                  <a:pt x="1778971" y="689554"/>
                  <a:pt x="2054556" y="413726"/>
                </a:cubicBezTo>
                <a:cubicBezTo>
                  <a:pt x="2330157" y="137914"/>
                  <a:pt x="2663353" y="0"/>
                  <a:pt x="3054145" y="0"/>
                </a:cubicBezTo>
                <a:close/>
              </a:path>
            </a:pathLst>
          </a:custGeom>
          <a:solidFill>
            <a:srgbClr val="22A0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709402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10428</TotalTime>
  <Words>134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Twitter PowerPoint Template Slide</vt:lpstr>
      <vt:lpstr>Twitter PowerPoint Template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Twitter PowerPoint Template Slide</dc:title>
  <dc:creator>PresentationGO.com</dc:creator>
  <dc:description>© Copyright PresentationGO.com</dc:description>
  <dcterms:created xsi:type="dcterms:W3CDTF">2014-11-26T05:14:11Z</dcterms:created>
  <dcterms:modified xsi:type="dcterms:W3CDTF">2018-06-26T19:06:16Z</dcterms:modified>
  <cp:category>Templates</cp:category>
</cp:coreProperties>
</file>