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E3B3D"/>
    <a:srgbClr val="DD4B39"/>
    <a:srgbClr val="FF0000"/>
    <a:srgbClr val="FE8D3D"/>
    <a:srgbClr val="E5407C"/>
    <a:srgbClr val="4D30D3"/>
    <a:srgbClr val="F46459"/>
    <a:srgbClr val="F9EB42"/>
    <a:srgbClr val="4267B2"/>
    <a:srgbClr val="CB26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04" d="100"/>
          <a:sy n="104" d="100"/>
        </p:scale>
        <p:origin x="1152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6/26/2018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970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3628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271217" y="6121399"/>
            <a:ext cx="3649589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</a:t>
            </a:r>
            <a:r>
              <a:rPr lang="en-US" sz="1800" baseline="0">
                <a:solidFill>
                  <a:srgbClr val="A5CD00"/>
                </a:solidFill>
              </a:rPr>
              <a:t>PowerPoint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6/26/2018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101823-B7E8-4F9B-B03F-29FC1BF885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Twitter PowerPoint Template Slide</a:t>
            </a:r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E2D3E5AB-BE36-4483-8D83-8840F83A81F7}"/>
              </a:ext>
            </a:extLst>
          </p:cNvPr>
          <p:cNvSpPr/>
          <p:nvPr/>
        </p:nvSpPr>
        <p:spPr>
          <a:xfrm>
            <a:off x="0" y="1008157"/>
            <a:ext cx="6188364" cy="5849843"/>
          </a:xfrm>
          <a:custGeom>
            <a:avLst/>
            <a:gdLst>
              <a:gd name="connsiteX0" fmla="*/ 3769619 w 6188364"/>
              <a:gd name="connsiteY0" fmla="*/ 0 h 5849843"/>
              <a:gd name="connsiteX1" fmla="*/ 4946577 w 6188364"/>
              <a:gd name="connsiteY1" fmla="*/ 509094 h 5849843"/>
              <a:gd name="connsiteX2" fmla="*/ 5968937 w 6188364"/>
              <a:gd name="connsiteY2" fmla="*/ 119788 h 5849843"/>
              <a:gd name="connsiteX3" fmla="*/ 5260768 w 6188364"/>
              <a:gd name="connsiteY3" fmla="*/ 1008212 h 5849843"/>
              <a:gd name="connsiteX4" fmla="*/ 6188364 w 6188364"/>
              <a:gd name="connsiteY4" fmla="*/ 758662 h 5849843"/>
              <a:gd name="connsiteX5" fmla="*/ 5380457 w 6188364"/>
              <a:gd name="connsiteY5" fmla="*/ 1592198 h 5849843"/>
              <a:gd name="connsiteX6" fmla="*/ 5385432 w 6188364"/>
              <a:gd name="connsiteY6" fmla="*/ 1801813 h 5849843"/>
              <a:gd name="connsiteX7" fmla="*/ 5195922 w 6188364"/>
              <a:gd name="connsiteY7" fmla="*/ 3097030 h 5849843"/>
              <a:gd name="connsiteX8" fmla="*/ 4619923 w 6188364"/>
              <a:gd name="connsiteY8" fmla="*/ 4337341 h 5849843"/>
              <a:gd name="connsiteX9" fmla="*/ 3699799 w 6188364"/>
              <a:gd name="connsiteY9" fmla="*/ 5387986 h 5849843"/>
              <a:gd name="connsiteX10" fmla="*/ 3111330 w 6188364"/>
              <a:gd name="connsiteY10" fmla="*/ 5798522 h 5849843"/>
              <a:gd name="connsiteX11" fmla="*/ 3010461 w 6188364"/>
              <a:gd name="connsiteY11" fmla="*/ 5849843 h 5849843"/>
              <a:gd name="connsiteX12" fmla="*/ 0 w 6188364"/>
              <a:gd name="connsiteY12" fmla="*/ 5849843 h 5849843"/>
              <a:gd name="connsiteX13" fmla="*/ 0 w 6188364"/>
              <a:gd name="connsiteY13" fmla="*/ 5425693 h 5849843"/>
              <a:gd name="connsiteX14" fmla="*/ 24870 w 6188364"/>
              <a:gd name="connsiteY14" fmla="*/ 5415907 h 5849843"/>
              <a:gd name="connsiteX15" fmla="*/ 717533 w 6188364"/>
              <a:gd name="connsiteY15" fmla="*/ 4996182 h 5849843"/>
              <a:gd name="connsiteX16" fmla="*/ 105829 w 6188364"/>
              <a:gd name="connsiteY16" fmla="*/ 4865751 h 5849843"/>
              <a:gd name="connsiteX17" fmla="*/ 0 w 6188364"/>
              <a:gd name="connsiteY17" fmla="*/ 4814378 h 5849843"/>
              <a:gd name="connsiteX18" fmla="*/ 0 w 6188364"/>
              <a:gd name="connsiteY18" fmla="*/ 1286227 h 5849843"/>
              <a:gd name="connsiteX19" fmla="*/ 133759 w 6188364"/>
              <a:gd name="connsiteY19" fmla="*/ 1368563 h 5849843"/>
              <a:gd name="connsiteX20" fmla="*/ 345985 w 6188364"/>
              <a:gd name="connsiteY20" fmla="*/ 1484883 h 5849843"/>
              <a:gd name="connsiteX21" fmla="*/ 2198700 w 6188364"/>
              <a:gd name="connsiteY21" fmla="*/ 1981503 h 5849843"/>
              <a:gd name="connsiteX22" fmla="*/ 2158798 w 6188364"/>
              <a:gd name="connsiteY22" fmla="*/ 1612147 h 5849843"/>
              <a:gd name="connsiteX23" fmla="*/ 2630065 w 6188364"/>
              <a:gd name="connsiteY23" fmla="*/ 471657 h 5849843"/>
              <a:gd name="connsiteX24" fmla="*/ 3769619 w 6188364"/>
              <a:gd name="connsiteY24" fmla="*/ 0 h 58498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6188364" h="5849843">
                <a:moveTo>
                  <a:pt x="3769619" y="0"/>
                </a:moveTo>
                <a:cubicBezTo>
                  <a:pt x="4235081" y="0"/>
                  <a:pt x="4627394" y="169698"/>
                  <a:pt x="4946577" y="509094"/>
                </a:cubicBezTo>
                <a:cubicBezTo>
                  <a:pt x="5308973" y="439216"/>
                  <a:pt x="5649754" y="309453"/>
                  <a:pt x="5968937" y="119788"/>
                </a:cubicBezTo>
                <a:cubicBezTo>
                  <a:pt x="5845920" y="502450"/>
                  <a:pt x="5609869" y="798597"/>
                  <a:pt x="5260768" y="1008212"/>
                </a:cubicBezTo>
                <a:cubicBezTo>
                  <a:pt x="5569967" y="974939"/>
                  <a:pt x="5879166" y="891755"/>
                  <a:pt x="6188364" y="758662"/>
                </a:cubicBezTo>
                <a:cubicBezTo>
                  <a:pt x="5965591" y="1084752"/>
                  <a:pt x="5696295" y="1362597"/>
                  <a:pt x="5380457" y="1592198"/>
                </a:cubicBezTo>
                <a:cubicBezTo>
                  <a:pt x="5383768" y="1638777"/>
                  <a:pt x="5385432" y="1708654"/>
                  <a:pt x="5385432" y="1801813"/>
                </a:cubicBezTo>
                <a:cubicBezTo>
                  <a:pt x="5385432" y="2234385"/>
                  <a:pt x="5322268" y="2666124"/>
                  <a:pt x="5195922" y="3097030"/>
                </a:cubicBezTo>
                <a:cubicBezTo>
                  <a:pt x="5069577" y="3527936"/>
                  <a:pt x="4877589" y="3941373"/>
                  <a:pt x="4619923" y="4337341"/>
                </a:cubicBezTo>
                <a:cubicBezTo>
                  <a:pt x="4362259" y="4733308"/>
                  <a:pt x="4055538" y="5083529"/>
                  <a:pt x="3699799" y="5387986"/>
                </a:cubicBezTo>
                <a:cubicBezTo>
                  <a:pt x="3521929" y="5540224"/>
                  <a:pt x="3325772" y="5677069"/>
                  <a:pt x="3111330" y="5798522"/>
                </a:cubicBezTo>
                <a:lnTo>
                  <a:pt x="3010461" y="5849843"/>
                </a:lnTo>
                <a:lnTo>
                  <a:pt x="0" y="5849843"/>
                </a:lnTo>
                <a:lnTo>
                  <a:pt x="0" y="5425693"/>
                </a:lnTo>
                <a:lnTo>
                  <a:pt x="24870" y="5415907"/>
                </a:lnTo>
                <a:cubicBezTo>
                  <a:pt x="267214" y="5308285"/>
                  <a:pt x="498102" y="5168376"/>
                  <a:pt x="717533" y="4996182"/>
                </a:cubicBezTo>
                <a:cubicBezTo>
                  <a:pt x="499345" y="4992019"/>
                  <a:pt x="295444" y="4948544"/>
                  <a:pt x="105829" y="4865751"/>
                </a:cubicBezTo>
                <a:lnTo>
                  <a:pt x="0" y="4814378"/>
                </a:lnTo>
                <a:lnTo>
                  <a:pt x="0" y="1286227"/>
                </a:lnTo>
                <a:lnTo>
                  <a:pt x="133759" y="1368563"/>
                </a:lnTo>
                <a:cubicBezTo>
                  <a:pt x="203138" y="1408883"/>
                  <a:pt x="273879" y="1447656"/>
                  <a:pt x="345985" y="1484883"/>
                </a:cubicBezTo>
                <a:cubicBezTo>
                  <a:pt x="922816" y="1782678"/>
                  <a:pt x="1540399" y="1948230"/>
                  <a:pt x="2198700" y="1981503"/>
                </a:cubicBezTo>
                <a:cubicBezTo>
                  <a:pt x="2172075" y="1855054"/>
                  <a:pt x="2158798" y="1731935"/>
                  <a:pt x="2158798" y="1612147"/>
                </a:cubicBezTo>
                <a:cubicBezTo>
                  <a:pt x="2158798" y="1166270"/>
                  <a:pt x="2315893" y="786106"/>
                  <a:pt x="2630065" y="471657"/>
                </a:cubicBezTo>
                <a:cubicBezTo>
                  <a:pt x="2944257" y="157225"/>
                  <a:pt x="3324107" y="0"/>
                  <a:pt x="3769619" y="0"/>
                </a:cubicBezTo>
                <a:close/>
              </a:path>
            </a:pathLst>
          </a:custGeom>
          <a:solidFill>
            <a:srgbClr val="22A0F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138442F2-CC48-4259-A360-1539111AD1DD}"/>
              </a:ext>
            </a:extLst>
          </p:cNvPr>
          <p:cNvSpPr/>
          <p:nvPr/>
        </p:nvSpPr>
        <p:spPr>
          <a:xfrm>
            <a:off x="5902750" y="4690081"/>
            <a:ext cx="1782618" cy="1163782"/>
          </a:xfrm>
          <a:prstGeom prst="roundRect">
            <a:avLst>
              <a:gd name="adj" fmla="val 6350"/>
            </a:avLst>
          </a:prstGeom>
          <a:solidFill>
            <a:srgbClr val="22A0F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 bIns="91440" rtlCol="0" anchor="ctr"/>
          <a:lstStyle/>
          <a:p>
            <a:pPr algn="ctr"/>
            <a:r>
              <a:rPr lang="en-US" sz="4000" b="1">
                <a:solidFill>
                  <a:schemeClr val="bg1"/>
                </a:solidFill>
              </a:rPr>
              <a:t>1,875</a:t>
            </a:r>
            <a:endParaRPr lang="en-US" sz="3200" b="1">
              <a:solidFill>
                <a:schemeClr val="bg1"/>
              </a:solidFill>
            </a:endParaRPr>
          </a:p>
          <a:p>
            <a:pPr algn="ctr"/>
            <a:r>
              <a:rPr lang="en-US" sz="1600" cap="all">
                <a:solidFill>
                  <a:schemeClr val="bg1"/>
                </a:solidFill>
              </a:rPr>
              <a:t>Tweets</a:t>
            </a:r>
            <a:endParaRPr lang="en-US" sz="3200" cap="all">
              <a:solidFill>
                <a:schemeClr val="bg1"/>
              </a:solidFill>
            </a:endParaRP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E562942F-5222-4FD1-B903-2159B703E76D}"/>
              </a:ext>
            </a:extLst>
          </p:cNvPr>
          <p:cNvSpPr/>
          <p:nvPr/>
        </p:nvSpPr>
        <p:spPr>
          <a:xfrm>
            <a:off x="7879331" y="4690081"/>
            <a:ext cx="1782618" cy="1163782"/>
          </a:xfrm>
          <a:prstGeom prst="roundRect">
            <a:avLst>
              <a:gd name="adj" fmla="val 6350"/>
            </a:avLst>
          </a:prstGeom>
          <a:solidFill>
            <a:srgbClr val="22A0F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 bIns="91440" rtlCol="0" anchor="ctr"/>
          <a:lstStyle/>
          <a:p>
            <a:pPr algn="ctr"/>
            <a:r>
              <a:rPr lang="en-US" sz="4000" b="1">
                <a:solidFill>
                  <a:schemeClr val="bg1"/>
                </a:solidFill>
              </a:rPr>
              <a:t>252</a:t>
            </a:r>
            <a:endParaRPr lang="en-US" sz="3200" b="1">
              <a:solidFill>
                <a:schemeClr val="bg1"/>
              </a:solidFill>
            </a:endParaRPr>
          </a:p>
          <a:p>
            <a:pPr algn="ctr"/>
            <a:r>
              <a:rPr lang="en-US" sz="1600" cap="all">
                <a:solidFill>
                  <a:schemeClr val="bg1"/>
                </a:solidFill>
              </a:rPr>
              <a:t>Mentions</a:t>
            </a:r>
            <a:endParaRPr lang="en-US" sz="3200" cap="all">
              <a:solidFill>
                <a:schemeClr val="bg1"/>
              </a:solidFill>
            </a:endParaRP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80F2D2F7-1EEA-45E6-8477-690DF608EE60}"/>
              </a:ext>
            </a:extLst>
          </p:cNvPr>
          <p:cNvSpPr/>
          <p:nvPr/>
        </p:nvSpPr>
        <p:spPr>
          <a:xfrm>
            <a:off x="9855913" y="4690081"/>
            <a:ext cx="1782618" cy="1163782"/>
          </a:xfrm>
          <a:prstGeom prst="roundRect">
            <a:avLst>
              <a:gd name="adj" fmla="val 6350"/>
            </a:avLst>
          </a:prstGeom>
          <a:solidFill>
            <a:srgbClr val="22A0F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 bIns="91440" rtlCol="0" anchor="ctr"/>
          <a:lstStyle/>
          <a:p>
            <a:pPr algn="ctr"/>
            <a:r>
              <a:rPr lang="en-US" sz="4000" b="1">
                <a:solidFill>
                  <a:schemeClr val="bg1"/>
                </a:solidFill>
              </a:rPr>
              <a:t>408</a:t>
            </a:r>
            <a:endParaRPr lang="en-US" sz="3200" b="1">
              <a:solidFill>
                <a:schemeClr val="bg1"/>
              </a:solidFill>
            </a:endParaRPr>
          </a:p>
          <a:p>
            <a:pPr algn="ctr"/>
            <a:r>
              <a:rPr lang="en-US" sz="1600" cap="all">
                <a:solidFill>
                  <a:schemeClr val="bg1"/>
                </a:solidFill>
              </a:rPr>
              <a:t>Followers</a:t>
            </a:r>
            <a:endParaRPr lang="en-US" sz="3200" cap="all">
              <a:solidFill>
                <a:schemeClr val="bg1"/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F008B410-051D-43C5-BEA3-FB4D1C174B46}"/>
              </a:ext>
            </a:extLst>
          </p:cNvPr>
          <p:cNvSpPr/>
          <p:nvPr/>
        </p:nvSpPr>
        <p:spPr>
          <a:xfrm>
            <a:off x="5902749" y="2545595"/>
            <a:ext cx="5735781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BF5A5DB-6FBB-4BB9-B2CD-94B4BF93D759}"/>
              </a:ext>
            </a:extLst>
          </p:cNvPr>
          <p:cNvSpPr/>
          <p:nvPr/>
        </p:nvSpPr>
        <p:spPr>
          <a:xfrm>
            <a:off x="7132725" y="1736109"/>
            <a:ext cx="3275833" cy="707886"/>
          </a:xfrm>
          <a:prstGeom prst="rect">
            <a:avLst/>
          </a:prstGeom>
        </p:spPr>
        <p:txBody>
          <a:bodyPr wrap="none" anchor="b">
            <a:spAutoFit/>
          </a:bodyPr>
          <a:lstStyle/>
          <a:p>
            <a:pPr algn="ctr"/>
            <a:r>
              <a:rPr lang="en-US" sz="4000" b="1" cap="all"/>
              <a:t>Lorem Ipsum</a:t>
            </a:r>
          </a:p>
        </p:txBody>
      </p:sp>
    </p:spTree>
    <p:extLst>
      <p:ext uri="{BB962C8B-B14F-4D97-AF65-F5344CB8AC3E}">
        <p14:creationId xmlns:p14="http://schemas.microsoft.com/office/powerpoint/2010/main" val="12852146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101823-B7E8-4F9B-B03F-29FC1BF885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Twitter PowerPoint Template Slide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138442F2-CC48-4259-A360-1539111AD1DD}"/>
              </a:ext>
            </a:extLst>
          </p:cNvPr>
          <p:cNvSpPr/>
          <p:nvPr/>
        </p:nvSpPr>
        <p:spPr>
          <a:xfrm>
            <a:off x="5902750" y="4690081"/>
            <a:ext cx="1782618" cy="1163782"/>
          </a:xfrm>
          <a:prstGeom prst="roundRect">
            <a:avLst>
              <a:gd name="adj" fmla="val 6350"/>
            </a:avLst>
          </a:prstGeom>
          <a:solidFill>
            <a:srgbClr val="22A0F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 bIns="91440" rtlCol="0" anchor="ctr"/>
          <a:lstStyle/>
          <a:p>
            <a:pPr algn="ctr"/>
            <a:r>
              <a:rPr lang="en-US" sz="4000" b="1">
                <a:solidFill>
                  <a:schemeClr val="bg1"/>
                </a:solidFill>
              </a:rPr>
              <a:t>1,875</a:t>
            </a:r>
            <a:endParaRPr lang="en-US" sz="3200" b="1">
              <a:solidFill>
                <a:schemeClr val="bg1"/>
              </a:solidFill>
            </a:endParaRPr>
          </a:p>
          <a:p>
            <a:pPr algn="ctr"/>
            <a:r>
              <a:rPr lang="en-US" sz="1600" cap="all">
                <a:solidFill>
                  <a:schemeClr val="bg1"/>
                </a:solidFill>
              </a:rPr>
              <a:t>Tweets</a:t>
            </a:r>
            <a:endParaRPr lang="en-US" sz="3200" cap="all">
              <a:solidFill>
                <a:schemeClr val="bg1"/>
              </a:solidFill>
            </a:endParaRP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E562942F-5222-4FD1-B903-2159B703E76D}"/>
              </a:ext>
            </a:extLst>
          </p:cNvPr>
          <p:cNvSpPr/>
          <p:nvPr/>
        </p:nvSpPr>
        <p:spPr>
          <a:xfrm>
            <a:off x="7879331" y="4690081"/>
            <a:ext cx="1782618" cy="1163782"/>
          </a:xfrm>
          <a:prstGeom prst="roundRect">
            <a:avLst>
              <a:gd name="adj" fmla="val 6350"/>
            </a:avLst>
          </a:prstGeom>
          <a:solidFill>
            <a:srgbClr val="22A0F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 bIns="91440" rtlCol="0" anchor="ctr"/>
          <a:lstStyle/>
          <a:p>
            <a:pPr algn="ctr"/>
            <a:r>
              <a:rPr lang="en-US" sz="4000" b="1">
                <a:solidFill>
                  <a:schemeClr val="bg1"/>
                </a:solidFill>
              </a:rPr>
              <a:t>252</a:t>
            </a:r>
            <a:endParaRPr lang="en-US" sz="3200" b="1">
              <a:solidFill>
                <a:schemeClr val="bg1"/>
              </a:solidFill>
            </a:endParaRPr>
          </a:p>
          <a:p>
            <a:pPr algn="ctr"/>
            <a:r>
              <a:rPr lang="en-US" sz="1600" cap="all">
                <a:solidFill>
                  <a:schemeClr val="bg1"/>
                </a:solidFill>
              </a:rPr>
              <a:t>Mentions</a:t>
            </a:r>
            <a:endParaRPr lang="en-US" sz="3200" cap="all">
              <a:solidFill>
                <a:schemeClr val="bg1"/>
              </a:solidFill>
            </a:endParaRP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80F2D2F7-1EEA-45E6-8477-690DF608EE60}"/>
              </a:ext>
            </a:extLst>
          </p:cNvPr>
          <p:cNvSpPr/>
          <p:nvPr/>
        </p:nvSpPr>
        <p:spPr>
          <a:xfrm>
            <a:off x="9855913" y="4690081"/>
            <a:ext cx="1782618" cy="1163782"/>
          </a:xfrm>
          <a:prstGeom prst="roundRect">
            <a:avLst>
              <a:gd name="adj" fmla="val 6350"/>
            </a:avLst>
          </a:prstGeom>
          <a:solidFill>
            <a:srgbClr val="22A0F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 bIns="91440" rtlCol="0" anchor="ctr"/>
          <a:lstStyle/>
          <a:p>
            <a:pPr algn="ctr"/>
            <a:r>
              <a:rPr lang="en-US" sz="4000" b="1">
                <a:solidFill>
                  <a:schemeClr val="bg1"/>
                </a:solidFill>
              </a:rPr>
              <a:t>408</a:t>
            </a:r>
            <a:endParaRPr lang="en-US" sz="3200" b="1">
              <a:solidFill>
                <a:schemeClr val="bg1"/>
              </a:solidFill>
            </a:endParaRPr>
          </a:p>
          <a:p>
            <a:pPr algn="ctr"/>
            <a:r>
              <a:rPr lang="en-US" sz="1600" cap="all">
                <a:solidFill>
                  <a:schemeClr val="bg1"/>
                </a:solidFill>
              </a:rPr>
              <a:t>Followers</a:t>
            </a:r>
            <a:endParaRPr lang="en-US" sz="3200" cap="all">
              <a:solidFill>
                <a:schemeClr val="bg1"/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F008B410-051D-43C5-BEA3-FB4D1C174B46}"/>
              </a:ext>
            </a:extLst>
          </p:cNvPr>
          <p:cNvSpPr/>
          <p:nvPr/>
        </p:nvSpPr>
        <p:spPr>
          <a:xfrm>
            <a:off x="5902749" y="2545595"/>
            <a:ext cx="5735781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>
                <a:solidFill>
                  <a:schemeClr val="bg1">
                    <a:lumMod val="7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BF5A5DB-6FBB-4BB9-B2CD-94B4BF93D759}"/>
              </a:ext>
            </a:extLst>
          </p:cNvPr>
          <p:cNvSpPr/>
          <p:nvPr/>
        </p:nvSpPr>
        <p:spPr>
          <a:xfrm>
            <a:off x="7132725" y="1736109"/>
            <a:ext cx="3275833" cy="707886"/>
          </a:xfrm>
          <a:prstGeom prst="rect">
            <a:avLst/>
          </a:prstGeom>
        </p:spPr>
        <p:txBody>
          <a:bodyPr wrap="none" anchor="b">
            <a:spAutoFit/>
          </a:bodyPr>
          <a:lstStyle/>
          <a:p>
            <a:pPr algn="ctr"/>
            <a:r>
              <a:rPr lang="en-US" sz="4000" b="1" cap="all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E9026D42-7AFE-4166-8FBB-084ED06FCC61}"/>
              </a:ext>
            </a:extLst>
          </p:cNvPr>
          <p:cNvSpPr/>
          <p:nvPr/>
        </p:nvSpPr>
        <p:spPr>
          <a:xfrm>
            <a:off x="0" y="1008157"/>
            <a:ext cx="6188364" cy="5849843"/>
          </a:xfrm>
          <a:custGeom>
            <a:avLst/>
            <a:gdLst>
              <a:gd name="connsiteX0" fmla="*/ 3769619 w 6188364"/>
              <a:gd name="connsiteY0" fmla="*/ 0 h 5849843"/>
              <a:gd name="connsiteX1" fmla="*/ 4946577 w 6188364"/>
              <a:gd name="connsiteY1" fmla="*/ 509094 h 5849843"/>
              <a:gd name="connsiteX2" fmla="*/ 5968937 w 6188364"/>
              <a:gd name="connsiteY2" fmla="*/ 119788 h 5849843"/>
              <a:gd name="connsiteX3" fmla="*/ 5260768 w 6188364"/>
              <a:gd name="connsiteY3" fmla="*/ 1008212 h 5849843"/>
              <a:gd name="connsiteX4" fmla="*/ 6188364 w 6188364"/>
              <a:gd name="connsiteY4" fmla="*/ 758662 h 5849843"/>
              <a:gd name="connsiteX5" fmla="*/ 5380457 w 6188364"/>
              <a:gd name="connsiteY5" fmla="*/ 1592198 h 5849843"/>
              <a:gd name="connsiteX6" fmla="*/ 5385432 w 6188364"/>
              <a:gd name="connsiteY6" fmla="*/ 1801813 h 5849843"/>
              <a:gd name="connsiteX7" fmla="*/ 5195922 w 6188364"/>
              <a:gd name="connsiteY7" fmla="*/ 3097030 h 5849843"/>
              <a:gd name="connsiteX8" fmla="*/ 4619923 w 6188364"/>
              <a:gd name="connsiteY8" fmla="*/ 4337341 h 5849843"/>
              <a:gd name="connsiteX9" fmla="*/ 3699799 w 6188364"/>
              <a:gd name="connsiteY9" fmla="*/ 5387986 h 5849843"/>
              <a:gd name="connsiteX10" fmla="*/ 3111330 w 6188364"/>
              <a:gd name="connsiteY10" fmla="*/ 5798522 h 5849843"/>
              <a:gd name="connsiteX11" fmla="*/ 3010461 w 6188364"/>
              <a:gd name="connsiteY11" fmla="*/ 5849843 h 5849843"/>
              <a:gd name="connsiteX12" fmla="*/ 0 w 6188364"/>
              <a:gd name="connsiteY12" fmla="*/ 5849843 h 5849843"/>
              <a:gd name="connsiteX13" fmla="*/ 0 w 6188364"/>
              <a:gd name="connsiteY13" fmla="*/ 5425693 h 5849843"/>
              <a:gd name="connsiteX14" fmla="*/ 24870 w 6188364"/>
              <a:gd name="connsiteY14" fmla="*/ 5415907 h 5849843"/>
              <a:gd name="connsiteX15" fmla="*/ 717533 w 6188364"/>
              <a:gd name="connsiteY15" fmla="*/ 4996182 h 5849843"/>
              <a:gd name="connsiteX16" fmla="*/ 105829 w 6188364"/>
              <a:gd name="connsiteY16" fmla="*/ 4865751 h 5849843"/>
              <a:gd name="connsiteX17" fmla="*/ 0 w 6188364"/>
              <a:gd name="connsiteY17" fmla="*/ 4814378 h 5849843"/>
              <a:gd name="connsiteX18" fmla="*/ 0 w 6188364"/>
              <a:gd name="connsiteY18" fmla="*/ 1286227 h 5849843"/>
              <a:gd name="connsiteX19" fmla="*/ 133759 w 6188364"/>
              <a:gd name="connsiteY19" fmla="*/ 1368563 h 5849843"/>
              <a:gd name="connsiteX20" fmla="*/ 345985 w 6188364"/>
              <a:gd name="connsiteY20" fmla="*/ 1484883 h 5849843"/>
              <a:gd name="connsiteX21" fmla="*/ 2198700 w 6188364"/>
              <a:gd name="connsiteY21" fmla="*/ 1981503 h 5849843"/>
              <a:gd name="connsiteX22" fmla="*/ 2158798 w 6188364"/>
              <a:gd name="connsiteY22" fmla="*/ 1612147 h 5849843"/>
              <a:gd name="connsiteX23" fmla="*/ 2630065 w 6188364"/>
              <a:gd name="connsiteY23" fmla="*/ 471657 h 5849843"/>
              <a:gd name="connsiteX24" fmla="*/ 3769619 w 6188364"/>
              <a:gd name="connsiteY24" fmla="*/ 0 h 58498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6188364" h="5849843">
                <a:moveTo>
                  <a:pt x="3769619" y="0"/>
                </a:moveTo>
                <a:cubicBezTo>
                  <a:pt x="4235081" y="0"/>
                  <a:pt x="4627394" y="169698"/>
                  <a:pt x="4946577" y="509094"/>
                </a:cubicBezTo>
                <a:cubicBezTo>
                  <a:pt x="5308973" y="439216"/>
                  <a:pt x="5649754" y="309453"/>
                  <a:pt x="5968937" y="119788"/>
                </a:cubicBezTo>
                <a:cubicBezTo>
                  <a:pt x="5845920" y="502450"/>
                  <a:pt x="5609869" y="798597"/>
                  <a:pt x="5260768" y="1008212"/>
                </a:cubicBezTo>
                <a:cubicBezTo>
                  <a:pt x="5569967" y="974939"/>
                  <a:pt x="5879166" y="891755"/>
                  <a:pt x="6188364" y="758662"/>
                </a:cubicBezTo>
                <a:cubicBezTo>
                  <a:pt x="5965591" y="1084752"/>
                  <a:pt x="5696295" y="1362597"/>
                  <a:pt x="5380457" y="1592198"/>
                </a:cubicBezTo>
                <a:cubicBezTo>
                  <a:pt x="5383768" y="1638777"/>
                  <a:pt x="5385432" y="1708654"/>
                  <a:pt x="5385432" y="1801813"/>
                </a:cubicBezTo>
                <a:cubicBezTo>
                  <a:pt x="5385432" y="2234385"/>
                  <a:pt x="5322268" y="2666124"/>
                  <a:pt x="5195922" y="3097030"/>
                </a:cubicBezTo>
                <a:cubicBezTo>
                  <a:pt x="5069577" y="3527936"/>
                  <a:pt x="4877589" y="3941373"/>
                  <a:pt x="4619923" y="4337341"/>
                </a:cubicBezTo>
                <a:cubicBezTo>
                  <a:pt x="4362259" y="4733308"/>
                  <a:pt x="4055538" y="5083529"/>
                  <a:pt x="3699799" y="5387986"/>
                </a:cubicBezTo>
                <a:cubicBezTo>
                  <a:pt x="3521929" y="5540224"/>
                  <a:pt x="3325772" y="5677069"/>
                  <a:pt x="3111330" y="5798522"/>
                </a:cubicBezTo>
                <a:lnTo>
                  <a:pt x="3010461" y="5849843"/>
                </a:lnTo>
                <a:lnTo>
                  <a:pt x="0" y="5849843"/>
                </a:lnTo>
                <a:lnTo>
                  <a:pt x="0" y="5425693"/>
                </a:lnTo>
                <a:lnTo>
                  <a:pt x="24870" y="5415907"/>
                </a:lnTo>
                <a:cubicBezTo>
                  <a:pt x="267214" y="5308285"/>
                  <a:pt x="498102" y="5168376"/>
                  <a:pt x="717533" y="4996182"/>
                </a:cubicBezTo>
                <a:cubicBezTo>
                  <a:pt x="499345" y="4992019"/>
                  <a:pt x="295444" y="4948544"/>
                  <a:pt x="105829" y="4865751"/>
                </a:cubicBezTo>
                <a:lnTo>
                  <a:pt x="0" y="4814378"/>
                </a:lnTo>
                <a:lnTo>
                  <a:pt x="0" y="1286227"/>
                </a:lnTo>
                <a:lnTo>
                  <a:pt x="133759" y="1368563"/>
                </a:lnTo>
                <a:cubicBezTo>
                  <a:pt x="203138" y="1408883"/>
                  <a:pt x="273879" y="1447656"/>
                  <a:pt x="345985" y="1484883"/>
                </a:cubicBezTo>
                <a:cubicBezTo>
                  <a:pt x="922816" y="1782678"/>
                  <a:pt x="1540399" y="1948230"/>
                  <a:pt x="2198700" y="1981503"/>
                </a:cubicBezTo>
                <a:cubicBezTo>
                  <a:pt x="2172075" y="1855054"/>
                  <a:pt x="2158798" y="1731935"/>
                  <a:pt x="2158798" y="1612147"/>
                </a:cubicBezTo>
                <a:cubicBezTo>
                  <a:pt x="2158798" y="1166270"/>
                  <a:pt x="2315893" y="786106"/>
                  <a:pt x="2630065" y="471657"/>
                </a:cubicBezTo>
                <a:cubicBezTo>
                  <a:pt x="2944257" y="157225"/>
                  <a:pt x="3324107" y="0"/>
                  <a:pt x="3769619" y="0"/>
                </a:cubicBezTo>
                <a:close/>
              </a:path>
            </a:pathLst>
          </a:custGeom>
          <a:solidFill>
            <a:srgbClr val="22A0F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37094022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8940</TotalTime>
  <Words>134</Words>
  <PresentationFormat>Widescreen</PresentationFormat>
  <Paragraphs>24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Twitter PowerPoint Template Slide</vt:lpstr>
      <vt:lpstr>Twitter PowerPoint Template Slide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Twitter PowerPoint Template Slide</dc:title>
  <dc:creator>PresentationGO.com</dc:creator>
  <dc:description>© Copyright PresentationGO.com</dc:description>
  <dcterms:created xsi:type="dcterms:W3CDTF">2014-11-26T05:14:11Z</dcterms:created>
  <dcterms:modified xsi:type="dcterms:W3CDTF">2018-06-26T16:47:28Z</dcterms:modified>
  <cp:category>Templates</cp:category>
</cp:coreProperties>
</file>