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9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Two-Side Radial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5EA258-12B0-4FB1-BE91-C6DD59A43BA1}"/>
              </a:ext>
            </a:extLst>
          </p:cNvPr>
          <p:cNvSpPr/>
          <p:nvPr/>
        </p:nvSpPr>
        <p:spPr>
          <a:xfrm>
            <a:off x="1951064" y="1394615"/>
            <a:ext cx="8289872" cy="4068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7" y="12822"/>
                </a:moveTo>
                <a:cubicBezTo>
                  <a:pt x="14058" y="12906"/>
                  <a:pt x="14091" y="12990"/>
                  <a:pt x="14133" y="13075"/>
                </a:cubicBezTo>
                <a:cubicBezTo>
                  <a:pt x="14232" y="13277"/>
                  <a:pt x="14339" y="13445"/>
                  <a:pt x="14455" y="13580"/>
                </a:cubicBezTo>
                <a:cubicBezTo>
                  <a:pt x="14687" y="13850"/>
                  <a:pt x="14951" y="14001"/>
                  <a:pt x="15232" y="14001"/>
                </a:cubicBezTo>
                <a:lnTo>
                  <a:pt x="20029" y="14001"/>
                </a:lnTo>
                <a:cubicBezTo>
                  <a:pt x="20897" y="14001"/>
                  <a:pt x="21600" y="12569"/>
                  <a:pt x="21600" y="10800"/>
                </a:cubicBezTo>
                <a:cubicBezTo>
                  <a:pt x="21600" y="9031"/>
                  <a:pt x="20897" y="7599"/>
                  <a:pt x="20029" y="7599"/>
                </a:cubicBezTo>
                <a:lnTo>
                  <a:pt x="15365" y="7616"/>
                </a:lnTo>
                <a:cubicBezTo>
                  <a:pt x="15034" y="7565"/>
                  <a:pt x="14720" y="7717"/>
                  <a:pt x="14455" y="8020"/>
                </a:cubicBezTo>
                <a:cubicBezTo>
                  <a:pt x="14339" y="8155"/>
                  <a:pt x="14224" y="8323"/>
                  <a:pt x="14133" y="8525"/>
                </a:cubicBezTo>
                <a:cubicBezTo>
                  <a:pt x="14091" y="8610"/>
                  <a:pt x="14058" y="8694"/>
                  <a:pt x="14017" y="8778"/>
                </a:cubicBezTo>
                <a:cubicBezTo>
                  <a:pt x="13760" y="9300"/>
                  <a:pt x="13405" y="9621"/>
                  <a:pt x="13008" y="9621"/>
                </a:cubicBezTo>
                <a:cubicBezTo>
                  <a:pt x="12818" y="9621"/>
                  <a:pt x="12636" y="9536"/>
                  <a:pt x="12462" y="9402"/>
                </a:cubicBezTo>
                <a:cubicBezTo>
                  <a:pt x="12537" y="9065"/>
                  <a:pt x="12636" y="8744"/>
                  <a:pt x="12768" y="8458"/>
                </a:cubicBezTo>
                <a:lnTo>
                  <a:pt x="13256" y="7279"/>
                </a:lnTo>
                <a:cubicBezTo>
                  <a:pt x="13512" y="6756"/>
                  <a:pt x="13835" y="6470"/>
                  <a:pt x="14166" y="6419"/>
                </a:cubicBezTo>
                <a:cubicBezTo>
                  <a:pt x="14224" y="6419"/>
                  <a:pt x="14290" y="6419"/>
                  <a:pt x="14348" y="6419"/>
                </a:cubicBezTo>
                <a:cubicBezTo>
                  <a:pt x="14381" y="6419"/>
                  <a:pt x="14414" y="6419"/>
                  <a:pt x="14447" y="6419"/>
                </a:cubicBezTo>
                <a:cubicBezTo>
                  <a:pt x="14505" y="6419"/>
                  <a:pt x="14554" y="6419"/>
                  <a:pt x="14612" y="6419"/>
                </a:cubicBezTo>
                <a:lnTo>
                  <a:pt x="19285" y="6436"/>
                </a:lnTo>
                <a:cubicBezTo>
                  <a:pt x="20178" y="6436"/>
                  <a:pt x="20897" y="4937"/>
                  <a:pt x="20864" y="3100"/>
                </a:cubicBezTo>
                <a:cubicBezTo>
                  <a:pt x="20831" y="1365"/>
                  <a:pt x="20103" y="0"/>
                  <a:pt x="19251" y="0"/>
                </a:cubicBezTo>
                <a:lnTo>
                  <a:pt x="14480" y="0"/>
                </a:lnTo>
                <a:cubicBezTo>
                  <a:pt x="14356" y="0"/>
                  <a:pt x="14232" y="34"/>
                  <a:pt x="14108" y="84"/>
                </a:cubicBezTo>
                <a:cubicBezTo>
                  <a:pt x="13992" y="135"/>
                  <a:pt x="13885" y="202"/>
                  <a:pt x="13777" y="286"/>
                </a:cubicBezTo>
                <a:cubicBezTo>
                  <a:pt x="13777" y="286"/>
                  <a:pt x="13777" y="286"/>
                  <a:pt x="13777" y="286"/>
                </a:cubicBezTo>
                <a:cubicBezTo>
                  <a:pt x="13736" y="320"/>
                  <a:pt x="13661" y="404"/>
                  <a:pt x="13620" y="455"/>
                </a:cubicBezTo>
                <a:cubicBezTo>
                  <a:pt x="13603" y="472"/>
                  <a:pt x="13587" y="489"/>
                  <a:pt x="13570" y="522"/>
                </a:cubicBezTo>
                <a:cubicBezTo>
                  <a:pt x="13554" y="539"/>
                  <a:pt x="13537" y="573"/>
                  <a:pt x="13521" y="590"/>
                </a:cubicBezTo>
                <a:cubicBezTo>
                  <a:pt x="13496" y="623"/>
                  <a:pt x="13471" y="657"/>
                  <a:pt x="13455" y="691"/>
                </a:cubicBezTo>
                <a:cubicBezTo>
                  <a:pt x="13438" y="708"/>
                  <a:pt x="13430" y="741"/>
                  <a:pt x="13413" y="758"/>
                </a:cubicBezTo>
                <a:cubicBezTo>
                  <a:pt x="13380" y="809"/>
                  <a:pt x="13355" y="859"/>
                  <a:pt x="13322" y="927"/>
                </a:cubicBezTo>
                <a:cubicBezTo>
                  <a:pt x="13314" y="944"/>
                  <a:pt x="13314" y="944"/>
                  <a:pt x="13306" y="944"/>
                </a:cubicBezTo>
                <a:cubicBezTo>
                  <a:pt x="13306" y="944"/>
                  <a:pt x="13306" y="944"/>
                  <a:pt x="13306" y="944"/>
                </a:cubicBezTo>
                <a:cubicBezTo>
                  <a:pt x="13297" y="960"/>
                  <a:pt x="13289" y="977"/>
                  <a:pt x="13281" y="994"/>
                </a:cubicBezTo>
                <a:cubicBezTo>
                  <a:pt x="13264" y="1028"/>
                  <a:pt x="13248" y="1078"/>
                  <a:pt x="13231" y="1112"/>
                </a:cubicBezTo>
                <a:cubicBezTo>
                  <a:pt x="13231" y="1112"/>
                  <a:pt x="13223" y="1129"/>
                  <a:pt x="13223" y="1129"/>
                </a:cubicBezTo>
                <a:cubicBezTo>
                  <a:pt x="13215" y="1146"/>
                  <a:pt x="13215" y="1163"/>
                  <a:pt x="13206" y="1179"/>
                </a:cubicBezTo>
                <a:cubicBezTo>
                  <a:pt x="13190" y="1230"/>
                  <a:pt x="13173" y="1264"/>
                  <a:pt x="13157" y="1314"/>
                </a:cubicBezTo>
                <a:cubicBezTo>
                  <a:pt x="13149" y="1348"/>
                  <a:pt x="13140" y="1365"/>
                  <a:pt x="13124" y="1398"/>
                </a:cubicBezTo>
                <a:cubicBezTo>
                  <a:pt x="13099" y="1466"/>
                  <a:pt x="13082" y="1516"/>
                  <a:pt x="13066" y="1584"/>
                </a:cubicBezTo>
                <a:cubicBezTo>
                  <a:pt x="13058" y="1617"/>
                  <a:pt x="13049" y="1634"/>
                  <a:pt x="13041" y="1668"/>
                </a:cubicBezTo>
                <a:cubicBezTo>
                  <a:pt x="13025" y="1719"/>
                  <a:pt x="13016" y="1769"/>
                  <a:pt x="13008" y="1820"/>
                </a:cubicBezTo>
                <a:cubicBezTo>
                  <a:pt x="13000" y="1853"/>
                  <a:pt x="12991" y="1870"/>
                  <a:pt x="12991" y="1904"/>
                </a:cubicBezTo>
                <a:cubicBezTo>
                  <a:pt x="12975" y="1971"/>
                  <a:pt x="12967" y="2039"/>
                  <a:pt x="12950" y="2106"/>
                </a:cubicBezTo>
                <a:cubicBezTo>
                  <a:pt x="12950" y="2106"/>
                  <a:pt x="12950" y="2123"/>
                  <a:pt x="12942" y="2123"/>
                </a:cubicBezTo>
                <a:cubicBezTo>
                  <a:pt x="12934" y="2190"/>
                  <a:pt x="12917" y="2258"/>
                  <a:pt x="12909" y="2325"/>
                </a:cubicBezTo>
                <a:cubicBezTo>
                  <a:pt x="12909" y="2342"/>
                  <a:pt x="12900" y="2359"/>
                  <a:pt x="12900" y="2393"/>
                </a:cubicBezTo>
                <a:cubicBezTo>
                  <a:pt x="12900" y="2393"/>
                  <a:pt x="12900" y="2409"/>
                  <a:pt x="12900" y="2409"/>
                </a:cubicBezTo>
                <a:cubicBezTo>
                  <a:pt x="12867" y="2645"/>
                  <a:pt x="12851" y="2898"/>
                  <a:pt x="12851" y="3151"/>
                </a:cubicBezTo>
                <a:cubicBezTo>
                  <a:pt x="12859" y="3269"/>
                  <a:pt x="12859" y="3370"/>
                  <a:pt x="12859" y="3488"/>
                </a:cubicBezTo>
                <a:cubicBezTo>
                  <a:pt x="12851" y="4229"/>
                  <a:pt x="12710" y="4970"/>
                  <a:pt x="12437" y="5526"/>
                </a:cubicBezTo>
                <a:lnTo>
                  <a:pt x="11949" y="6706"/>
                </a:lnTo>
                <a:cubicBezTo>
                  <a:pt x="11693" y="7228"/>
                  <a:pt x="11371" y="7515"/>
                  <a:pt x="11040" y="7565"/>
                </a:cubicBezTo>
                <a:cubicBezTo>
                  <a:pt x="10990" y="7565"/>
                  <a:pt x="10949" y="7565"/>
                  <a:pt x="10899" y="7565"/>
                </a:cubicBezTo>
                <a:cubicBezTo>
                  <a:pt x="10858" y="7565"/>
                  <a:pt x="10817" y="7565"/>
                  <a:pt x="10783" y="7565"/>
                </a:cubicBezTo>
                <a:cubicBezTo>
                  <a:pt x="10742" y="7565"/>
                  <a:pt x="10701" y="7565"/>
                  <a:pt x="10668" y="7565"/>
                </a:cubicBezTo>
                <a:cubicBezTo>
                  <a:pt x="10618" y="7565"/>
                  <a:pt x="10577" y="7565"/>
                  <a:pt x="10527" y="7565"/>
                </a:cubicBezTo>
                <a:cubicBezTo>
                  <a:pt x="10196" y="7515"/>
                  <a:pt x="9866" y="7228"/>
                  <a:pt x="9617" y="6706"/>
                </a:cubicBezTo>
                <a:lnTo>
                  <a:pt x="9130" y="5526"/>
                </a:lnTo>
                <a:cubicBezTo>
                  <a:pt x="8848" y="4954"/>
                  <a:pt x="8708" y="4229"/>
                  <a:pt x="8708" y="3488"/>
                </a:cubicBezTo>
                <a:cubicBezTo>
                  <a:pt x="8708" y="3370"/>
                  <a:pt x="8708" y="3269"/>
                  <a:pt x="8716" y="3151"/>
                </a:cubicBezTo>
                <a:cubicBezTo>
                  <a:pt x="8716" y="2898"/>
                  <a:pt x="8700" y="2645"/>
                  <a:pt x="8666" y="2409"/>
                </a:cubicBezTo>
                <a:cubicBezTo>
                  <a:pt x="8666" y="2409"/>
                  <a:pt x="8666" y="2393"/>
                  <a:pt x="8666" y="2393"/>
                </a:cubicBezTo>
                <a:cubicBezTo>
                  <a:pt x="8666" y="2376"/>
                  <a:pt x="8658" y="2359"/>
                  <a:pt x="8658" y="2325"/>
                </a:cubicBezTo>
                <a:cubicBezTo>
                  <a:pt x="8650" y="2258"/>
                  <a:pt x="8642" y="2190"/>
                  <a:pt x="8625" y="2123"/>
                </a:cubicBezTo>
                <a:cubicBezTo>
                  <a:pt x="8625" y="2123"/>
                  <a:pt x="8625" y="2106"/>
                  <a:pt x="8617" y="2106"/>
                </a:cubicBezTo>
                <a:cubicBezTo>
                  <a:pt x="8609" y="2039"/>
                  <a:pt x="8592" y="1971"/>
                  <a:pt x="8576" y="1904"/>
                </a:cubicBezTo>
                <a:cubicBezTo>
                  <a:pt x="8567" y="1870"/>
                  <a:pt x="8559" y="1853"/>
                  <a:pt x="8559" y="1820"/>
                </a:cubicBezTo>
                <a:cubicBezTo>
                  <a:pt x="8551" y="1769"/>
                  <a:pt x="8534" y="1719"/>
                  <a:pt x="8526" y="1668"/>
                </a:cubicBezTo>
                <a:cubicBezTo>
                  <a:pt x="8518" y="1634"/>
                  <a:pt x="8509" y="1617"/>
                  <a:pt x="8501" y="1584"/>
                </a:cubicBezTo>
                <a:cubicBezTo>
                  <a:pt x="8485" y="1516"/>
                  <a:pt x="8460" y="1449"/>
                  <a:pt x="8443" y="1398"/>
                </a:cubicBezTo>
                <a:cubicBezTo>
                  <a:pt x="8435" y="1365"/>
                  <a:pt x="8427" y="1348"/>
                  <a:pt x="8410" y="1314"/>
                </a:cubicBezTo>
                <a:cubicBezTo>
                  <a:pt x="8394" y="1264"/>
                  <a:pt x="8377" y="1230"/>
                  <a:pt x="8361" y="1179"/>
                </a:cubicBezTo>
                <a:cubicBezTo>
                  <a:pt x="8352" y="1163"/>
                  <a:pt x="8352" y="1146"/>
                  <a:pt x="8344" y="1129"/>
                </a:cubicBezTo>
                <a:cubicBezTo>
                  <a:pt x="8344" y="1129"/>
                  <a:pt x="8336" y="1112"/>
                  <a:pt x="8336" y="1112"/>
                </a:cubicBezTo>
                <a:cubicBezTo>
                  <a:pt x="8319" y="1078"/>
                  <a:pt x="8303" y="1028"/>
                  <a:pt x="8286" y="994"/>
                </a:cubicBezTo>
                <a:cubicBezTo>
                  <a:pt x="8278" y="977"/>
                  <a:pt x="8270" y="960"/>
                  <a:pt x="8261" y="944"/>
                </a:cubicBezTo>
                <a:cubicBezTo>
                  <a:pt x="8261" y="944"/>
                  <a:pt x="8261" y="944"/>
                  <a:pt x="8261" y="944"/>
                </a:cubicBezTo>
                <a:cubicBezTo>
                  <a:pt x="8253" y="927"/>
                  <a:pt x="8253" y="927"/>
                  <a:pt x="8245" y="927"/>
                </a:cubicBezTo>
                <a:cubicBezTo>
                  <a:pt x="8212" y="876"/>
                  <a:pt x="8187" y="809"/>
                  <a:pt x="8154" y="758"/>
                </a:cubicBezTo>
                <a:cubicBezTo>
                  <a:pt x="8137" y="741"/>
                  <a:pt x="8129" y="708"/>
                  <a:pt x="8112" y="691"/>
                </a:cubicBezTo>
                <a:cubicBezTo>
                  <a:pt x="8088" y="657"/>
                  <a:pt x="8063" y="623"/>
                  <a:pt x="8046" y="590"/>
                </a:cubicBezTo>
                <a:cubicBezTo>
                  <a:pt x="8030" y="573"/>
                  <a:pt x="8013" y="539"/>
                  <a:pt x="7997" y="522"/>
                </a:cubicBezTo>
                <a:cubicBezTo>
                  <a:pt x="7980" y="505"/>
                  <a:pt x="7964" y="489"/>
                  <a:pt x="7947" y="455"/>
                </a:cubicBezTo>
                <a:cubicBezTo>
                  <a:pt x="7906" y="404"/>
                  <a:pt x="7831" y="337"/>
                  <a:pt x="7790" y="286"/>
                </a:cubicBezTo>
                <a:cubicBezTo>
                  <a:pt x="7790" y="286"/>
                  <a:pt x="7790" y="286"/>
                  <a:pt x="7790" y="286"/>
                </a:cubicBezTo>
                <a:cubicBezTo>
                  <a:pt x="7682" y="185"/>
                  <a:pt x="7567" y="118"/>
                  <a:pt x="7459" y="84"/>
                </a:cubicBezTo>
                <a:cubicBezTo>
                  <a:pt x="7343" y="34"/>
                  <a:pt x="7219" y="0"/>
                  <a:pt x="7087" y="0"/>
                </a:cubicBezTo>
                <a:lnTo>
                  <a:pt x="2315" y="0"/>
                </a:lnTo>
                <a:cubicBezTo>
                  <a:pt x="1455" y="0"/>
                  <a:pt x="728" y="1365"/>
                  <a:pt x="703" y="3100"/>
                </a:cubicBezTo>
                <a:cubicBezTo>
                  <a:pt x="670" y="4937"/>
                  <a:pt x="1389" y="6436"/>
                  <a:pt x="2282" y="6436"/>
                </a:cubicBezTo>
                <a:lnTo>
                  <a:pt x="6955" y="6419"/>
                </a:lnTo>
                <a:cubicBezTo>
                  <a:pt x="7013" y="6436"/>
                  <a:pt x="7070" y="6436"/>
                  <a:pt x="7120" y="6419"/>
                </a:cubicBezTo>
                <a:cubicBezTo>
                  <a:pt x="7153" y="6419"/>
                  <a:pt x="7186" y="6419"/>
                  <a:pt x="7219" y="6419"/>
                </a:cubicBezTo>
                <a:cubicBezTo>
                  <a:pt x="7277" y="6419"/>
                  <a:pt x="7343" y="6419"/>
                  <a:pt x="7401" y="6419"/>
                </a:cubicBezTo>
                <a:cubicBezTo>
                  <a:pt x="7732" y="6470"/>
                  <a:pt x="8063" y="6756"/>
                  <a:pt x="8311" y="7279"/>
                </a:cubicBezTo>
                <a:lnTo>
                  <a:pt x="8799" y="8458"/>
                </a:lnTo>
                <a:cubicBezTo>
                  <a:pt x="8939" y="8744"/>
                  <a:pt x="9039" y="9065"/>
                  <a:pt x="9113" y="9418"/>
                </a:cubicBezTo>
                <a:cubicBezTo>
                  <a:pt x="8956" y="9553"/>
                  <a:pt x="8774" y="9621"/>
                  <a:pt x="8592" y="9621"/>
                </a:cubicBezTo>
                <a:cubicBezTo>
                  <a:pt x="8203" y="9621"/>
                  <a:pt x="7848" y="9300"/>
                  <a:pt x="7583" y="8778"/>
                </a:cubicBezTo>
                <a:cubicBezTo>
                  <a:pt x="7542" y="8694"/>
                  <a:pt x="7509" y="8610"/>
                  <a:pt x="7467" y="8525"/>
                </a:cubicBezTo>
                <a:cubicBezTo>
                  <a:pt x="7368" y="8323"/>
                  <a:pt x="7261" y="8155"/>
                  <a:pt x="7145" y="8020"/>
                </a:cubicBezTo>
                <a:cubicBezTo>
                  <a:pt x="6913" y="7750"/>
                  <a:pt x="6649" y="7599"/>
                  <a:pt x="6368" y="7599"/>
                </a:cubicBezTo>
                <a:lnTo>
                  <a:pt x="1571" y="7599"/>
                </a:lnTo>
                <a:cubicBezTo>
                  <a:pt x="703" y="7599"/>
                  <a:pt x="0" y="9031"/>
                  <a:pt x="0" y="10800"/>
                </a:cubicBezTo>
                <a:cubicBezTo>
                  <a:pt x="0" y="12569"/>
                  <a:pt x="703" y="14001"/>
                  <a:pt x="1571" y="14001"/>
                </a:cubicBezTo>
                <a:lnTo>
                  <a:pt x="6235" y="13984"/>
                </a:lnTo>
                <a:cubicBezTo>
                  <a:pt x="6566" y="14035"/>
                  <a:pt x="6880" y="13883"/>
                  <a:pt x="7145" y="13580"/>
                </a:cubicBezTo>
                <a:cubicBezTo>
                  <a:pt x="7261" y="13445"/>
                  <a:pt x="7376" y="13277"/>
                  <a:pt x="7467" y="13075"/>
                </a:cubicBezTo>
                <a:cubicBezTo>
                  <a:pt x="7509" y="12990"/>
                  <a:pt x="7542" y="12906"/>
                  <a:pt x="7583" y="12822"/>
                </a:cubicBezTo>
                <a:cubicBezTo>
                  <a:pt x="7848" y="12300"/>
                  <a:pt x="8203" y="11979"/>
                  <a:pt x="8592" y="11979"/>
                </a:cubicBezTo>
                <a:cubicBezTo>
                  <a:pt x="8774" y="11979"/>
                  <a:pt x="8948" y="12047"/>
                  <a:pt x="9113" y="12182"/>
                </a:cubicBezTo>
                <a:cubicBezTo>
                  <a:pt x="9039" y="12535"/>
                  <a:pt x="8939" y="12856"/>
                  <a:pt x="8799" y="13142"/>
                </a:cubicBezTo>
                <a:lnTo>
                  <a:pt x="8311" y="14321"/>
                </a:lnTo>
                <a:cubicBezTo>
                  <a:pt x="8055" y="14844"/>
                  <a:pt x="7732" y="15130"/>
                  <a:pt x="7401" y="15181"/>
                </a:cubicBezTo>
                <a:cubicBezTo>
                  <a:pt x="7343" y="15181"/>
                  <a:pt x="7277" y="15181"/>
                  <a:pt x="7219" y="15181"/>
                </a:cubicBezTo>
                <a:cubicBezTo>
                  <a:pt x="7186" y="15181"/>
                  <a:pt x="7153" y="15181"/>
                  <a:pt x="7120" y="15181"/>
                </a:cubicBezTo>
                <a:cubicBezTo>
                  <a:pt x="7062" y="15181"/>
                  <a:pt x="7013" y="15181"/>
                  <a:pt x="6955" y="15181"/>
                </a:cubicBezTo>
                <a:lnTo>
                  <a:pt x="2282" y="15164"/>
                </a:lnTo>
                <a:cubicBezTo>
                  <a:pt x="1389" y="15164"/>
                  <a:pt x="670" y="16663"/>
                  <a:pt x="703" y="18500"/>
                </a:cubicBezTo>
                <a:cubicBezTo>
                  <a:pt x="736" y="20235"/>
                  <a:pt x="1464" y="21600"/>
                  <a:pt x="2315" y="21600"/>
                </a:cubicBezTo>
                <a:lnTo>
                  <a:pt x="7087" y="21600"/>
                </a:lnTo>
                <a:cubicBezTo>
                  <a:pt x="7211" y="21600"/>
                  <a:pt x="7335" y="21566"/>
                  <a:pt x="7459" y="21516"/>
                </a:cubicBezTo>
                <a:cubicBezTo>
                  <a:pt x="7575" y="21465"/>
                  <a:pt x="7682" y="21398"/>
                  <a:pt x="7790" y="21314"/>
                </a:cubicBezTo>
                <a:cubicBezTo>
                  <a:pt x="7790" y="21314"/>
                  <a:pt x="7790" y="21314"/>
                  <a:pt x="7790" y="21314"/>
                </a:cubicBezTo>
                <a:cubicBezTo>
                  <a:pt x="7831" y="21280"/>
                  <a:pt x="7906" y="21196"/>
                  <a:pt x="7947" y="21145"/>
                </a:cubicBezTo>
                <a:cubicBezTo>
                  <a:pt x="7964" y="21128"/>
                  <a:pt x="7980" y="21111"/>
                  <a:pt x="7997" y="21078"/>
                </a:cubicBezTo>
                <a:cubicBezTo>
                  <a:pt x="8013" y="21061"/>
                  <a:pt x="8030" y="21027"/>
                  <a:pt x="8046" y="21010"/>
                </a:cubicBezTo>
                <a:cubicBezTo>
                  <a:pt x="8071" y="20977"/>
                  <a:pt x="8096" y="20943"/>
                  <a:pt x="8112" y="20909"/>
                </a:cubicBezTo>
                <a:cubicBezTo>
                  <a:pt x="8129" y="20892"/>
                  <a:pt x="8137" y="20859"/>
                  <a:pt x="8154" y="20842"/>
                </a:cubicBezTo>
                <a:cubicBezTo>
                  <a:pt x="8187" y="20791"/>
                  <a:pt x="8212" y="20741"/>
                  <a:pt x="8245" y="20673"/>
                </a:cubicBezTo>
                <a:cubicBezTo>
                  <a:pt x="8253" y="20656"/>
                  <a:pt x="8253" y="20656"/>
                  <a:pt x="8261" y="20656"/>
                </a:cubicBezTo>
                <a:cubicBezTo>
                  <a:pt x="8261" y="20656"/>
                  <a:pt x="8261" y="20656"/>
                  <a:pt x="8261" y="20656"/>
                </a:cubicBezTo>
                <a:cubicBezTo>
                  <a:pt x="8270" y="20640"/>
                  <a:pt x="8278" y="20623"/>
                  <a:pt x="8286" y="20606"/>
                </a:cubicBezTo>
                <a:cubicBezTo>
                  <a:pt x="8303" y="20572"/>
                  <a:pt x="8319" y="20522"/>
                  <a:pt x="8336" y="20488"/>
                </a:cubicBezTo>
                <a:cubicBezTo>
                  <a:pt x="8336" y="20488"/>
                  <a:pt x="8344" y="20471"/>
                  <a:pt x="8344" y="20471"/>
                </a:cubicBezTo>
                <a:cubicBezTo>
                  <a:pt x="8352" y="20454"/>
                  <a:pt x="8352" y="20437"/>
                  <a:pt x="8361" y="20421"/>
                </a:cubicBezTo>
                <a:cubicBezTo>
                  <a:pt x="8377" y="20370"/>
                  <a:pt x="8394" y="20336"/>
                  <a:pt x="8410" y="20286"/>
                </a:cubicBezTo>
                <a:cubicBezTo>
                  <a:pt x="8418" y="20252"/>
                  <a:pt x="8427" y="20235"/>
                  <a:pt x="8443" y="20202"/>
                </a:cubicBezTo>
                <a:cubicBezTo>
                  <a:pt x="8468" y="20134"/>
                  <a:pt x="8485" y="20084"/>
                  <a:pt x="8501" y="20016"/>
                </a:cubicBezTo>
                <a:cubicBezTo>
                  <a:pt x="8509" y="19983"/>
                  <a:pt x="8518" y="19966"/>
                  <a:pt x="8526" y="19932"/>
                </a:cubicBezTo>
                <a:cubicBezTo>
                  <a:pt x="8542" y="19881"/>
                  <a:pt x="8551" y="19831"/>
                  <a:pt x="8559" y="19780"/>
                </a:cubicBezTo>
                <a:cubicBezTo>
                  <a:pt x="8567" y="19747"/>
                  <a:pt x="8576" y="19730"/>
                  <a:pt x="8576" y="19696"/>
                </a:cubicBezTo>
                <a:cubicBezTo>
                  <a:pt x="8592" y="19629"/>
                  <a:pt x="8600" y="19561"/>
                  <a:pt x="8617" y="19494"/>
                </a:cubicBezTo>
                <a:cubicBezTo>
                  <a:pt x="8617" y="19494"/>
                  <a:pt x="8617" y="19477"/>
                  <a:pt x="8625" y="19477"/>
                </a:cubicBezTo>
                <a:cubicBezTo>
                  <a:pt x="8633" y="19410"/>
                  <a:pt x="8650" y="19342"/>
                  <a:pt x="8658" y="19275"/>
                </a:cubicBezTo>
                <a:cubicBezTo>
                  <a:pt x="8658" y="19258"/>
                  <a:pt x="8666" y="19241"/>
                  <a:pt x="8666" y="19207"/>
                </a:cubicBezTo>
                <a:cubicBezTo>
                  <a:pt x="8666" y="19207"/>
                  <a:pt x="8666" y="19191"/>
                  <a:pt x="8666" y="19191"/>
                </a:cubicBezTo>
                <a:cubicBezTo>
                  <a:pt x="8700" y="18955"/>
                  <a:pt x="8716" y="18702"/>
                  <a:pt x="8716" y="18449"/>
                </a:cubicBezTo>
                <a:cubicBezTo>
                  <a:pt x="8708" y="18331"/>
                  <a:pt x="8708" y="18230"/>
                  <a:pt x="8708" y="18112"/>
                </a:cubicBezTo>
                <a:cubicBezTo>
                  <a:pt x="8716" y="17371"/>
                  <a:pt x="8857" y="16630"/>
                  <a:pt x="9130" y="16074"/>
                </a:cubicBezTo>
                <a:lnTo>
                  <a:pt x="9617" y="14894"/>
                </a:lnTo>
                <a:cubicBezTo>
                  <a:pt x="9874" y="14372"/>
                  <a:pt x="10196" y="14085"/>
                  <a:pt x="10527" y="14035"/>
                </a:cubicBezTo>
                <a:cubicBezTo>
                  <a:pt x="10577" y="14035"/>
                  <a:pt x="10618" y="14035"/>
                  <a:pt x="10668" y="14035"/>
                </a:cubicBezTo>
                <a:cubicBezTo>
                  <a:pt x="10709" y="14035"/>
                  <a:pt x="10742" y="14035"/>
                  <a:pt x="10783" y="14035"/>
                </a:cubicBezTo>
                <a:cubicBezTo>
                  <a:pt x="10792" y="14035"/>
                  <a:pt x="10792" y="14035"/>
                  <a:pt x="10800" y="14035"/>
                </a:cubicBezTo>
                <a:cubicBezTo>
                  <a:pt x="10800" y="14035"/>
                  <a:pt x="10800" y="14035"/>
                  <a:pt x="10808" y="14035"/>
                </a:cubicBezTo>
                <a:cubicBezTo>
                  <a:pt x="10817" y="14035"/>
                  <a:pt x="10817" y="14035"/>
                  <a:pt x="10825" y="14035"/>
                </a:cubicBezTo>
                <a:cubicBezTo>
                  <a:pt x="10858" y="14035"/>
                  <a:pt x="10883" y="14035"/>
                  <a:pt x="10916" y="14035"/>
                </a:cubicBezTo>
                <a:cubicBezTo>
                  <a:pt x="10965" y="14035"/>
                  <a:pt x="11007" y="14035"/>
                  <a:pt x="11056" y="14035"/>
                </a:cubicBezTo>
                <a:cubicBezTo>
                  <a:pt x="11387" y="14086"/>
                  <a:pt x="11718" y="14372"/>
                  <a:pt x="11966" y="14894"/>
                </a:cubicBezTo>
                <a:lnTo>
                  <a:pt x="12454" y="16074"/>
                </a:lnTo>
                <a:cubicBezTo>
                  <a:pt x="12735" y="16647"/>
                  <a:pt x="12876" y="17371"/>
                  <a:pt x="12876" y="18112"/>
                </a:cubicBezTo>
                <a:cubicBezTo>
                  <a:pt x="12876" y="18230"/>
                  <a:pt x="12876" y="18331"/>
                  <a:pt x="12867" y="18449"/>
                </a:cubicBezTo>
                <a:cubicBezTo>
                  <a:pt x="12867" y="18702"/>
                  <a:pt x="12884" y="18955"/>
                  <a:pt x="12917" y="19191"/>
                </a:cubicBezTo>
                <a:cubicBezTo>
                  <a:pt x="12917" y="19191"/>
                  <a:pt x="12917" y="19207"/>
                  <a:pt x="12917" y="19207"/>
                </a:cubicBezTo>
                <a:cubicBezTo>
                  <a:pt x="12917" y="19224"/>
                  <a:pt x="12925" y="19241"/>
                  <a:pt x="12925" y="19275"/>
                </a:cubicBezTo>
                <a:cubicBezTo>
                  <a:pt x="12934" y="19342"/>
                  <a:pt x="12942" y="19410"/>
                  <a:pt x="12958" y="19477"/>
                </a:cubicBezTo>
                <a:cubicBezTo>
                  <a:pt x="12958" y="19477"/>
                  <a:pt x="12958" y="19494"/>
                  <a:pt x="12967" y="19494"/>
                </a:cubicBezTo>
                <a:cubicBezTo>
                  <a:pt x="12975" y="19561"/>
                  <a:pt x="12991" y="19629"/>
                  <a:pt x="13008" y="19696"/>
                </a:cubicBezTo>
                <a:cubicBezTo>
                  <a:pt x="13016" y="19730"/>
                  <a:pt x="13024" y="19747"/>
                  <a:pt x="13024" y="19780"/>
                </a:cubicBezTo>
                <a:cubicBezTo>
                  <a:pt x="13033" y="19831"/>
                  <a:pt x="13049" y="19881"/>
                  <a:pt x="13058" y="19932"/>
                </a:cubicBezTo>
                <a:cubicBezTo>
                  <a:pt x="13066" y="19966"/>
                  <a:pt x="13074" y="19983"/>
                  <a:pt x="13082" y="20016"/>
                </a:cubicBezTo>
                <a:cubicBezTo>
                  <a:pt x="13099" y="20084"/>
                  <a:pt x="13124" y="20151"/>
                  <a:pt x="13140" y="20202"/>
                </a:cubicBezTo>
                <a:cubicBezTo>
                  <a:pt x="13149" y="20235"/>
                  <a:pt x="13157" y="20252"/>
                  <a:pt x="13173" y="20286"/>
                </a:cubicBezTo>
                <a:cubicBezTo>
                  <a:pt x="13190" y="20336"/>
                  <a:pt x="13206" y="20370"/>
                  <a:pt x="13223" y="20421"/>
                </a:cubicBezTo>
                <a:cubicBezTo>
                  <a:pt x="13231" y="20437"/>
                  <a:pt x="13231" y="20454"/>
                  <a:pt x="13239" y="20471"/>
                </a:cubicBezTo>
                <a:cubicBezTo>
                  <a:pt x="13239" y="20471"/>
                  <a:pt x="13248" y="20488"/>
                  <a:pt x="13248" y="20488"/>
                </a:cubicBezTo>
                <a:cubicBezTo>
                  <a:pt x="13264" y="20522"/>
                  <a:pt x="13281" y="20572"/>
                  <a:pt x="13297" y="20606"/>
                </a:cubicBezTo>
                <a:cubicBezTo>
                  <a:pt x="13306" y="20623"/>
                  <a:pt x="13314" y="20640"/>
                  <a:pt x="13322" y="20656"/>
                </a:cubicBezTo>
                <a:cubicBezTo>
                  <a:pt x="13322" y="20656"/>
                  <a:pt x="13322" y="20656"/>
                  <a:pt x="13322" y="20656"/>
                </a:cubicBezTo>
                <a:cubicBezTo>
                  <a:pt x="13330" y="20673"/>
                  <a:pt x="13330" y="20673"/>
                  <a:pt x="13339" y="20673"/>
                </a:cubicBezTo>
                <a:cubicBezTo>
                  <a:pt x="13372" y="20724"/>
                  <a:pt x="13397" y="20791"/>
                  <a:pt x="13430" y="20842"/>
                </a:cubicBezTo>
                <a:cubicBezTo>
                  <a:pt x="13446" y="20859"/>
                  <a:pt x="13455" y="20892"/>
                  <a:pt x="13471" y="20909"/>
                </a:cubicBezTo>
                <a:cubicBezTo>
                  <a:pt x="13496" y="20943"/>
                  <a:pt x="13521" y="20977"/>
                  <a:pt x="13537" y="21010"/>
                </a:cubicBezTo>
                <a:cubicBezTo>
                  <a:pt x="13554" y="21027"/>
                  <a:pt x="13570" y="21061"/>
                  <a:pt x="13587" y="21078"/>
                </a:cubicBezTo>
                <a:cubicBezTo>
                  <a:pt x="13603" y="21095"/>
                  <a:pt x="13620" y="21111"/>
                  <a:pt x="13636" y="21145"/>
                </a:cubicBezTo>
                <a:cubicBezTo>
                  <a:pt x="13678" y="21196"/>
                  <a:pt x="13752" y="21263"/>
                  <a:pt x="13794" y="21314"/>
                </a:cubicBezTo>
                <a:cubicBezTo>
                  <a:pt x="13794" y="21314"/>
                  <a:pt x="13794" y="21314"/>
                  <a:pt x="13794" y="21314"/>
                </a:cubicBezTo>
                <a:cubicBezTo>
                  <a:pt x="13901" y="21415"/>
                  <a:pt x="14017" y="21482"/>
                  <a:pt x="14124" y="21516"/>
                </a:cubicBezTo>
                <a:cubicBezTo>
                  <a:pt x="14240" y="21566"/>
                  <a:pt x="14364" y="21600"/>
                  <a:pt x="14496" y="21600"/>
                </a:cubicBezTo>
                <a:lnTo>
                  <a:pt x="19268" y="21600"/>
                </a:lnTo>
                <a:cubicBezTo>
                  <a:pt x="20128" y="21600"/>
                  <a:pt x="20856" y="20235"/>
                  <a:pt x="20881" y="18500"/>
                </a:cubicBezTo>
                <a:cubicBezTo>
                  <a:pt x="20914" y="16663"/>
                  <a:pt x="20194" y="15164"/>
                  <a:pt x="19301" y="15164"/>
                </a:cubicBezTo>
                <a:lnTo>
                  <a:pt x="14629" y="15181"/>
                </a:lnTo>
                <a:cubicBezTo>
                  <a:pt x="14571" y="15164"/>
                  <a:pt x="14513" y="15164"/>
                  <a:pt x="14463" y="15181"/>
                </a:cubicBezTo>
                <a:cubicBezTo>
                  <a:pt x="14430" y="15181"/>
                  <a:pt x="14397" y="15181"/>
                  <a:pt x="14364" y="15181"/>
                </a:cubicBezTo>
                <a:cubicBezTo>
                  <a:pt x="14306" y="15181"/>
                  <a:pt x="14240" y="15181"/>
                  <a:pt x="14182" y="15181"/>
                </a:cubicBezTo>
                <a:cubicBezTo>
                  <a:pt x="13851" y="15130"/>
                  <a:pt x="13521" y="14844"/>
                  <a:pt x="13273" y="14321"/>
                </a:cubicBezTo>
                <a:lnTo>
                  <a:pt x="12785" y="13142"/>
                </a:lnTo>
                <a:cubicBezTo>
                  <a:pt x="12652" y="12872"/>
                  <a:pt x="12545" y="12552"/>
                  <a:pt x="12479" y="12198"/>
                </a:cubicBezTo>
                <a:cubicBezTo>
                  <a:pt x="12644" y="12064"/>
                  <a:pt x="12826" y="11979"/>
                  <a:pt x="13024" y="11979"/>
                </a:cubicBezTo>
                <a:cubicBezTo>
                  <a:pt x="13405" y="11979"/>
                  <a:pt x="13760" y="12300"/>
                  <a:pt x="14017" y="128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9B4024E-DDF0-4BF7-A72D-24DEB7268FA7}"/>
              </a:ext>
            </a:extLst>
          </p:cNvPr>
          <p:cNvSpPr/>
          <p:nvPr/>
        </p:nvSpPr>
        <p:spPr>
          <a:xfrm>
            <a:off x="4140966" y="1489831"/>
            <a:ext cx="1034653" cy="1034651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CD6965BD-1B2B-46A9-A1F0-E321ED847B9F}"/>
              </a:ext>
            </a:extLst>
          </p:cNvPr>
          <p:cNvSpPr/>
          <p:nvPr/>
        </p:nvSpPr>
        <p:spPr>
          <a:xfrm>
            <a:off x="7282997" y="2918026"/>
            <a:ext cx="1034653" cy="1034653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EFE1834-56F2-4F5A-964E-63A1D175A34A}"/>
              </a:ext>
            </a:extLst>
          </p:cNvPr>
          <p:cNvSpPr/>
          <p:nvPr/>
        </p:nvSpPr>
        <p:spPr>
          <a:xfrm>
            <a:off x="3855327" y="2911674"/>
            <a:ext cx="1034653" cy="1034653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C13C736-2D76-4071-BE55-71280FFEC192}"/>
              </a:ext>
            </a:extLst>
          </p:cNvPr>
          <p:cNvSpPr/>
          <p:nvPr/>
        </p:nvSpPr>
        <p:spPr>
          <a:xfrm>
            <a:off x="6997358" y="4346222"/>
            <a:ext cx="1034653" cy="103465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48FA49D4-6CC7-434E-B1BB-8AFA8F9C3AC3}"/>
              </a:ext>
            </a:extLst>
          </p:cNvPr>
          <p:cNvSpPr/>
          <p:nvPr/>
        </p:nvSpPr>
        <p:spPr>
          <a:xfrm>
            <a:off x="6997358" y="1489831"/>
            <a:ext cx="1034653" cy="1034651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CCF7C8E-1482-442E-9C0E-C4B3A21C7739}"/>
              </a:ext>
            </a:extLst>
          </p:cNvPr>
          <p:cNvSpPr/>
          <p:nvPr/>
        </p:nvSpPr>
        <p:spPr>
          <a:xfrm>
            <a:off x="4140966" y="4346222"/>
            <a:ext cx="1034653" cy="1034653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B848AB-7DFF-468C-9AC1-04E7F2C38CCE}"/>
              </a:ext>
            </a:extLst>
          </p:cNvPr>
          <p:cNvGrpSpPr/>
          <p:nvPr/>
        </p:nvGrpSpPr>
        <p:grpSpPr>
          <a:xfrm>
            <a:off x="8437730" y="2927476"/>
            <a:ext cx="1541957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A72BF3-E7FC-44F9-82F3-6E9EAC09D46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BFE46F-610E-470F-BEB4-849A87A93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B22CE4-EE50-495B-BE25-58AFC4CFA6D5}"/>
              </a:ext>
            </a:extLst>
          </p:cNvPr>
          <p:cNvGrpSpPr/>
          <p:nvPr/>
        </p:nvGrpSpPr>
        <p:grpSpPr>
          <a:xfrm>
            <a:off x="2142490" y="2927476"/>
            <a:ext cx="1541957" cy="1013154"/>
            <a:chOff x="332936" y="2720099"/>
            <a:chExt cx="2975111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AF45A9-45EA-4EBE-AC59-EAD88C12D5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AC17AB-9FAB-483A-BEB7-52474D7142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70C8FB7-8C07-4CB6-9EDD-D39CE0995F47}"/>
              </a:ext>
            </a:extLst>
          </p:cNvPr>
          <p:cNvGrpSpPr/>
          <p:nvPr/>
        </p:nvGrpSpPr>
        <p:grpSpPr>
          <a:xfrm>
            <a:off x="2436592" y="1489460"/>
            <a:ext cx="7318816" cy="3881937"/>
            <a:chOff x="2428088" y="1489460"/>
            <a:chExt cx="7318816" cy="388193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A8CDAE0-907C-4772-A583-C618CBACD69E}"/>
                </a:ext>
              </a:extLst>
            </p:cNvPr>
            <p:cNvGrpSpPr/>
            <p:nvPr/>
          </p:nvGrpSpPr>
          <p:grpSpPr>
            <a:xfrm>
              <a:off x="8204947" y="1489460"/>
              <a:ext cx="1541957" cy="1013154"/>
              <a:chOff x="332936" y="2720099"/>
              <a:chExt cx="2975111" cy="1013154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DFF673-0425-485A-B21F-623722E810D7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74AEB56-F69C-40FA-A3F2-272441B97A3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593454D-13C8-4529-AAD1-6D6A7BAEF55D}"/>
                </a:ext>
              </a:extLst>
            </p:cNvPr>
            <p:cNvGrpSpPr/>
            <p:nvPr/>
          </p:nvGrpSpPr>
          <p:grpSpPr>
            <a:xfrm>
              <a:off x="8204947" y="4358243"/>
              <a:ext cx="1541957" cy="1013154"/>
              <a:chOff x="332936" y="2720099"/>
              <a:chExt cx="2975111" cy="1013154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0EEFF4-D6E3-468E-AD65-55E5A5387969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402E98-984D-4C7B-AC5E-F1A21CE8537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3E52B63-7F52-446B-A238-5FAA4A1901BA}"/>
                </a:ext>
              </a:extLst>
            </p:cNvPr>
            <p:cNvGrpSpPr/>
            <p:nvPr/>
          </p:nvGrpSpPr>
          <p:grpSpPr>
            <a:xfrm>
              <a:off x="2428088" y="1489460"/>
              <a:ext cx="1541957" cy="1013154"/>
              <a:chOff x="332936" y="2720099"/>
              <a:chExt cx="2975111" cy="1013154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8E01E-0BB1-426C-832C-FCE33F8841C3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6D0362C-A399-43A6-8DE0-C2799A87C0B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62241C-96C7-4B98-A832-612A48E5C9F8}"/>
                </a:ext>
              </a:extLst>
            </p:cNvPr>
            <p:cNvGrpSpPr/>
            <p:nvPr/>
          </p:nvGrpSpPr>
          <p:grpSpPr>
            <a:xfrm>
              <a:off x="2428088" y="4358243"/>
              <a:ext cx="1541957" cy="1013154"/>
              <a:chOff x="332936" y="2720099"/>
              <a:chExt cx="2975111" cy="1013154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65B8792-E51C-46D3-AEDE-6CFD846B77D4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8986727-2C58-45F5-9627-12D0F2342AF9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pic>
        <p:nvPicPr>
          <p:cNvPr id="31" name="Graphic 30" descr="Bar graph with upward trend outline">
            <a:extLst>
              <a:ext uri="{FF2B5EF4-FFF2-40B4-BE49-F238E27FC236}">
                <a16:creationId xmlns:a16="http://schemas.microsoft.com/office/drawing/2014/main" id="{F0D5E48E-F216-4C1F-945B-76A315EA9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09885" y="3044913"/>
            <a:ext cx="780877" cy="780877"/>
          </a:xfrm>
          <a:prstGeom prst="rect">
            <a:avLst/>
          </a:prstGeom>
        </p:spPr>
      </p:pic>
      <p:pic>
        <p:nvPicPr>
          <p:cNvPr id="32" name="Graphic 31" descr="Boardroom outline">
            <a:extLst>
              <a:ext uri="{FF2B5EF4-FFF2-40B4-BE49-F238E27FC236}">
                <a16:creationId xmlns:a16="http://schemas.microsoft.com/office/drawing/2014/main" id="{ED0F6ED4-D4B7-4F1B-A6B5-5C51A9F17C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7854" y="1616718"/>
            <a:ext cx="780877" cy="780877"/>
          </a:xfrm>
          <a:prstGeom prst="rect">
            <a:avLst/>
          </a:prstGeom>
        </p:spPr>
      </p:pic>
      <p:pic>
        <p:nvPicPr>
          <p:cNvPr id="33" name="Graphic 32" descr="Customer review outline">
            <a:extLst>
              <a:ext uri="{FF2B5EF4-FFF2-40B4-BE49-F238E27FC236}">
                <a16:creationId xmlns:a16="http://schemas.microsoft.com/office/drawing/2014/main" id="{3F980A46-91C8-413E-A4B1-72ECE18684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7854" y="4473109"/>
            <a:ext cx="780877" cy="780877"/>
          </a:xfrm>
          <a:prstGeom prst="rect">
            <a:avLst/>
          </a:prstGeom>
        </p:spPr>
      </p:pic>
      <p:pic>
        <p:nvPicPr>
          <p:cNvPr id="34" name="Graphic 33" descr="Handshake outline">
            <a:extLst>
              <a:ext uri="{FF2B5EF4-FFF2-40B4-BE49-F238E27FC236}">
                <a16:creationId xmlns:a16="http://schemas.microsoft.com/office/drawing/2014/main" id="{D8FA9C29-1238-4B52-8045-6D7D36CE8C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24246" y="4473110"/>
            <a:ext cx="780877" cy="780877"/>
          </a:xfrm>
          <a:prstGeom prst="rect">
            <a:avLst/>
          </a:prstGeom>
        </p:spPr>
      </p:pic>
      <p:pic>
        <p:nvPicPr>
          <p:cNvPr id="35" name="Graphic 34" descr="Postit Notes outline">
            <a:extLst>
              <a:ext uri="{FF2B5EF4-FFF2-40B4-BE49-F238E27FC236}">
                <a16:creationId xmlns:a16="http://schemas.microsoft.com/office/drawing/2014/main" id="{1BFD59A7-085F-4200-AC2A-DB9DEF49CF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82215" y="3038562"/>
            <a:ext cx="780877" cy="780877"/>
          </a:xfrm>
          <a:prstGeom prst="rect">
            <a:avLst/>
          </a:prstGeom>
        </p:spPr>
      </p:pic>
      <p:pic>
        <p:nvPicPr>
          <p:cNvPr id="36" name="Graphic 35" descr="Target Audience outline">
            <a:extLst>
              <a:ext uri="{FF2B5EF4-FFF2-40B4-BE49-F238E27FC236}">
                <a16:creationId xmlns:a16="http://schemas.microsoft.com/office/drawing/2014/main" id="{29C2ABC5-72B9-4BB0-9978-803D91908A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42825" y="1635297"/>
            <a:ext cx="743718" cy="743718"/>
          </a:xfrm>
          <a:prstGeom prst="rect">
            <a:avLst/>
          </a:prstGeom>
        </p:spPr>
      </p:pic>
      <p:sp>
        <p:nvSpPr>
          <p:cNvPr id="40" name="Circle">
            <a:extLst>
              <a:ext uri="{FF2B5EF4-FFF2-40B4-BE49-F238E27FC236}">
                <a16:creationId xmlns:a16="http://schemas.microsoft.com/office/drawing/2014/main" id="{B0307065-197D-4926-A738-01C78B6C456F}"/>
              </a:ext>
            </a:extLst>
          </p:cNvPr>
          <p:cNvSpPr/>
          <p:nvPr/>
        </p:nvSpPr>
        <p:spPr>
          <a:xfrm>
            <a:off x="5569162" y="2918026"/>
            <a:ext cx="1034653" cy="103465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41" name="Graphic 40" descr="Trophy with solid fill">
            <a:extLst>
              <a:ext uri="{FF2B5EF4-FFF2-40B4-BE49-F238E27FC236}">
                <a16:creationId xmlns:a16="http://schemas.microsoft.com/office/drawing/2014/main" id="{367E633B-FCC0-4C51-A003-BCFB5807087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4274" y="3067274"/>
            <a:ext cx="723452" cy="72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Two-Side Radial List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4391801-DEF8-4EAA-9253-B1501F1270BE}"/>
              </a:ext>
            </a:extLst>
          </p:cNvPr>
          <p:cNvSpPr/>
          <p:nvPr/>
        </p:nvSpPr>
        <p:spPr>
          <a:xfrm>
            <a:off x="1951064" y="1394615"/>
            <a:ext cx="8289872" cy="4068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7" y="12822"/>
                </a:moveTo>
                <a:cubicBezTo>
                  <a:pt x="14058" y="12906"/>
                  <a:pt x="14091" y="12990"/>
                  <a:pt x="14133" y="13075"/>
                </a:cubicBezTo>
                <a:cubicBezTo>
                  <a:pt x="14232" y="13277"/>
                  <a:pt x="14339" y="13445"/>
                  <a:pt x="14455" y="13580"/>
                </a:cubicBezTo>
                <a:cubicBezTo>
                  <a:pt x="14687" y="13850"/>
                  <a:pt x="14951" y="14001"/>
                  <a:pt x="15232" y="14001"/>
                </a:cubicBezTo>
                <a:lnTo>
                  <a:pt x="20029" y="14001"/>
                </a:lnTo>
                <a:cubicBezTo>
                  <a:pt x="20897" y="14001"/>
                  <a:pt x="21600" y="12569"/>
                  <a:pt x="21600" y="10800"/>
                </a:cubicBezTo>
                <a:cubicBezTo>
                  <a:pt x="21600" y="9031"/>
                  <a:pt x="20897" y="7599"/>
                  <a:pt x="20029" y="7599"/>
                </a:cubicBezTo>
                <a:lnTo>
                  <a:pt x="15365" y="7616"/>
                </a:lnTo>
                <a:cubicBezTo>
                  <a:pt x="15034" y="7565"/>
                  <a:pt x="14720" y="7717"/>
                  <a:pt x="14455" y="8020"/>
                </a:cubicBezTo>
                <a:cubicBezTo>
                  <a:pt x="14339" y="8155"/>
                  <a:pt x="14224" y="8323"/>
                  <a:pt x="14133" y="8525"/>
                </a:cubicBezTo>
                <a:cubicBezTo>
                  <a:pt x="14091" y="8610"/>
                  <a:pt x="14058" y="8694"/>
                  <a:pt x="14017" y="8778"/>
                </a:cubicBezTo>
                <a:cubicBezTo>
                  <a:pt x="13760" y="9300"/>
                  <a:pt x="13405" y="9621"/>
                  <a:pt x="13008" y="9621"/>
                </a:cubicBezTo>
                <a:cubicBezTo>
                  <a:pt x="12818" y="9621"/>
                  <a:pt x="12636" y="9536"/>
                  <a:pt x="12462" y="9402"/>
                </a:cubicBezTo>
                <a:cubicBezTo>
                  <a:pt x="12537" y="9065"/>
                  <a:pt x="12636" y="8744"/>
                  <a:pt x="12768" y="8458"/>
                </a:cubicBezTo>
                <a:lnTo>
                  <a:pt x="13256" y="7279"/>
                </a:lnTo>
                <a:cubicBezTo>
                  <a:pt x="13512" y="6756"/>
                  <a:pt x="13835" y="6470"/>
                  <a:pt x="14166" y="6419"/>
                </a:cubicBezTo>
                <a:cubicBezTo>
                  <a:pt x="14224" y="6419"/>
                  <a:pt x="14290" y="6419"/>
                  <a:pt x="14348" y="6419"/>
                </a:cubicBezTo>
                <a:cubicBezTo>
                  <a:pt x="14381" y="6419"/>
                  <a:pt x="14414" y="6419"/>
                  <a:pt x="14447" y="6419"/>
                </a:cubicBezTo>
                <a:cubicBezTo>
                  <a:pt x="14505" y="6419"/>
                  <a:pt x="14554" y="6419"/>
                  <a:pt x="14612" y="6419"/>
                </a:cubicBezTo>
                <a:lnTo>
                  <a:pt x="19285" y="6436"/>
                </a:lnTo>
                <a:cubicBezTo>
                  <a:pt x="20178" y="6436"/>
                  <a:pt x="20897" y="4937"/>
                  <a:pt x="20864" y="3100"/>
                </a:cubicBezTo>
                <a:cubicBezTo>
                  <a:pt x="20831" y="1365"/>
                  <a:pt x="20103" y="0"/>
                  <a:pt x="19251" y="0"/>
                </a:cubicBezTo>
                <a:lnTo>
                  <a:pt x="14480" y="0"/>
                </a:lnTo>
                <a:cubicBezTo>
                  <a:pt x="14356" y="0"/>
                  <a:pt x="14232" y="34"/>
                  <a:pt x="14108" y="84"/>
                </a:cubicBezTo>
                <a:cubicBezTo>
                  <a:pt x="13992" y="135"/>
                  <a:pt x="13885" y="202"/>
                  <a:pt x="13777" y="286"/>
                </a:cubicBezTo>
                <a:cubicBezTo>
                  <a:pt x="13777" y="286"/>
                  <a:pt x="13777" y="286"/>
                  <a:pt x="13777" y="286"/>
                </a:cubicBezTo>
                <a:cubicBezTo>
                  <a:pt x="13736" y="320"/>
                  <a:pt x="13661" y="404"/>
                  <a:pt x="13620" y="455"/>
                </a:cubicBezTo>
                <a:cubicBezTo>
                  <a:pt x="13603" y="472"/>
                  <a:pt x="13587" y="489"/>
                  <a:pt x="13570" y="522"/>
                </a:cubicBezTo>
                <a:cubicBezTo>
                  <a:pt x="13554" y="539"/>
                  <a:pt x="13537" y="573"/>
                  <a:pt x="13521" y="590"/>
                </a:cubicBezTo>
                <a:cubicBezTo>
                  <a:pt x="13496" y="623"/>
                  <a:pt x="13471" y="657"/>
                  <a:pt x="13455" y="691"/>
                </a:cubicBezTo>
                <a:cubicBezTo>
                  <a:pt x="13438" y="708"/>
                  <a:pt x="13430" y="741"/>
                  <a:pt x="13413" y="758"/>
                </a:cubicBezTo>
                <a:cubicBezTo>
                  <a:pt x="13380" y="809"/>
                  <a:pt x="13355" y="859"/>
                  <a:pt x="13322" y="927"/>
                </a:cubicBezTo>
                <a:cubicBezTo>
                  <a:pt x="13314" y="944"/>
                  <a:pt x="13314" y="944"/>
                  <a:pt x="13306" y="944"/>
                </a:cubicBezTo>
                <a:cubicBezTo>
                  <a:pt x="13306" y="944"/>
                  <a:pt x="13306" y="944"/>
                  <a:pt x="13306" y="944"/>
                </a:cubicBezTo>
                <a:cubicBezTo>
                  <a:pt x="13297" y="960"/>
                  <a:pt x="13289" y="977"/>
                  <a:pt x="13281" y="994"/>
                </a:cubicBezTo>
                <a:cubicBezTo>
                  <a:pt x="13264" y="1028"/>
                  <a:pt x="13248" y="1078"/>
                  <a:pt x="13231" y="1112"/>
                </a:cubicBezTo>
                <a:cubicBezTo>
                  <a:pt x="13231" y="1112"/>
                  <a:pt x="13223" y="1129"/>
                  <a:pt x="13223" y="1129"/>
                </a:cubicBezTo>
                <a:cubicBezTo>
                  <a:pt x="13215" y="1146"/>
                  <a:pt x="13215" y="1163"/>
                  <a:pt x="13206" y="1179"/>
                </a:cubicBezTo>
                <a:cubicBezTo>
                  <a:pt x="13190" y="1230"/>
                  <a:pt x="13173" y="1264"/>
                  <a:pt x="13157" y="1314"/>
                </a:cubicBezTo>
                <a:cubicBezTo>
                  <a:pt x="13149" y="1348"/>
                  <a:pt x="13140" y="1365"/>
                  <a:pt x="13124" y="1398"/>
                </a:cubicBezTo>
                <a:cubicBezTo>
                  <a:pt x="13099" y="1466"/>
                  <a:pt x="13082" y="1516"/>
                  <a:pt x="13066" y="1584"/>
                </a:cubicBezTo>
                <a:cubicBezTo>
                  <a:pt x="13058" y="1617"/>
                  <a:pt x="13049" y="1634"/>
                  <a:pt x="13041" y="1668"/>
                </a:cubicBezTo>
                <a:cubicBezTo>
                  <a:pt x="13025" y="1719"/>
                  <a:pt x="13016" y="1769"/>
                  <a:pt x="13008" y="1820"/>
                </a:cubicBezTo>
                <a:cubicBezTo>
                  <a:pt x="13000" y="1853"/>
                  <a:pt x="12991" y="1870"/>
                  <a:pt x="12991" y="1904"/>
                </a:cubicBezTo>
                <a:cubicBezTo>
                  <a:pt x="12975" y="1971"/>
                  <a:pt x="12967" y="2039"/>
                  <a:pt x="12950" y="2106"/>
                </a:cubicBezTo>
                <a:cubicBezTo>
                  <a:pt x="12950" y="2106"/>
                  <a:pt x="12950" y="2123"/>
                  <a:pt x="12942" y="2123"/>
                </a:cubicBezTo>
                <a:cubicBezTo>
                  <a:pt x="12934" y="2190"/>
                  <a:pt x="12917" y="2258"/>
                  <a:pt x="12909" y="2325"/>
                </a:cubicBezTo>
                <a:cubicBezTo>
                  <a:pt x="12909" y="2342"/>
                  <a:pt x="12900" y="2359"/>
                  <a:pt x="12900" y="2393"/>
                </a:cubicBezTo>
                <a:cubicBezTo>
                  <a:pt x="12900" y="2393"/>
                  <a:pt x="12900" y="2409"/>
                  <a:pt x="12900" y="2409"/>
                </a:cubicBezTo>
                <a:cubicBezTo>
                  <a:pt x="12867" y="2645"/>
                  <a:pt x="12851" y="2898"/>
                  <a:pt x="12851" y="3151"/>
                </a:cubicBezTo>
                <a:cubicBezTo>
                  <a:pt x="12859" y="3269"/>
                  <a:pt x="12859" y="3370"/>
                  <a:pt x="12859" y="3488"/>
                </a:cubicBezTo>
                <a:cubicBezTo>
                  <a:pt x="12851" y="4229"/>
                  <a:pt x="12710" y="4970"/>
                  <a:pt x="12437" y="5526"/>
                </a:cubicBezTo>
                <a:lnTo>
                  <a:pt x="11949" y="6706"/>
                </a:lnTo>
                <a:cubicBezTo>
                  <a:pt x="11693" y="7228"/>
                  <a:pt x="11371" y="7515"/>
                  <a:pt x="11040" y="7565"/>
                </a:cubicBezTo>
                <a:cubicBezTo>
                  <a:pt x="10990" y="7565"/>
                  <a:pt x="10949" y="7565"/>
                  <a:pt x="10899" y="7565"/>
                </a:cubicBezTo>
                <a:cubicBezTo>
                  <a:pt x="10858" y="7565"/>
                  <a:pt x="10817" y="7565"/>
                  <a:pt x="10783" y="7565"/>
                </a:cubicBezTo>
                <a:cubicBezTo>
                  <a:pt x="10742" y="7565"/>
                  <a:pt x="10701" y="7565"/>
                  <a:pt x="10668" y="7565"/>
                </a:cubicBezTo>
                <a:cubicBezTo>
                  <a:pt x="10618" y="7565"/>
                  <a:pt x="10577" y="7565"/>
                  <a:pt x="10527" y="7565"/>
                </a:cubicBezTo>
                <a:cubicBezTo>
                  <a:pt x="10196" y="7515"/>
                  <a:pt x="9866" y="7228"/>
                  <a:pt x="9617" y="6706"/>
                </a:cubicBezTo>
                <a:lnTo>
                  <a:pt x="9130" y="5526"/>
                </a:lnTo>
                <a:cubicBezTo>
                  <a:pt x="8848" y="4954"/>
                  <a:pt x="8708" y="4229"/>
                  <a:pt x="8708" y="3488"/>
                </a:cubicBezTo>
                <a:cubicBezTo>
                  <a:pt x="8708" y="3370"/>
                  <a:pt x="8708" y="3269"/>
                  <a:pt x="8716" y="3151"/>
                </a:cubicBezTo>
                <a:cubicBezTo>
                  <a:pt x="8716" y="2898"/>
                  <a:pt x="8700" y="2645"/>
                  <a:pt x="8666" y="2409"/>
                </a:cubicBezTo>
                <a:cubicBezTo>
                  <a:pt x="8666" y="2409"/>
                  <a:pt x="8666" y="2393"/>
                  <a:pt x="8666" y="2393"/>
                </a:cubicBezTo>
                <a:cubicBezTo>
                  <a:pt x="8666" y="2376"/>
                  <a:pt x="8658" y="2359"/>
                  <a:pt x="8658" y="2325"/>
                </a:cubicBezTo>
                <a:cubicBezTo>
                  <a:pt x="8650" y="2258"/>
                  <a:pt x="8642" y="2190"/>
                  <a:pt x="8625" y="2123"/>
                </a:cubicBezTo>
                <a:cubicBezTo>
                  <a:pt x="8625" y="2123"/>
                  <a:pt x="8625" y="2106"/>
                  <a:pt x="8617" y="2106"/>
                </a:cubicBezTo>
                <a:cubicBezTo>
                  <a:pt x="8609" y="2039"/>
                  <a:pt x="8592" y="1971"/>
                  <a:pt x="8576" y="1904"/>
                </a:cubicBezTo>
                <a:cubicBezTo>
                  <a:pt x="8567" y="1870"/>
                  <a:pt x="8559" y="1853"/>
                  <a:pt x="8559" y="1820"/>
                </a:cubicBezTo>
                <a:cubicBezTo>
                  <a:pt x="8551" y="1769"/>
                  <a:pt x="8534" y="1719"/>
                  <a:pt x="8526" y="1668"/>
                </a:cubicBezTo>
                <a:cubicBezTo>
                  <a:pt x="8518" y="1634"/>
                  <a:pt x="8509" y="1617"/>
                  <a:pt x="8501" y="1584"/>
                </a:cubicBezTo>
                <a:cubicBezTo>
                  <a:pt x="8485" y="1516"/>
                  <a:pt x="8460" y="1449"/>
                  <a:pt x="8443" y="1398"/>
                </a:cubicBezTo>
                <a:cubicBezTo>
                  <a:pt x="8435" y="1365"/>
                  <a:pt x="8427" y="1348"/>
                  <a:pt x="8410" y="1314"/>
                </a:cubicBezTo>
                <a:cubicBezTo>
                  <a:pt x="8394" y="1264"/>
                  <a:pt x="8377" y="1230"/>
                  <a:pt x="8361" y="1179"/>
                </a:cubicBezTo>
                <a:cubicBezTo>
                  <a:pt x="8352" y="1163"/>
                  <a:pt x="8352" y="1146"/>
                  <a:pt x="8344" y="1129"/>
                </a:cubicBezTo>
                <a:cubicBezTo>
                  <a:pt x="8344" y="1129"/>
                  <a:pt x="8336" y="1112"/>
                  <a:pt x="8336" y="1112"/>
                </a:cubicBezTo>
                <a:cubicBezTo>
                  <a:pt x="8319" y="1078"/>
                  <a:pt x="8303" y="1028"/>
                  <a:pt x="8286" y="994"/>
                </a:cubicBezTo>
                <a:cubicBezTo>
                  <a:pt x="8278" y="977"/>
                  <a:pt x="8270" y="960"/>
                  <a:pt x="8261" y="944"/>
                </a:cubicBezTo>
                <a:cubicBezTo>
                  <a:pt x="8261" y="944"/>
                  <a:pt x="8261" y="944"/>
                  <a:pt x="8261" y="944"/>
                </a:cubicBezTo>
                <a:cubicBezTo>
                  <a:pt x="8253" y="927"/>
                  <a:pt x="8253" y="927"/>
                  <a:pt x="8245" y="927"/>
                </a:cubicBezTo>
                <a:cubicBezTo>
                  <a:pt x="8212" y="876"/>
                  <a:pt x="8187" y="809"/>
                  <a:pt x="8154" y="758"/>
                </a:cubicBezTo>
                <a:cubicBezTo>
                  <a:pt x="8137" y="741"/>
                  <a:pt x="8129" y="708"/>
                  <a:pt x="8112" y="691"/>
                </a:cubicBezTo>
                <a:cubicBezTo>
                  <a:pt x="8088" y="657"/>
                  <a:pt x="8063" y="623"/>
                  <a:pt x="8046" y="590"/>
                </a:cubicBezTo>
                <a:cubicBezTo>
                  <a:pt x="8030" y="573"/>
                  <a:pt x="8013" y="539"/>
                  <a:pt x="7997" y="522"/>
                </a:cubicBezTo>
                <a:cubicBezTo>
                  <a:pt x="7980" y="505"/>
                  <a:pt x="7964" y="489"/>
                  <a:pt x="7947" y="455"/>
                </a:cubicBezTo>
                <a:cubicBezTo>
                  <a:pt x="7906" y="404"/>
                  <a:pt x="7831" y="337"/>
                  <a:pt x="7790" y="286"/>
                </a:cubicBezTo>
                <a:cubicBezTo>
                  <a:pt x="7790" y="286"/>
                  <a:pt x="7790" y="286"/>
                  <a:pt x="7790" y="286"/>
                </a:cubicBezTo>
                <a:cubicBezTo>
                  <a:pt x="7682" y="185"/>
                  <a:pt x="7567" y="118"/>
                  <a:pt x="7459" y="84"/>
                </a:cubicBezTo>
                <a:cubicBezTo>
                  <a:pt x="7343" y="34"/>
                  <a:pt x="7219" y="0"/>
                  <a:pt x="7087" y="0"/>
                </a:cubicBezTo>
                <a:lnTo>
                  <a:pt x="2315" y="0"/>
                </a:lnTo>
                <a:cubicBezTo>
                  <a:pt x="1455" y="0"/>
                  <a:pt x="728" y="1365"/>
                  <a:pt x="703" y="3100"/>
                </a:cubicBezTo>
                <a:cubicBezTo>
                  <a:pt x="670" y="4937"/>
                  <a:pt x="1389" y="6436"/>
                  <a:pt x="2282" y="6436"/>
                </a:cubicBezTo>
                <a:lnTo>
                  <a:pt x="6955" y="6419"/>
                </a:lnTo>
                <a:cubicBezTo>
                  <a:pt x="7013" y="6436"/>
                  <a:pt x="7070" y="6436"/>
                  <a:pt x="7120" y="6419"/>
                </a:cubicBezTo>
                <a:cubicBezTo>
                  <a:pt x="7153" y="6419"/>
                  <a:pt x="7186" y="6419"/>
                  <a:pt x="7219" y="6419"/>
                </a:cubicBezTo>
                <a:cubicBezTo>
                  <a:pt x="7277" y="6419"/>
                  <a:pt x="7343" y="6419"/>
                  <a:pt x="7401" y="6419"/>
                </a:cubicBezTo>
                <a:cubicBezTo>
                  <a:pt x="7732" y="6470"/>
                  <a:pt x="8063" y="6756"/>
                  <a:pt x="8311" y="7279"/>
                </a:cubicBezTo>
                <a:lnTo>
                  <a:pt x="8799" y="8458"/>
                </a:lnTo>
                <a:cubicBezTo>
                  <a:pt x="8939" y="8744"/>
                  <a:pt x="9039" y="9065"/>
                  <a:pt x="9113" y="9418"/>
                </a:cubicBezTo>
                <a:cubicBezTo>
                  <a:pt x="8956" y="9553"/>
                  <a:pt x="8774" y="9621"/>
                  <a:pt x="8592" y="9621"/>
                </a:cubicBezTo>
                <a:cubicBezTo>
                  <a:pt x="8203" y="9621"/>
                  <a:pt x="7848" y="9300"/>
                  <a:pt x="7583" y="8778"/>
                </a:cubicBezTo>
                <a:cubicBezTo>
                  <a:pt x="7542" y="8694"/>
                  <a:pt x="7509" y="8610"/>
                  <a:pt x="7467" y="8525"/>
                </a:cubicBezTo>
                <a:cubicBezTo>
                  <a:pt x="7368" y="8323"/>
                  <a:pt x="7261" y="8155"/>
                  <a:pt x="7145" y="8020"/>
                </a:cubicBezTo>
                <a:cubicBezTo>
                  <a:pt x="6913" y="7750"/>
                  <a:pt x="6649" y="7599"/>
                  <a:pt x="6368" y="7599"/>
                </a:cubicBezTo>
                <a:lnTo>
                  <a:pt x="1571" y="7599"/>
                </a:lnTo>
                <a:cubicBezTo>
                  <a:pt x="703" y="7599"/>
                  <a:pt x="0" y="9031"/>
                  <a:pt x="0" y="10800"/>
                </a:cubicBezTo>
                <a:cubicBezTo>
                  <a:pt x="0" y="12569"/>
                  <a:pt x="703" y="14001"/>
                  <a:pt x="1571" y="14001"/>
                </a:cubicBezTo>
                <a:lnTo>
                  <a:pt x="6235" y="13984"/>
                </a:lnTo>
                <a:cubicBezTo>
                  <a:pt x="6566" y="14035"/>
                  <a:pt x="6880" y="13883"/>
                  <a:pt x="7145" y="13580"/>
                </a:cubicBezTo>
                <a:cubicBezTo>
                  <a:pt x="7261" y="13445"/>
                  <a:pt x="7376" y="13277"/>
                  <a:pt x="7467" y="13075"/>
                </a:cubicBezTo>
                <a:cubicBezTo>
                  <a:pt x="7509" y="12990"/>
                  <a:pt x="7542" y="12906"/>
                  <a:pt x="7583" y="12822"/>
                </a:cubicBezTo>
                <a:cubicBezTo>
                  <a:pt x="7848" y="12300"/>
                  <a:pt x="8203" y="11979"/>
                  <a:pt x="8592" y="11979"/>
                </a:cubicBezTo>
                <a:cubicBezTo>
                  <a:pt x="8774" y="11979"/>
                  <a:pt x="8948" y="12047"/>
                  <a:pt x="9113" y="12182"/>
                </a:cubicBezTo>
                <a:cubicBezTo>
                  <a:pt x="9039" y="12535"/>
                  <a:pt x="8939" y="12856"/>
                  <a:pt x="8799" y="13142"/>
                </a:cubicBezTo>
                <a:lnTo>
                  <a:pt x="8311" y="14321"/>
                </a:lnTo>
                <a:cubicBezTo>
                  <a:pt x="8055" y="14844"/>
                  <a:pt x="7732" y="15130"/>
                  <a:pt x="7401" y="15181"/>
                </a:cubicBezTo>
                <a:cubicBezTo>
                  <a:pt x="7343" y="15181"/>
                  <a:pt x="7277" y="15181"/>
                  <a:pt x="7219" y="15181"/>
                </a:cubicBezTo>
                <a:cubicBezTo>
                  <a:pt x="7186" y="15181"/>
                  <a:pt x="7153" y="15181"/>
                  <a:pt x="7120" y="15181"/>
                </a:cubicBezTo>
                <a:cubicBezTo>
                  <a:pt x="7062" y="15181"/>
                  <a:pt x="7013" y="15181"/>
                  <a:pt x="6955" y="15181"/>
                </a:cubicBezTo>
                <a:lnTo>
                  <a:pt x="2282" y="15164"/>
                </a:lnTo>
                <a:cubicBezTo>
                  <a:pt x="1389" y="15164"/>
                  <a:pt x="670" y="16663"/>
                  <a:pt x="703" y="18500"/>
                </a:cubicBezTo>
                <a:cubicBezTo>
                  <a:pt x="736" y="20235"/>
                  <a:pt x="1464" y="21600"/>
                  <a:pt x="2315" y="21600"/>
                </a:cubicBezTo>
                <a:lnTo>
                  <a:pt x="7087" y="21600"/>
                </a:lnTo>
                <a:cubicBezTo>
                  <a:pt x="7211" y="21600"/>
                  <a:pt x="7335" y="21566"/>
                  <a:pt x="7459" y="21516"/>
                </a:cubicBezTo>
                <a:cubicBezTo>
                  <a:pt x="7575" y="21465"/>
                  <a:pt x="7682" y="21398"/>
                  <a:pt x="7790" y="21314"/>
                </a:cubicBezTo>
                <a:cubicBezTo>
                  <a:pt x="7790" y="21314"/>
                  <a:pt x="7790" y="21314"/>
                  <a:pt x="7790" y="21314"/>
                </a:cubicBezTo>
                <a:cubicBezTo>
                  <a:pt x="7831" y="21280"/>
                  <a:pt x="7906" y="21196"/>
                  <a:pt x="7947" y="21145"/>
                </a:cubicBezTo>
                <a:cubicBezTo>
                  <a:pt x="7964" y="21128"/>
                  <a:pt x="7980" y="21111"/>
                  <a:pt x="7997" y="21078"/>
                </a:cubicBezTo>
                <a:cubicBezTo>
                  <a:pt x="8013" y="21061"/>
                  <a:pt x="8030" y="21027"/>
                  <a:pt x="8046" y="21010"/>
                </a:cubicBezTo>
                <a:cubicBezTo>
                  <a:pt x="8071" y="20977"/>
                  <a:pt x="8096" y="20943"/>
                  <a:pt x="8112" y="20909"/>
                </a:cubicBezTo>
                <a:cubicBezTo>
                  <a:pt x="8129" y="20892"/>
                  <a:pt x="8137" y="20859"/>
                  <a:pt x="8154" y="20842"/>
                </a:cubicBezTo>
                <a:cubicBezTo>
                  <a:pt x="8187" y="20791"/>
                  <a:pt x="8212" y="20741"/>
                  <a:pt x="8245" y="20673"/>
                </a:cubicBezTo>
                <a:cubicBezTo>
                  <a:pt x="8253" y="20656"/>
                  <a:pt x="8253" y="20656"/>
                  <a:pt x="8261" y="20656"/>
                </a:cubicBezTo>
                <a:cubicBezTo>
                  <a:pt x="8261" y="20656"/>
                  <a:pt x="8261" y="20656"/>
                  <a:pt x="8261" y="20656"/>
                </a:cubicBezTo>
                <a:cubicBezTo>
                  <a:pt x="8270" y="20640"/>
                  <a:pt x="8278" y="20623"/>
                  <a:pt x="8286" y="20606"/>
                </a:cubicBezTo>
                <a:cubicBezTo>
                  <a:pt x="8303" y="20572"/>
                  <a:pt x="8319" y="20522"/>
                  <a:pt x="8336" y="20488"/>
                </a:cubicBezTo>
                <a:cubicBezTo>
                  <a:pt x="8336" y="20488"/>
                  <a:pt x="8344" y="20471"/>
                  <a:pt x="8344" y="20471"/>
                </a:cubicBezTo>
                <a:cubicBezTo>
                  <a:pt x="8352" y="20454"/>
                  <a:pt x="8352" y="20437"/>
                  <a:pt x="8361" y="20421"/>
                </a:cubicBezTo>
                <a:cubicBezTo>
                  <a:pt x="8377" y="20370"/>
                  <a:pt x="8394" y="20336"/>
                  <a:pt x="8410" y="20286"/>
                </a:cubicBezTo>
                <a:cubicBezTo>
                  <a:pt x="8418" y="20252"/>
                  <a:pt x="8427" y="20235"/>
                  <a:pt x="8443" y="20202"/>
                </a:cubicBezTo>
                <a:cubicBezTo>
                  <a:pt x="8468" y="20134"/>
                  <a:pt x="8485" y="20084"/>
                  <a:pt x="8501" y="20016"/>
                </a:cubicBezTo>
                <a:cubicBezTo>
                  <a:pt x="8509" y="19983"/>
                  <a:pt x="8518" y="19966"/>
                  <a:pt x="8526" y="19932"/>
                </a:cubicBezTo>
                <a:cubicBezTo>
                  <a:pt x="8542" y="19881"/>
                  <a:pt x="8551" y="19831"/>
                  <a:pt x="8559" y="19780"/>
                </a:cubicBezTo>
                <a:cubicBezTo>
                  <a:pt x="8567" y="19747"/>
                  <a:pt x="8576" y="19730"/>
                  <a:pt x="8576" y="19696"/>
                </a:cubicBezTo>
                <a:cubicBezTo>
                  <a:pt x="8592" y="19629"/>
                  <a:pt x="8600" y="19561"/>
                  <a:pt x="8617" y="19494"/>
                </a:cubicBezTo>
                <a:cubicBezTo>
                  <a:pt x="8617" y="19494"/>
                  <a:pt x="8617" y="19477"/>
                  <a:pt x="8625" y="19477"/>
                </a:cubicBezTo>
                <a:cubicBezTo>
                  <a:pt x="8633" y="19410"/>
                  <a:pt x="8650" y="19342"/>
                  <a:pt x="8658" y="19275"/>
                </a:cubicBezTo>
                <a:cubicBezTo>
                  <a:pt x="8658" y="19258"/>
                  <a:pt x="8666" y="19241"/>
                  <a:pt x="8666" y="19207"/>
                </a:cubicBezTo>
                <a:cubicBezTo>
                  <a:pt x="8666" y="19207"/>
                  <a:pt x="8666" y="19191"/>
                  <a:pt x="8666" y="19191"/>
                </a:cubicBezTo>
                <a:cubicBezTo>
                  <a:pt x="8700" y="18955"/>
                  <a:pt x="8716" y="18702"/>
                  <a:pt x="8716" y="18449"/>
                </a:cubicBezTo>
                <a:cubicBezTo>
                  <a:pt x="8708" y="18331"/>
                  <a:pt x="8708" y="18230"/>
                  <a:pt x="8708" y="18112"/>
                </a:cubicBezTo>
                <a:cubicBezTo>
                  <a:pt x="8716" y="17371"/>
                  <a:pt x="8857" y="16630"/>
                  <a:pt x="9130" y="16074"/>
                </a:cubicBezTo>
                <a:lnTo>
                  <a:pt x="9617" y="14894"/>
                </a:lnTo>
                <a:cubicBezTo>
                  <a:pt x="9874" y="14372"/>
                  <a:pt x="10196" y="14085"/>
                  <a:pt x="10527" y="14035"/>
                </a:cubicBezTo>
                <a:cubicBezTo>
                  <a:pt x="10577" y="14035"/>
                  <a:pt x="10618" y="14035"/>
                  <a:pt x="10668" y="14035"/>
                </a:cubicBezTo>
                <a:cubicBezTo>
                  <a:pt x="10709" y="14035"/>
                  <a:pt x="10742" y="14035"/>
                  <a:pt x="10783" y="14035"/>
                </a:cubicBezTo>
                <a:cubicBezTo>
                  <a:pt x="10792" y="14035"/>
                  <a:pt x="10792" y="14035"/>
                  <a:pt x="10800" y="14035"/>
                </a:cubicBezTo>
                <a:cubicBezTo>
                  <a:pt x="10800" y="14035"/>
                  <a:pt x="10800" y="14035"/>
                  <a:pt x="10808" y="14035"/>
                </a:cubicBezTo>
                <a:cubicBezTo>
                  <a:pt x="10817" y="14035"/>
                  <a:pt x="10817" y="14035"/>
                  <a:pt x="10825" y="14035"/>
                </a:cubicBezTo>
                <a:cubicBezTo>
                  <a:pt x="10858" y="14035"/>
                  <a:pt x="10883" y="14035"/>
                  <a:pt x="10916" y="14035"/>
                </a:cubicBezTo>
                <a:cubicBezTo>
                  <a:pt x="10965" y="14035"/>
                  <a:pt x="11007" y="14035"/>
                  <a:pt x="11056" y="14035"/>
                </a:cubicBezTo>
                <a:cubicBezTo>
                  <a:pt x="11387" y="14086"/>
                  <a:pt x="11718" y="14372"/>
                  <a:pt x="11966" y="14894"/>
                </a:cubicBezTo>
                <a:lnTo>
                  <a:pt x="12454" y="16074"/>
                </a:lnTo>
                <a:cubicBezTo>
                  <a:pt x="12735" y="16647"/>
                  <a:pt x="12876" y="17371"/>
                  <a:pt x="12876" y="18112"/>
                </a:cubicBezTo>
                <a:cubicBezTo>
                  <a:pt x="12876" y="18230"/>
                  <a:pt x="12876" y="18331"/>
                  <a:pt x="12867" y="18449"/>
                </a:cubicBezTo>
                <a:cubicBezTo>
                  <a:pt x="12867" y="18702"/>
                  <a:pt x="12884" y="18955"/>
                  <a:pt x="12917" y="19191"/>
                </a:cubicBezTo>
                <a:cubicBezTo>
                  <a:pt x="12917" y="19191"/>
                  <a:pt x="12917" y="19207"/>
                  <a:pt x="12917" y="19207"/>
                </a:cubicBezTo>
                <a:cubicBezTo>
                  <a:pt x="12917" y="19224"/>
                  <a:pt x="12925" y="19241"/>
                  <a:pt x="12925" y="19275"/>
                </a:cubicBezTo>
                <a:cubicBezTo>
                  <a:pt x="12934" y="19342"/>
                  <a:pt x="12942" y="19410"/>
                  <a:pt x="12958" y="19477"/>
                </a:cubicBezTo>
                <a:cubicBezTo>
                  <a:pt x="12958" y="19477"/>
                  <a:pt x="12958" y="19494"/>
                  <a:pt x="12967" y="19494"/>
                </a:cubicBezTo>
                <a:cubicBezTo>
                  <a:pt x="12975" y="19561"/>
                  <a:pt x="12991" y="19629"/>
                  <a:pt x="13008" y="19696"/>
                </a:cubicBezTo>
                <a:cubicBezTo>
                  <a:pt x="13016" y="19730"/>
                  <a:pt x="13024" y="19747"/>
                  <a:pt x="13024" y="19780"/>
                </a:cubicBezTo>
                <a:cubicBezTo>
                  <a:pt x="13033" y="19831"/>
                  <a:pt x="13049" y="19881"/>
                  <a:pt x="13058" y="19932"/>
                </a:cubicBezTo>
                <a:cubicBezTo>
                  <a:pt x="13066" y="19966"/>
                  <a:pt x="13074" y="19983"/>
                  <a:pt x="13082" y="20016"/>
                </a:cubicBezTo>
                <a:cubicBezTo>
                  <a:pt x="13099" y="20084"/>
                  <a:pt x="13124" y="20151"/>
                  <a:pt x="13140" y="20202"/>
                </a:cubicBezTo>
                <a:cubicBezTo>
                  <a:pt x="13149" y="20235"/>
                  <a:pt x="13157" y="20252"/>
                  <a:pt x="13173" y="20286"/>
                </a:cubicBezTo>
                <a:cubicBezTo>
                  <a:pt x="13190" y="20336"/>
                  <a:pt x="13206" y="20370"/>
                  <a:pt x="13223" y="20421"/>
                </a:cubicBezTo>
                <a:cubicBezTo>
                  <a:pt x="13231" y="20437"/>
                  <a:pt x="13231" y="20454"/>
                  <a:pt x="13239" y="20471"/>
                </a:cubicBezTo>
                <a:cubicBezTo>
                  <a:pt x="13239" y="20471"/>
                  <a:pt x="13248" y="20488"/>
                  <a:pt x="13248" y="20488"/>
                </a:cubicBezTo>
                <a:cubicBezTo>
                  <a:pt x="13264" y="20522"/>
                  <a:pt x="13281" y="20572"/>
                  <a:pt x="13297" y="20606"/>
                </a:cubicBezTo>
                <a:cubicBezTo>
                  <a:pt x="13306" y="20623"/>
                  <a:pt x="13314" y="20640"/>
                  <a:pt x="13322" y="20656"/>
                </a:cubicBezTo>
                <a:cubicBezTo>
                  <a:pt x="13322" y="20656"/>
                  <a:pt x="13322" y="20656"/>
                  <a:pt x="13322" y="20656"/>
                </a:cubicBezTo>
                <a:cubicBezTo>
                  <a:pt x="13330" y="20673"/>
                  <a:pt x="13330" y="20673"/>
                  <a:pt x="13339" y="20673"/>
                </a:cubicBezTo>
                <a:cubicBezTo>
                  <a:pt x="13372" y="20724"/>
                  <a:pt x="13397" y="20791"/>
                  <a:pt x="13430" y="20842"/>
                </a:cubicBezTo>
                <a:cubicBezTo>
                  <a:pt x="13446" y="20859"/>
                  <a:pt x="13455" y="20892"/>
                  <a:pt x="13471" y="20909"/>
                </a:cubicBezTo>
                <a:cubicBezTo>
                  <a:pt x="13496" y="20943"/>
                  <a:pt x="13521" y="20977"/>
                  <a:pt x="13537" y="21010"/>
                </a:cubicBezTo>
                <a:cubicBezTo>
                  <a:pt x="13554" y="21027"/>
                  <a:pt x="13570" y="21061"/>
                  <a:pt x="13587" y="21078"/>
                </a:cubicBezTo>
                <a:cubicBezTo>
                  <a:pt x="13603" y="21095"/>
                  <a:pt x="13620" y="21111"/>
                  <a:pt x="13636" y="21145"/>
                </a:cubicBezTo>
                <a:cubicBezTo>
                  <a:pt x="13678" y="21196"/>
                  <a:pt x="13752" y="21263"/>
                  <a:pt x="13794" y="21314"/>
                </a:cubicBezTo>
                <a:cubicBezTo>
                  <a:pt x="13794" y="21314"/>
                  <a:pt x="13794" y="21314"/>
                  <a:pt x="13794" y="21314"/>
                </a:cubicBezTo>
                <a:cubicBezTo>
                  <a:pt x="13901" y="21415"/>
                  <a:pt x="14017" y="21482"/>
                  <a:pt x="14124" y="21516"/>
                </a:cubicBezTo>
                <a:cubicBezTo>
                  <a:pt x="14240" y="21566"/>
                  <a:pt x="14364" y="21600"/>
                  <a:pt x="14496" y="21600"/>
                </a:cubicBezTo>
                <a:lnTo>
                  <a:pt x="19268" y="21600"/>
                </a:lnTo>
                <a:cubicBezTo>
                  <a:pt x="20128" y="21600"/>
                  <a:pt x="20856" y="20235"/>
                  <a:pt x="20881" y="18500"/>
                </a:cubicBezTo>
                <a:cubicBezTo>
                  <a:pt x="20914" y="16663"/>
                  <a:pt x="20194" y="15164"/>
                  <a:pt x="19301" y="15164"/>
                </a:cubicBezTo>
                <a:lnTo>
                  <a:pt x="14629" y="15181"/>
                </a:lnTo>
                <a:cubicBezTo>
                  <a:pt x="14571" y="15164"/>
                  <a:pt x="14513" y="15164"/>
                  <a:pt x="14463" y="15181"/>
                </a:cubicBezTo>
                <a:cubicBezTo>
                  <a:pt x="14430" y="15181"/>
                  <a:pt x="14397" y="15181"/>
                  <a:pt x="14364" y="15181"/>
                </a:cubicBezTo>
                <a:cubicBezTo>
                  <a:pt x="14306" y="15181"/>
                  <a:pt x="14240" y="15181"/>
                  <a:pt x="14182" y="15181"/>
                </a:cubicBezTo>
                <a:cubicBezTo>
                  <a:pt x="13851" y="15130"/>
                  <a:pt x="13521" y="14844"/>
                  <a:pt x="13273" y="14321"/>
                </a:cubicBezTo>
                <a:lnTo>
                  <a:pt x="12785" y="13142"/>
                </a:lnTo>
                <a:cubicBezTo>
                  <a:pt x="12652" y="12872"/>
                  <a:pt x="12545" y="12552"/>
                  <a:pt x="12479" y="12198"/>
                </a:cubicBezTo>
                <a:cubicBezTo>
                  <a:pt x="12644" y="12064"/>
                  <a:pt x="12826" y="11979"/>
                  <a:pt x="13024" y="11979"/>
                </a:cubicBezTo>
                <a:cubicBezTo>
                  <a:pt x="13405" y="11979"/>
                  <a:pt x="13760" y="12300"/>
                  <a:pt x="14017" y="128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18BD061A-EAFF-48A6-8C7E-35CB4B8D6464}"/>
              </a:ext>
            </a:extLst>
          </p:cNvPr>
          <p:cNvSpPr/>
          <p:nvPr/>
        </p:nvSpPr>
        <p:spPr>
          <a:xfrm>
            <a:off x="4140966" y="1489831"/>
            <a:ext cx="1034653" cy="1034651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029A7BD-CFE5-4318-BC87-34B10C46FBB6}"/>
              </a:ext>
            </a:extLst>
          </p:cNvPr>
          <p:cNvSpPr/>
          <p:nvPr/>
        </p:nvSpPr>
        <p:spPr>
          <a:xfrm>
            <a:off x="7282997" y="2918026"/>
            <a:ext cx="1034653" cy="1034653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5B0C53A3-DDAE-4A96-9729-632B11FD3349}"/>
              </a:ext>
            </a:extLst>
          </p:cNvPr>
          <p:cNvSpPr/>
          <p:nvPr/>
        </p:nvSpPr>
        <p:spPr>
          <a:xfrm>
            <a:off x="3855327" y="2911674"/>
            <a:ext cx="1034653" cy="1034653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6F4AB572-52EB-4F1B-8C83-B2B58F5C311E}"/>
              </a:ext>
            </a:extLst>
          </p:cNvPr>
          <p:cNvSpPr/>
          <p:nvPr/>
        </p:nvSpPr>
        <p:spPr>
          <a:xfrm>
            <a:off x="6997358" y="4346222"/>
            <a:ext cx="1034653" cy="1034653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699C1292-0D81-4309-873E-43B3DA733782}"/>
              </a:ext>
            </a:extLst>
          </p:cNvPr>
          <p:cNvSpPr/>
          <p:nvPr/>
        </p:nvSpPr>
        <p:spPr>
          <a:xfrm>
            <a:off x="6997358" y="1489831"/>
            <a:ext cx="1034653" cy="1034651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A5C287A6-C0BD-4AE2-8CB3-444A2C4F64AD}"/>
              </a:ext>
            </a:extLst>
          </p:cNvPr>
          <p:cNvSpPr/>
          <p:nvPr/>
        </p:nvSpPr>
        <p:spPr>
          <a:xfrm>
            <a:off x="4140966" y="4346222"/>
            <a:ext cx="1034653" cy="1034653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3D07B-74E7-4F78-9B7B-8063BF4FBDBF}"/>
              </a:ext>
            </a:extLst>
          </p:cNvPr>
          <p:cNvGrpSpPr/>
          <p:nvPr/>
        </p:nvGrpSpPr>
        <p:grpSpPr>
          <a:xfrm>
            <a:off x="8437730" y="2927476"/>
            <a:ext cx="1541957" cy="1013154"/>
            <a:chOff x="332936" y="2720099"/>
            <a:chExt cx="2975111" cy="101315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1A3315F-4301-4A93-B8BA-A48453EA25B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D3F114-7943-4FD2-A0AC-B68C7AEA6F3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A818A9-35C6-4CA0-BEC8-D2FCEDCDD99B}"/>
              </a:ext>
            </a:extLst>
          </p:cNvPr>
          <p:cNvGrpSpPr/>
          <p:nvPr/>
        </p:nvGrpSpPr>
        <p:grpSpPr>
          <a:xfrm>
            <a:off x="2142490" y="2927476"/>
            <a:ext cx="1541957" cy="1013154"/>
            <a:chOff x="332936" y="2720099"/>
            <a:chExt cx="2975111" cy="101315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B2A48F4-34AE-4A64-98F8-9E4DE65FAD4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F685F8-D1D0-40F6-A6DF-558294EA7DB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784D9EC-7000-4070-B73E-71A5A6B97219}"/>
              </a:ext>
            </a:extLst>
          </p:cNvPr>
          <p:cNvGrpSpPr/>
          <p:nvPr/>
        </p:nvGrpSpPr>
        <p:grpSpPr>
          <a:xfrm>
            <a:off x="2436592" y="1489460"/>
            <a:ext cx="7318816" cy="3881937"/>
            <a:chOff x="2428088" y="1489460"/>
            <a:chExt cx="7318816" cy="3881937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B32B9F6-19D1-4D66-9C72-AE2B753995AD}"/>
                </a:ext>
              </a:extLst>
            </p:cNvPr>
            <p:cNvGrpSpPr/>
            <p:nvPr/>
          </p:nvGrpSpPr>
          <p:grpSpPr>
            <a:xfrm>
              <a:off x="8204947" y="1489460"/>
              <a:ext cx="1541957" cy="1013154"/>
              <a:chOff x="332936" y="2720099"/>
              <a:chExt cx="2975111" cy="1013154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56F9596-B416-43FD-9F88-7A7FF05E0A9D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11A02E6-E7FD-4E73-8FFD-FACD5D45B78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407E0D3B-7B14-42D1-AFA9-47F847395439}"/>
                </a:ext>
              </a:extLst>
            </p:cNvPr>
            <p:cNvGrpSpPr/>
            <p:nvPr/>
          </p:nvGrpSpPr>
          <p:grpSpPr>
            <a:xfrm>
              <a:off x="8204947" y="4358243"/>
              <a:ext cx="1541957" cy="1013154"/>
              <a:chOff x="332936" y="2720099"/>
              <a:chExt cx="2975111" cy="1013154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DE007C0-53B9-4722-A8C7-FE2694153D4B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6E4865F-FC12-41AD-AFC5-F27440FA7A12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04E843C-A602-4151-A2AF-78EE99B3E838}"/>
                </a:ext>
              </a:extLst>
            </p:cNvPr>
            <p:cNvGrpSpPr/>
            <p:nvPr/>
          </p:nvGrpSpPr>
          <p:grpSpPr>
            <a:xfrm>
              <a:off x="2428088" y="1489460"/>
              <a:ext cx="1541957" cy="1013154"/>
              <a:chOff x="332936" y="2720099"/>
              <a:chExt cx="2975111" cy="1013154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3DDC26B-857C-46C0-85EA-93FB420C6CD0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6D2E084-A558-4BE5-9067-798BB3F4F1F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E2DF673-1EBA-4F3E-A9D7-1B00F9D1BD2A}"/>
                </a:ext>
              </a:extLst>
            </p:cNvPr>
            <p:cNvGrpSpPr/>
            <p:nvPr/>
          </p:nvGrpSpPr>
          <p:grpSpPr>
            <a:xfrm>
              <a:off x="2428088" y="4358243"/>
              <a:ext cx="1541957" cy="1013154"/>
              <a:chOff x="332936" y="2720099"/>
              <a:chExt cx="2975111" cy="101315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BEA4580-74CF-4AA5-BCEB-66B4646085AE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noProof="1"/>
                  <a:t>Lorem Ipsum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63D7D03-550B-4EC2-8E57-BD5CA0DDB4C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pic>
        <p:nvPicPr>
          <p:cNvPr id="63" name="Graphic 62" descr="Bar graph with upward trend outline">
            <a:extLst>
              <a:ext uri="{FF2B5EF4-FFF2-40B4-BE49-F238E27FC236}">
                <a16:creationId xmlns:a16="http://schemas.microsoft.com/office/drawing/2014/main" id="{6D88E86C-1B40-48F0-B02A-C80360574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09885" y="3044913"/>
            <a:ext cx="780877" cy="780877"/>
          </a:xfrm>
          <a:prstGeom prst="rect">
            <a:avLst/>
          </a:prstGeom>
        </p:spPr>
      </p:pic>
      <p:pic>
        <p:nvPicPr>
          <p:cNvPr id="64" name="Graphic 63" descr="Boardroom outline">
            <a:extLst>
              <a:ext uri="{FF2B5EF4-FFF2-40B4-BE49-F238E27FC236}">
                <a16:creationId xmlns:a16="http://schemas.microsoft.com/office/drawing/2014/main" id="{1C15BFD8-7502-47FE-A067-0CA6EE3D54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7854" y="1616718"/>
            <a:ext cx="780877" cy="780877"/>
          </a:xfrm>
          <a:prstGeom prst="rect">
            <a:avLst/>
          </a:prstGeom>
        </p:spPr>
      </p:pic>
      <p:pic>
        <p:nvPicPr>
          <p:cNvPr id="65" name="Graphic 64" descr="Customer review outline">
            <a:extLst>
              <a:ext uri="{FF2B5EF4-FFF2-40B4-BE49-F238E27FC236}">
                <a16:creationId xmlns:a16="http://schemas.microsoft.com/office/drawing/2014/main" id="{6EC89682-90EA-4F23-A5E6-EB56815C04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67854" y="4473109"/>
            <a:ext cx="780877" cy="780877"/>
          </a:xfrm>
          <a:prstGeom prst="rect">
            <a:avLst/>
          </a:prstGeom>
        </p:spPr>
      </p:pic>
      <p:pic>
        <p:nvPicPr>
          <p:cNvPr id="66" name="Graphic 65" descr="Handshake outline">
            <a:extLst>
              <a:ext uri="{FF2B5EF4-FFF2-40B4-BE49-F238E27FC236}">
                <a16:creationId xmlns:a16="http://schemas.microsoft.com/office/drawing/2014/main" id="{9D8BED16-F73A-4E0B-9531-EEFF304119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24246" y="4473110"/>
            <a:ext cx="780877" cy="780877"/>
          </a:xfrm>
          <a:prstGeom prst="rect">
            <a:avLst/>
          </a:prstGeom>
        </p:spPr>
      </p:pic>
      <p:pic>
        <p:nvPicPr>
          <p:cNvPr id="67" name="Graphic 66" descr="Postit Notes outline">
            <a:extLst>
              <a:ext uri="{FF2B5EF4-FFF2-40B4-BE49-F238E27FC236}">
                <a16:creationId xmlns:a16="http://schemas.microsoft.com/office/drawing/2014/main" id="{677996F8-2407-4E3B-AC0F-E385121AD0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82215" y="3038562"/>
            <a:ext cx="780877" cy="780877"/>
          </a:xfrm>
          <a:prstGeom prst="rect">
            <a:avLst/>
          </a:prstGeom>
        </p:spPr>
      </p:pic>
      <p:pic>
        <p:nvPicPr>
          <p:cNvPr id="68" name="Graphic 67" descr="Target Audience outline">
            <a:extLst>
              <a:ext uri="{FF2B5EF4-FFF2-40B4-BE49-F238E27FC236}">
                <a16:creationId xmlns:a16="http://schemas.microsoft.com/office/drawing/2014/main" id="{34AE7A2B-A201-4F3E-835B-77633D1E7F3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42825" y="1635297"/>
            <a:ext cx="743718" cy="743718"/>
          </a:xfrm>
          <a:prstGeom prst="rect">
            <a:avLst/>
          </a:prstGeom>
        </p:spPr>
      </p:pic>
      <p:sp>
        <p:nvSpPr>
          <p:cNvPr id="69" name="Circle">
            <a:extLst>
              <a:ext uri="{FF2B5EF4-FFF2-40B4-BE49-F238E27FC236}">
                <a16:creationId xmlns:a16="http://schemas.microsoft.com/office/drawing/2014/main" id="{2A87C103-6A5D-4BB6-94AF-493CC031FAB9}"/>
              </a:ext>
            </a:extLst>
          </p:cNvPr>
          <p:cNvSpPr/>
          <p:nvPr/>
        </p:nvSpPr>
        <p:spPr>
          <a:xfrm>
            <a:off x="5569162" y="2918026"/>
            <a:ext cx="1034653" cy="103465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70" name="Graphic 69" descr="Trophy with solid fill">
            <a:extLst>
              <a:ext uri="{FF2B5EF4-FFF2-40B4-BE49-F238E27FC236}">
                <a16:creationId xmlns:a16="http://schemas.microsoft.com/office/drawing/2014/main" id="{0F79216E-A2AF-45E7-A3FB-ADEA5A5E863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4274" y="3067274"/>
            <a:ext cx="723452" cy="72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0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261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Two-Side Radial List – Slide Template</vt:lpstr>
      <vt:lpstr>Two-Side Radial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Two-Side Radial List</dc:title>
  <dc:creator>PresentationGO.com</dc:creator>
  <dc:description>© Copyright PresentationGO.com</dc:description>
  <dcterms:created xsi:type="dcterms:W3CDTF">2014-11-26T05:14:11Z</dcterms:created>
  <dcterms:modified xsi:type="dcterms:W3CDTF">2021-02-08T21:05:39Z</dcterms:modified>
  <cp:category>Charts &amp; Diagrams</cp:category>
</cp:coreProperties>
</file>