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93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Two-Step Process Loop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BDE9F60E-F2AA-F1A6-DB0F-001BED694503}"/>
              </a:ext>
            </a:extLst>
          </p:cNvPr>
          <p:cNvSpPr/>
          <p:nvPr/>
        </p:nvSpPr>
        <p:spPr>
          <a:xfrm>
            <a:off x="5208531" y="2481562"/>
            <a:ext cx="1107883" cy="1107883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0FD29965-B487-8499-DFD7-4907D07A8FA7}"/>
              </a:ext>
            </a:extLst>
          </p:cNvPr>
          <p:cNvSpPr/>
          <p:nvPr/>
        </p:nvSpPr>
        <p:spPr>
          <a:xfrm>
            <a:off x="2860935" y="2481562"/>
            <a:ext cx="1107883" cy="1107883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F945F53-9FEB-9762-CD3B-013BCF46A4B4}"/>
              </a:ext>
            </a:extLst>
          </p:cNvPr>
          <p:cNvSpPr/>
          <p:nvPr/>
        </p:nvSpPr>
        <p:spPr>
          <a:xfrm>
            <a:off x="2391886" y="2012119"/>
            <a:ext cx="4360229" cy="2016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72" h="21600" extrusionOk="0">
                <a:moveTo>
                  <a:pt x="19277" y="3168"/>
                </a:moveTo>
                <a:cubicBezTo>
                  <a:pt x="18375" y="1132"/>
                  <a:pt x="17173" y="0"/>
                  <a:pt x="15894" y="0"/>
                </a:cubicBezTo>
                <a:cubicBezTo>
                  <a:pt x="14614" y="0"/>
                  <a:pt x="13412" y="1132"/>
                  <a:pt x="12511" y="3168"/>
                </a:cubicBezTo>
                <a:lnTo>
                  <a:pt x="10329" y="8097"/>
                </a:lnTo>
                <a:lnTo>
                  <a:pt x="10329" y="8097"/>
                </a:lnTo>
                <a:lnTo>
                  <a:pt x="8571" y="12070"/>
                </a:lnTo>
                <a:lnTo>
                  <a:pt x="8571" y="12070"/>
                </a:lnTo>
                <a:lnTo>
                  <a:pt x="8293" y="12698"/>
                </a:lnTo>
                <a:lnTo>
                  <a:pt x="6969" y="15766"/>
                </a:lnTo>
                <a:cubicBezTo>
                  <a:pt x="5756" y="18507"/>
                  <a:pt x="3786" y="18507"/>
                  <a:pt x="2584" y="15766"/>
                </a:cubicBezTo>
                <a:lnTo>
                  <a:pt x="2584" y="15766"/>
                </a:lnTo>
                <a:cubicBezTo>
                  <a:pt x="1371" y="13025"/>
                  <a:pt x="1371" y="8575"/>
                  <a:pt x="2584" y="5859"/>
                </a:cubicBezTo>
                <a:cubicBezTo>
                  <a:pt x="3174" y="4526"/>
                  <a:pt x="3953" y="3797"/>
                  <a:pt x="4776" y="3797"/>
                </a:cubicBezTo>
                <a:cubicBezTo>
                  <a:pt x="4776" y="3797"/>
                  <a:pt x="4776" y="3797"/>
                  <a:pt x="4776" y="3797"/>
                </a:cubicBezTo>
                <a:cubicBezTo>
                  <a:pt x="5611" y="3797"/>
                  <a:pt x="6390" y="4526"/>
                  <a:pt x="6969" y="5859"/>
                </a:cubicBezTo>
                <a:lnTo>
                  <a:pt x="8894" y="10209"/>
                </a:lnTo>
                <a:lnTo>
                  <a:pt x="10073" y="7544"/>
                </a:lnTo>
                <a:lnTo>
                  <a:pt x="8159" y="3168"/>
                </a:lnTo>
                <a:cubicBezTo>
                  <a:pt x="7258" y="1132"/>
                  <a:pt x="6056" y="0"/>
                  <a:pt x="4776" y="0"/>
                </a:cubicBezTo>
                <a:cubicBezTo>
                  <a:pt x="3497" y="0"/>
                  <a:pt x="2295" y="1132"/>
                  <a:pt x="1393" y="3168"/>
                </a:cubicBezTo>
                <a:cubicBezTo>
                  <a:pt x="-465" y="7368"/>
                  <a:pt x="-465" y="14232"/>
                  <a:pt x="1393" y="18432"/>
                </a:cubicBezTo>
                <a:lnTo>
                  <a:pt x="1393" y="18432"/>
                </a:lnTo>
                <a:cubicBezTo>
                  <a:pt x="2328" y="20544"/>
                  <a:pt x="3552" y="21600"/>
                  <a:pt x="4776" y="21600"/>
                </a:cubicBezTo>
                <a:cubicBezTo>
                  <a:pt x="6001" y="21600"/>
                  <a:pt x="7225" y="20544"/>
                  <a:pt x="8159" y="18432"/>
                </a:cubicBezTo>
                <a:lnTo>
                  <a:pt x="9751" y="14836"/>
                </a:lnTo>
                <a:lnTo>
                  <a:pt x="9751" y="14836"/>
                </a:lnTo>
                <a:lnTo>
                  <a:pt x="11531" y="10813"/>
                </a:lnTo>
                <a:lnTo>
                  <a:pt x="11531" y="10813"/>
                </a:lnTo>
                <a:lnTo>
                  <a:pt x="12344" y="8902"/>
                </a:lnTo>
                <a:lnTo>
                  <a:pt x="13701" y="5834"/>
                </a:lnTo>
                <a:cubicBezTo>
                  <a:pt x="14291" y="4501"/>
                  <a:pt x="15070" y="3772"/>
                  <a:pt x="15894" y="3772"/>
                </a:cubicBezTo>
                <a:cubicBezTo>
                  <a:pt x="15894" y="3772"/>
                  <a:pt x="15894" y="3772"/>
                  <a:pt x="15894" y="3772"/>
                </a:cubicBezTo>
                <a:cubicBezTo>
                  <a:pt x="16728" y="3772"/>
                  <a:pt x="17507" y="4501"/>
                  <a:pt x="18097" y="5834"/>
                </a:cubicBezTo>
                <a:cubicBezTo>
                  <a:pt x="19299" y="8549"/>
                  <a:pt x="19299" y="13000"/>
                  <a:pt x="18097" y="15716"/>
                </a:cubicBezTo>
                <a:cubicBezTo>
                  <a:pt x="17507" y="17049"/>
                  <a:pt x="16728" y="17778"/>
                  <a:pt x="15905" y="17778"/>
                </a:cubicBezTo>
                <a:cubicBezTo>
                  <a:pt x="15070" y="17778"/>
                  <a:pt x="14291" y="17049"/>
                  <a:pt x="13712" y="15716"/>
                </a:cubicBezTo>
                <a:lnTo>
                  <a:pt x="11787" y="11366"/>
                </a:lnTo>
                <a:lnTo>
                  <a:pt x="10608" y="14031"/>
                </a:lnTo>
                <a:lnTo>
                  <a:pt x="12522" y="18381"/>
                </a:lnTo>
                <a:cubicBezTo>
                  <a:pt x="13423" y="20418"/>
                  <a:pt x="14625" y="21550"/>
                  <a:pt x="15905" y="21550"/>
                </a:cubicBezTo>
                <a:cubicBezTo>
                  <a:pt x="17184" y="21550"/>
                  <a:pt x="18386" y="20418"/>
                  <a:pt x="19288" y="18381"/>
                </a:cubicBezTo>
                <a:cubicBezTo>
                  <a:pt x="21135" y="14207"/>
                  <a:pt x="21135" y="7393"/>
                  <a:pt x="19277" y="3168"/>
                </a:cubicBezTo>
                <a:close/>
                <a:moveTo>
                  <a:pt x="9907" y="11869"/>
                </a:moveTo>
                <a:lnTo>
                  <a:pt x="9818" y="12749"/>
                </a:lnTo>
                <a:cubicBezTo>
                  <a:pt x="9806" y="12824"/>
                  <a:pt x="9751" y="12875"/>
                  <a:pt x="9751" y="12799"/>
                </a:cubicBezTo>
                <a:lnTo>
                  <a:pt x="9729" y="12120"/>
                </a:lnTo>
                <a:lnTo>
                  <a:pt x="9428" y="12070"/>
                </a:lnTo>
                <a:cubicBezTo>
                  <a:pt x="9395" y="12070"/>
                  <a:pt x="9417" y="11944"/>
                  <a:pt x="9450" y="11919"/>
                </a:cubicBezTo>
                <a:lnTo>
                  <a:pt x="9840" y="11718"/>
                </a:lnTo>
                <a:cubicBezTo>
                  <a:pt x="9895" y="11718"/>
                  <a:pt x="9918" y="11768"/>
                  <a:pt x="9907" y="11869"/>
                </a:cubicBezTo>
                <a:close/>
                <a:moveTo>
                  <a:pt x="10441" y="10712"/>
                </a:moveTo>
                <a:lnTo>
                  <a:pt x="10318" y="11919"/>
                </a:lnTo>
                <a:cubicBezTo>
                  <a:pt x="10307" y="12045"/>
                  <a:pt x="10229" y="12095"/>
                  <a:pt x="10229" y="11994"/>
                </a:cubicBezTo>
                <a:lnTo>
                  <a:pt x="10196" y="11089"/>
                </a:lnTo>
                <a:lnTo>
                  <a:pt x="9795" y="11014"/>
                </a:lnTo>
                <a:cubicBezTo>
                  <a:pt x="9751" y="11014"/>
                  <a:pt x="9773" y="10838"/>
                  <a:pt x="9829" y="10813"/>
                </a:cubicBezTo>
                <a:lnTo>
                  <a:pt x="10363" y="10536"/>
                </a:lnTo>
                <a:cubicBezTo>
                  <a:pt x="10418" y="10511"/>
                  <a:pt x="10452" y="10586"/>
                  <a:pt x="10441" y="10712"/>
                </a:cubicBezTo>
                <a:close/>
                <a:moveTo>
                  <a:pt x="11031" y="9430"/>
                </a:moveTo>
                <a:lnTo>
                  <a:pt x="10886" y="10913"/>
                </a:lnTo>
                <a:cubicBezTo>
                  <a:pt x="10875" y="11064"/>
                  <a:pt x="10775" y="11139"/>
                  <a:pt x="10775" y="11014"/>
                </a:cubicBezTo>
                <a:lnTo>
                  <a:pt x="10730" y="9882"/>
                </a:lnTo>
                <a:lnTo>
                  <a:pt x="10229" y="9782"/>
                </a:lnTo>
                <a:cubicBezTo>
                  <a:pt x="10174" y="9782"/>
                  <a:pt x="10207" y="9555"/>
                  <a:pt x="10274" y="9530"/>
                </a:cubicBezTo>
                <a:lnTo>
                  <a:pt x="10930" y="9203"/>
                </a:lnTo>
                <a:cubicBezTo>
                  <a:pt x="11008" y="9153"/>
                  <a:pt x="11053" y="9254"/>
                  <a:pt x="11031" y="943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D7FD9F07-C2FF-D575-C522-51579F5D00ED}"/>
              </a:ext>
            </a:extLst>
          </p:cNvPr>
          <p:cNvSpPr txBox="1"/>
          <p:nvPr/>
        </p:nvSpPr>
        <p:spPr>
          <a:xfrm>
            <a:off x="3097156" y="2781588"/>
            <a:ext cx="635441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162181A8-3003-505F-899C-BE5569A90ABF}"/>
              </a:ext>
            </a:extLst>
          </p:cNvPr>
          <p:cNvSpPr txBox="1"/>
          <p:nvPr/>
        </p:nvSpPr>
        <p:spPr>
          <a:xfrm>
            <a:off x="5444752" y="2781588"/>
            <a:ext cx="635441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bg1"/>
                </a:solidFill>
              </a:rPr>
              <a:t>02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13029FD-EE21-00FA-D9E6-C73177BDE2B3}"/>
              </a:ext>
            </a:extLst>
          </p:cNvPr>
          <p:cNvGrpSpPr/>
          <p:nvPr/>
        </p:nvGrpSpPr>
        <p:grpSpPr>
          <a:xfrm>
            <a:off x="2539024" y="4236704"/>
            <a:ext cx="1751703" cy="1352335"/>
            <a:chOff x="332936" y="2638026"/>
            <a:chExt cx="2975111" cy="1803113"/>
          </a:xfrm>
        </p:grpSpPr>
        <p:sp>
          <p:nvSpPr>
            <p:cNvPr id="17" name="TextBox 11">
              <a:extLst>
                <a:ext uri="{FF2B5EF4-FFF2-40B4-BE49-F238E27FC236}">
                  <a16:creationId xmlns:a16="http://schemas.microsoft.com/office/drawing/2014/main" id="{E325BB59-27C6-09FE-8AC9-E12F3AE91920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18" name="TextBox 12">
              <a:extLst>
                <a:ext uri="{FF2B5EF4-FFF2-40B4-BE49-F238E27FC236}">
                  <a16:creationId xmlns:a16="http://schemas.microsoft.com/office/drawing/2014/main" id="{0CC5FC74-423E-6376-0D99-1D408AB1632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53FE58D-2655-A6D7-A08C-991E869C2257}"/>
              </a:ext>
            </a:extLst>
          </p:cNvPr>
          <p:cNvGrpSpPr/>
          <p:nvPr/>
        </p:nvGrpSpPr>
        <p:grpSpPr>
          <a:xfrm>
            <a:off x="7093745" y="2352813"/>
            <a:ext cx="1796426" cy="1413892"/>
            <a:chOff x="8921977" y="1394910"/>
            <a:chExt cx="2926080" cy="188518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73F0C20-130F-6FB4-5A1F-2E000A5FEFE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C0C1BAD-3B24-F7F2-3E33-D9A821D01E4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423D1E8-8901-E7BD-8724-862D26C72580}"/>
              </a:ext>
            </a:extLst>
          </p:cNvPr>
          <p:cNvGrpSpPr/>
          <p:nvPr/>
        </p:nvGrpSpPr>
        <p:grpSpPr>
          <a:xfrm>
            <a:off x="253831" y="2352815"/>
            <a:ext cx="1796426" cy="1413892"/>
            <a:chOff x="332936" y="2555951"/>
            <a:chExt cx="2926080" cy="188518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85F408E-B091-C654-9C82-57897A9B7D1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FC8EFF9-C6E6-1D8A-8ADD-91BDDA4C2B5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45392C-44F9-1B6B-4C23-7BD9497737E6}"/>
              </a:ext>
            </a:extLst>
          </p:cNvPr>
          <p:cNvGrpSpPr/>
          <p:nvPr/>
        </p:nvGrpSpPr>
        <p:grpSpPr>
          <a:xfrm>
            <a:off x="4886620" y="4236704"/>
            <a:ext cx="1751703" cy="1352335"/>
            <a:chOff x="332936" y="2638026"/>
            <a:chExt cx="2975111" cy="180311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0ABE808-6D52-09CA-A743-05D61EACB754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58D0EB9-6D8B-AD5E-6982-22A6FA04BCB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Two-Step Process Loop – Slide Template</a:t>
            </a:r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E297CD56-5B2B-5F29-A559-9780D8EA9CF0}"/>
              </a:ext>
            </a:extLst>
          </p:cNvPr>
          <p:cNvSpPr/>
          <p:nvPr/>
        </p:nvSpPr>
        <p:spPr>
          <a:xfrm>
            <a:off x="5208531" y="2481562"/>
            <a:ext cx="1107883" cy="1107883"/>
          </a:xfrm>
          <a:prstGeom prst="ellipse">
            <a:avLst/>
          </a:pr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B263111E-F8AE-9CE2-7F43-CE7C896594B7}"/>
              </a:ext>
            </a:extLst>
          </p:cNvPr>
          <p:cNvSpPr/>
          <p:nvPr/>
        </p:nvSpPr>
        <p:spPr>
          <a:xfrm>
            <a:off x="2860935" y="2481562"/>
            <a:ext cx="1107883" cy="1107883"/>
          </a:xfrm>
          <a:prstGeom prst="ellipse">
            <a:avLst/>
          </a:pr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7FA38DF4-D761-DD4E-F720-822C5F982A8D}"/>
              </a:ext>
            </a:extLst>
          </p:cNvPr>
          <p:cNvSpPr/>
          <p:nvPr/>
        </p:nvSpPr>
        <p:spPr>
          <a:xfrm>
            <a:off x="2391886" y="2012119"/>
            <a:ext cx="4360229" cy="2016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72" h="21600" extrusionOk="0">
                <a:moveTo>
                  <a:pt x="19277" y="3168"/>
                </a:moveTo>
                <a:cubicBezTo>
                  <a:pt x="18375" y="1132"/>
                  <a:pt x="17173" y="0"/>
                  <a:pt x="15894" y="0"/>
                </a:cubicBezTo>
                <a:cubicBezTo>
                  <a:pt x="14614" y="0"/>
                  <a:pt x="13412" y="1132"/>
                  <a:pt x="12511" y="3168"/>
                </a:cubicBezTo>
                <a:lnTo>
                  <a:pt x="10329" y="8097"/>
                </a:lnTo>
                <a:lnTo>
                  <a:pt x="10329" y="8097"/>
                </a:lnTo>
                <a:lnTo>
                  <a:pt x="8571" y="12070"/>
                </a:lnTo>
                <a:lnTo>
                  <a:pt x="8571" y="12070"/>
                </a:lnTo>
                <a:lnTo>
                  <a:pt x="8293" y="12698"/>
                </a:lnTo>
                <a:lnTo>
                  <a:pt x="6969" y="15766"/>
                </a:lnTo>
                <a:cubicBezTo>
                  <a:pt x="5756" y="18507"/>
                  <a:pt x="3786" y="18507"/>
                  <a:pt x="2584" y="15766"/>
                </a:cubicBezTo>
                <a:lnTo>
                  <a:pt x="2584" y="15766"/>
                </a:lnTo>
                <a:cubicBezTo>
                  <a:pt x="1371" y="13025"/>
                  <a:pt x="1371" y="8575"/>
                  <a:pt x="2584" y="5859"/>
                </a:cubicBezTo>
                <a:cubicBezTo>
                  <a:pt x="3174" y="4526"/>
                  <a:pt x="3953" y="3797"/>
                  <a:pt x="4776" y="3797"/>
                </a:cubicBezTo>
                <a:cubicBezTo>
                  <a:pt x="4776" y="3797"/>
                  <a:pt x="4776" y="3797"/>
                  <a:pt x="4776" y="3797"/>
                </a:cubicBezTo>
                <a:cubicBezTo>
                  <a:pt x="5611" y="3797"/>
                  <a:pt x="6390" y="4526"/>
                  <a:pt x="6969" y="5859"/>
                </a:cubicBezTo>
                <a:lnTo>
                  <a:pt x="8894" y="10209"/>
                </a:lnTo>
                <a:lnTo>
                  <a:pt x="10073" y="7544"/>
                </a:lnTo>
                <a:lnTo>
                  <a:pt x="8159" y="3168"/>
                </a:lnTo>
                <a:cubicBezTo>
                  <a:pt x="7258" y="1132"/>
                  <a:pt x="6056" y="0"/>
                  <a:pt x="4776" y="0"/>
                </a:cubicBezTo>
                <a:cubicBezTo>
                  <a:pt x="3497" y="0"/>
                  <a:pt x="2295" y="1132"/>
                  <a:pt x="1393" y="3168"/>
                </a:cubicBezTo>
                <a:cubicBezTo>
                  <a:pt x="-465" y="7368"/>
                  <a:pt x="-465" y="14232"/>
                  <a:pt x="1393" y="18432"/>
                </a:cubicBezTo>
                <a:lnTo>
                  <a:pt x="1393" y="18432"/>
                </a:lnTo>
                <a:cubicBezTo>
                  <a:pt x="2328" y="20544"/>
                  <a:pt x="3552" y="21600"/>
                  <a:pt x="4776" y="21600"/>
                </a:cubicBezTo>
                <a:cubicBezTo>
                  <a:pt x="6001" y="21600"/>
                  <a:pt x="7225" y="20544"/>
                  <a:pt x="8159" y="18432"/>
                </a:cubicBezTo>
                <a:lnTo>
                  <a:pt x="9751" y="14836"/>
                </a:lnTo>
                <a:lnTo>
                  <a:pt x="9751" y="14836"/>
                </a:lnTo>
                <a:lnTo>
                  <a:pt x="11531" y="10813"/>
                </a:lnTo>
                <a:lnTo>
                  <a:pt x="11531" y="10813"/>
                </a:lnTo>
                <a:lnTo>
                  <a:pt x="12344" y="8902"/>
                </a:lnTo>
                <a:lnTo>
                  <a:pt x="13701" y="5834"/>
                </a:lnTo>
                <a:cubicBezTo>
                  <a:pt x="14291" y="4501"/>
                  <a:pt x="15070" y="3772"/>
                  <a:pt x="15894" y="3772"/>
                </a:cubicBezTo>
                <a:cubicBezTo>
                  <a:pt x="15894" y="3772"/>
                  <a:pt x="15894" y="3772"/>
                  <a:pt x="15894" y="3772"/>
                </a:cubicBezTo>
                <a:cubicBezTo>
                  <a:pt x="16728" y="3772"/>
                  <a:pt x="17507" y="4501"/>
                  <a:pt x="18097" y="5834"/>
                </a:cubicBezTo>
                <a:cubicBezTo>
                  <a:pt x="19299" y="8549"/>
                  <a:pt x="19299" y="13000"/>
                  <a:pt x="18097" y="15716"/>
                </a:cubicBezTo>
                <a:cubicBezTo>
                  <a:pt x="17507" y="17049"/>
                  <a:pt x="16728" y="17778"/>
                  <a:pt x="15905" y="17778"/>
                </a:cubicBezTo>
                <a:cubicBezTo>
                  <a:pt x="15070" y="17778"/>
                  <a:pt x="14291" y="17049"/>
                  <a:pt x="13712" y="15716"/>
                </a:cubicBezTo>
                <a:lnTo>
                  <a:pt x="11787" y="11366"/>
                </a:lnTo>
                <a:lnTo>
                  <a:pt x="10608" y="14031"/>
                </a:lnTo>
                <a:lnTo>
                  <a:pt x="12522" y="18381"/>
                </a:lnTo>
                <a:cubicBezTo>
                  <a:pt x="13423" y="20418"/>
                  <a:pt x="14625" y="21550"/>
                  <a:pt x="15905" y="21550"/>
                </a:cubicBezTo>
                <a:cubicBezTo>
                  <a:pt x="17184" y="21550"/>
                  <a:pt x="18386" y="20418"/>
                  <a:pt x="19288" y="18381"/>
                </a:cubicBezTo>
                <a:cubicBezTo>
                  <a:pt x="21135" y="14207"/>
                  <a:pt x="21135" y="7393"/>
                  <a:pt x="19277" y="3168"/>
                </a:cubicBezTo>
                <a:close/>
                <a:moveTo>
                  <a:pt x="9907" y="11869"/>
                </a:moveTo>
                <a:lnTo>
                  <a:pt x="9818" y="12749"/>
                </a:lnTo>
                <a:cubicBezTo>
                  <a:pt x="9806" y="12824"/>
                  <a:pt x="9751" y="12875"/>
                  <a:pt x="9751" y="12799"/>
                </a:cubicBezTo>
                <a:lnTo>
                  <a:pt x="9729" y="12120"/>
                </a:lnTo>
                <a:lnTo>
                  <a:pt x="9428" y="12070"/>
                </a:lnTo>
                <a:cubicBezTo>
                  <a:pt x="9395" y="12070"/>
                  <a:pt x="9417" y="11944"/>
                  <a:pt x="9450" y="11919"/>
                </a:cubicBezTo>
                <a:lnTo>
                  <a:pt x="9840" y="11718"/>
                </a:lnTo>
                <a:cubicBezTo>
                  <a:pt x="9895" y="11718"/>
                  <a:pt x="9918" y="11768"/>
                  <a:pt x="9907" y="11869"/>
                </a:cubicBezTo>
                <a:close/>
                <a:moveTo>
                  <a:pt x="10441" y="10712"/>
                </a:moveTo>
                <a:lnTo>
                  <a:pt x="10318" y="11919"/>
                </a:lnTo>
                <a:cubicBezTo>
                  <a:pt x="10307" y="12045"/>
                  <a:pt x="10229" y="12095"/>
                  <a:pt x="10229" y="11994"/>
                </a:cubicBezTo>
                <a:lnTo>
                  <a:pt x="10196" y="11089"/>
                </a:lnTo>
                <a:lnTo>
                  <a:pt x="9795" y="11014"/>
                </a:lnTo>
                <a:cubicBezTo>
                  <a:pt x="9751" y="11014"/>
                  <a:pt x="9773" y="10838"/>
                  <a:pt x="9829" y="10813"/>
                </a:cubicBezTo>
                <a:lnTo>
                  <a:pt x="10363" y="10536"/>
                </a:lnTo>
                <a:cubicBezTo>
                  <a:pt x="10418" y="10511"/>
                  <a:pt x="10452" y="10586"/>
                  <a:pt x="10441" y="10712"/>
                </a:cubicBezTo>
                <a:close/>
                <a:moveTo>
                  <a:pt x="11031" y="9430"/>
                </a:moveTo>
                <a:lnTo>
                  <a:pt x="10886" y="10913"/>
                </a:lnTo>
                <a:cubicBezTo>
                  <a:pt x="10875" y="11064"/>
                  <a:pt x="10775" y="11139"/>
                  <a:pt x="10775" y="11014"/>
                </a:cubicBezTo>
                <a:lnTo>
                  <a:pt x="10730" y="9882"/>
                </a:lnTo>
                <a:lnTo>
                  <a:pt x="10229" y="9782"/>
                </a:lnTo>
                <a:cubicBezTo>
                  <a:pt x="10174" y="9782"/>
                  <a:pt x="10207" y="9555"/>
                  <a:pt x="10274" y="9530"/>
                </a:cubicBezTo>
                <a:lnTo>
                  <a:pt x="10930" y="9203"/>
                </a:lnTo>
                <a:cubicBezTo>
                  <a:pt x="11008" y="9153"/>
                  <a:pt x="11053" y="9254"/>
                  <a:pt x="11031" y="943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TextBox 12">
            <a:extLst>
              <a:ext uri="{FF2B5EF4-FFF2-40B4-BE49-F238E27FC236}">
                <a16:creationId xmlns:a16="http://schemas.microsoft.com/office/drawing/2014/main" id="{E41FC8B5-D294-5D1F-C9E0-A62D18E5A227}"/>
              </a:ext>
            </a:extLst>
          </p:cNvPr>
          <p:cNvSpPr txBox="1"/>
          <p:nvPr/>
        </p:nvSpPr>
        <p:spPr>
          <a:xfrm>
            <a:off x="3097156" y="2781588"/>
            <a:ext cx="635441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30" name="TextBox 13">
            <a:extLst>
              <a:ext uri="{FF2B5EF4-FFF2-40B4-BE49-F238E27FC236}">
                <a16:creationId xmlns:a16="http://schemas.microsoft.com/office/drawing/2014/main" id="{ACF22144-B7C6-0F19-94B7-AC0FE86E00F0}"/>
              </a:ext>
            </a:extLst>
          </p:cNvPr>
          <p:cNvSpPr txBox="1"/>
          <p:nvPr/>
        </p:nvSpPr>
        <p:spPr>
          <a:xfrm>
            <a:off x="5444752" y="2781588"/>
            <a:ext cx="635441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92A2608-0AA1-0B9F-9083-B34AB367D7C9}"/>
              </a:ext>
            </a:extLst>
          </p:cNvPr>
          <p:cNvGrpSpPr/>
          <p:nvPr/>
        </p:nvGrpSpPr>
        <p:grpSpPr>
          <a:xfrm>
            <a:off x="2539024" y="4236704"/>
            <a:ext cx="1751703" cy="1352335"/>
            <a:chOff x="332936" y="2638026"/>
            <a:chExt cx="2975111" cy="1803113"/>
          </a:xfrm>
        </p:grpSpPr>
        <p:sp>
          <p:nvSpPr>
            <p:cNvPr id="32" name="TextBox 11">
              <a:extLst>
                <a:ext uri="{FF2B5EF4-FFF2-40B4-BE49-F238E27FC236}">
                  <a16:creationId xmlns:a16="http://schemas.microsoft.com/office/drawing/2014/main" id="{1457B02F-5BF5-2A61-3737-320A4013C8AD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12">
              <a:extLst>
                <a:ext uri="{FF2B5EF4-FFF2-40B4-BE49-F238E27FC236}">
                  <a16:creationId xmlns:a16="http://schemas.microsoft.com/office/drawing/2014/main" id="{4A55B1C7-FA5F-7FD9-F313-E5E33F55431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A6E99A4-0132-D51E-E028-BD427BE5E3E5}"/>
              </a:ext>
            </a:extLst>
          </p:cNvPr>
          <p:cNvGrpSpPr/>
          <p:nvPr/>
        </p:nvGrpSpPr>
        <p:grpSpPr>
          <a:xfrm>
            <a:off x="7093745" y="2352813"/>
            <a:ext cx="1796426" cy="1413892"/>
            <a:chOff x="8921977" y="1394910"/>
            <a:chExt cx="2926080" cy="188518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CF25656-574A-9CB8-125A-C772D4DC571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16A33E2-D296-ADA8-7B65-CCA6B7568CF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6F9CAD1-0F6E-7173-0895-E79663E16668}"/>
              </a:ext>
            </a:extLst>
          </p:cNvPr>
          <p:cNvGrpSpPr/>
          <p:nvPr/>
        </p:nvGrpSpPr>
        <p:grpSpPr>
          <a:xfrm>
            <a:off x="253831" y="2352815"/>
            <a:ext cx="1796426" cy="1413892"/>
            <a:chOff x="332936" y="2555951"/>
            <a:chExt cx="2926080" cy="188518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982D3B7-CA72-C510-522D-F6500367320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DFFBADD-2BE6-A766-B058-59EF487AAF2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42609B0-230F-3037-F805-192DC30F6B84}"/>
              </a:ext>
            </a:extLst>
          </p:cNvPr>
          <p:cNvGrpSpPr/>
          <p:nvPr/>
        </p:nvGrpSpPr>
        <p:grpSpPr>
          <a:xfrm>
            <a:off x="4886620" y="4236704"/>
            <a:ext cx="1751703" cy="1352335"/>
            <a:chOff x="332936" y="2638026"/>
            <a:chExt cx="2975111" cy="180311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CCF9ECC-DE4D-0823-67A1-5E58A744466D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214767D-B644-CB02-517A-25E5E634ED79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929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10288</TotalTime>
  <Words>373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Two-Step Process Loop – Slide Template</vt:lpstr>
      <vt:lpstr>Two-Step Process Loop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Two-Step Process Loop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2024-02-19T19:35:14Z</dcterms:modified>
  <cp:category>Charts &amp; Diagrams</cp:category>
</cp:coreProperties>
</file>