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Two-Way Converging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3428954-18C3-4C13-17AC-B246B600345F}"/>
              </a:ext>
            </a:extLst>
          </p:cNvPr>
          <p:cNvSpPr/>
          <p:nvPr/>
        </p:nvSpPr>
        <p:spPr>
          <a:xfrm>
            <a:off x="1518601" y="2213807"/>
            <a:ext cx="3018737" cy="1369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305" y="0"/>
                </a:lnTo>
                <a:cubicBezTo>
                  <a:pt x="10191" y="0"/>
                  <a:pt x="12942" y="2518"/>
                  <a:pt x="14986" y="7023"/>
                </a:cubicBezTo>
                <a:lnTo>
                  <a:pt x="21600" y="21600"/>
                </a:lnTo>
                <a:lnTo>
                  <a:pt x="98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227C03F-FA88-4E63-1AF4-49B1E5238CB0}"/>
              </a:ext>
            </a:extLst>
          </p:cNvPr>
          <p:cNvSpPr/>
          <p:nvPr/>
        </p:nvSpPr>
        <p:spPr>
          <a:xfrm>
            <a:off x="1518600" y="3642298"/>
            <a:ext cx="3016640" cy="1367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14982" y="14577"/>
                </a:moveTo>
                <a:lnTo>
                  <a:pt x="21600" y="0"/>
                </a:lnTo>
                <a:lnTo>
                  <a:pt x="9792" y="0"/>
                </a:lnTo>
                <a:lnTo>
                  <a:pt x="0" y="21567"/>
                </a:lnTo>
                <a:lnTo>
                  <a:pt x="7310" y="21567"/>
                </a:lnTo>
                <a:cubicBezTo>
                  <a:pt x="10183" y="21600"/>
                  <a:pt x="12951" y="19082"/>
                  <a:pt x="14982" y="145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0D66E8-92A2-6D90-0359-1A665B8BECFC}"/>
              </a:ext>
            </a:extLst>
          </p:cNvPr>
          <p:cNvSpPr/>
          <p:nvPr/>
        </p:nvSpPr>
        <p:spPr>
          <a:xfrm>
            <a:off x="4627669" y="3642298"/>
            <a:ext cx="3018737" cy="1369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00" y="0"/>
                </a:moveTo>
                <a:lnTo>
                  <a:pt x="0" y="0"/>
                </a:lnTo>
                <a:lnTo>
                  <a:pt x="6614" y="14577"/>
                </a:lnTo>
                <a:cubicBezTo>
                  <a:pt x="8643" y="19049"/>
                  <a:pt x="11409" y="21600"/>
                  <a:pt x="14295" y="21600"/>
                </a:cubicBezTo>
                <a:lnTo>
                  <a:pt x="21600" y="21600"/>
                </a:lnTo>
                <a:lnTo>
                  <a:pt x="11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ACEFD6D-814C-CDBB-C032-E234FF73C56F}"/>
              </a:ext>
            </a:extLst>
          </p:cNvPr>
          <p:cNvSpPr/>
          <p:nvPr/>
        </p:nvSpPr>
        <p:spPr>
          <a:xfrm>
            <a:off x="4627667" y="2213808"/>
            <a:ext cx="3016640" cy="1367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6618" y="6990"/>
                </a:moveTo>
                <a:lnTo>
                  <a:pt x="0" y="21567"/>
                </a:lnTo>
                <a:lnTo>
                  <a:pt x="11808" y="21567"/>
                </a:lnTo>
                <a:lnTo>
                  <a:pt x="21600" y="0"/>
                </a:lnTo>
                <a:lnTo>
                  <a:pt x="14290" y="0"/>
                </a:lnTo>
                <a:cubicBezTo>
                  <a:pt x="11417" y="-33"/>
                  <a:pt x="8649" y="2485"/>
                  <a:pt x="6618" y="699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5F9C76C9-736C-0064-CA1D-EC4B09CFBF0C}"/>
              </a:ext>
            </a:extLst>
          </p:cNvPr>
          <p:cNvSpPr/>
          <p:nvPr/>
        </p:nvSpPr>
        <p:spPr>
          <a:xfrm>
            <a:off x="1119464" y="1919706"/>
            <a:ext cx="1699485" cy="3396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07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F77C848F-F217-4133-7D19-2BE6A48768AB}"/>
              </a:ext>
            </a:extLst>
          </p:cNvPr>
          <p:cNvSpPr/>
          <p:nvPr/>
        </p:nvSpPr>
        <p:spPr>
          <a:xfrm>
            <a:off x="6329252" y="1919706"/>
            <a:ext cx="1695284" cy="3392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1079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DE0D773-0EAF-EF9D-E904-614106B6B62F}"/>
              </a:ext>
            </a:extLst>
          </p:cNvPr>
          <p:cNvGrpSpPr/>
          <p:nvPr/>
        </p:nvGrpSpPr>
        <p:grpSpPr>
          <a:xfrm>
            <a:off x="2658047" y="3642298"/>
            <a:ext cx="1156468" cy="725798"/>
            <a:chOff x="2658047" y="3642298"/>
            <a:chExt cx="1156468" cy="725798"/>
          </a:xfrm>
        </p:grpSpPr>
        <p:sp>
          <p:nvSpPr>
            <p:cNvPr id="29" name="TextBox 10">
              <a:extLst>
                <a:ext uri="{FF2B5EF4-FFF2-40B4-BE49-F238E27FC236}">
                  <a16:creationId xmlns:a16="http://schemas.microsoft.com/office/drawing/2014/main" id="{EC49AE17-1161-AB1F-9826-960ED714749A}"/>
                </a:ext>
              </a:extLst>
            </p:cNvPr>
            <p:cNvSpPr txBox="1"/>
            <p:nvPr/>
          </p:nvSpPr>
          <p:spPr>
            <a:xfrm>
              <a:off x="2658047" y="3642298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30" name="TextBox 11">
              <a:extLst>
                <a:ext uri="{FF2B5EF4-FFF2-40B4-BE49-F238E27FC236}">
                  <a16:creationId xmlns:a16="http://schemas.microsoft.com/office/drawing/2014/main" id="{9459DB9D-6BEB-E32D-B35B-77C145AF021A}"/>
                </a:ext>
              </a:extLst>
            </p:cNvPr>
            <p:cNvSpPr txBox="1"/>
            <p:nvPr/>
          </p:nvSpPr>
          <p:spPr>
            <a:xfrm>
              <a:off x="2658047" y="3860265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571CFE4-DEAF-893A-1854-7530D8D4C9CC}"/>
              </a:ext>
            </a:extLst>
          </p:cNvPr>
          <p:cNvGrpSpPr/>
          <p:nvPr/>
        </p:nvGrpSpPr>
        <p:grpSpPr>
          <a:xfrm>
            <a:off x="5364856" y="3642298"/>
            <a:ext cx="1156468" cy="725798"/>
            <a:chOff x="5364856" y="3642298"/>
            <a:chExt cx="1156468" cy="725798"/>
          </a:xfrm>
        </p:grpSpPr>
        <p:sp>
          <p:nvSpPr>
            <p:cNvPr id="27" name="TextBox 13">
              <a:extLst>
                <a:ext uri="{FF2B5EF4-FFF2-40B4-BE49-F238E27FC236}">
                  <a16:creationId xmlns:a16="http://schemas.microsoft.com/office/drawing/2014/main" id="{C6D26E6C-5CE0-9FC5-EE21-9E949A2F1B5B}"/>
                </a:ext>
              </a:extLst>
            </p:cNvPr>
            <p:cNvSpPr txBox="1"/>
            <p:nvPr/>
          </p:nvSpPr>
          <p:spPr>
            <a:xfrm>
              <a:off x="5364856" y="3642298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/>
                <a:t>Lorem Ipsum</a:t>
              </a:r>
            </a:p>
          </p:txBody>
        </p:sp>
        <p:sp>
          <p:nvSpPr>
            <p:cNvPr id="28" name="TextBox 14">
              <a:extLst>
                <a:ext uri="{FF2B5EF4-FFF2-40B4-BE49-F238E27FC236}">
                  <a16:creationId xmlns:a16="http://schemas.microsoft.com/office/drawing/2014/main" id="{2AA358EC-415E-9D3C-9FA0-493D1AAFEBE6}"/>
                </a:ext>
              </a:extLst>
            </p:cNvPr>
            <p:cNvSpPr txBox="1"/>
            <p:nvPr/>
          </p:nvSpPr>
          <p:spPr>
            <a:xfrm>
              <a:off x="5364856" y="3860265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660205-5914-8037-F88B-F9E5A09EFA02}"/>
              </a:ext>
            </a:extLst>
          </p:cNvPr>
          <p:cNvGrpSpPr/>
          <p:nvPr/>
        </p:nvGrpSpPr>
        <p:grpSpPr>
          <a:xfrm>
            <a:off x="2658047" y="2821535"/>
            <a:ext cx="1156468" cy="725798"/>
            <a:chOff x="2658047" y="2821535"/>
            <a:chExt cx="1156468" cy="725798"/>
          </a:xfrm>
        </p:grpSpPr>
        <p:sp>
          <p:nvSpPr>
            <p:cNvPr id="25" name="TextBox 16">
              <a:extLst>
                <a:ext uri="{FF2B5EF4-FFF2-40B4-BE49-F238E27FC236}">
                  <a16:creationId xmlns:a16="http://schemas.microsoft.com/office/drawing/2014/main" id="{4C06DA03-6685-1A4B-40D2-89D8C7928652}"/>
                </a:ext>
              </a:extLst>
            </p:cNvPr>
            <p:cNvSpPr txBox="1"/>
            <p:nvPr/>
          </p:nvSpPr>
          <p:spPr>
            <a:xfrm>
              <a:off x="2658047" y="2821535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26" name="TextBox 17">
              <a:extLst>
                <a:ext uri="{FF2B5EF4-FFF2-40B4-BE49-F238E27FC236}">
                  <a16:creationId xmlns:a16="http://schemas.microsoft.com/office/drawing/2014/main" id="{347263A1-8BA4-06A6-E6AE-4F6330BD2D47}"/>
                </a:ext>
              </a:extLst>
            </p:cNvPr>
            <p:cNvSpPr txBox="1"/>
            <p:nvPr/>
          </p:nvSpPr>
          <p:spPr>
            <a:xfrm>
              <a:off x="2658047" y="3039502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F3DCB7-CC9F-E379-1839-3BA181892E48}"/>
              </a:ext>
            </a:extLst>
          </p:cNvPr>
          <p:cNvGrpSpPr/>
          <p:nvPr/>
        </p:nvGrpSpPr>
        <p:grpSpPr>
          <a:xfrm>
            <a:off x="5364856" y="2821535"/>
            <a:ext cx="1156468" cy="725798"/>
            <a:chOff x="5364856" y="2821535"/>
            <a:chExt cx="1156468" cy="725798"/>
          </a:xfrm>
        </p:grpSpPr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86437661-7A9F-B46A-9F05-5AD759F2076C}"/>
                </a:ext>
              </a:extLst>
            </p:cNvPr>
            <p:cNvSpPr txBox="1"/>
            <p:nvPr/>
          </p:nvSpPr>
          <p:spPr>
            <a:xfrm>
              <a:off x="5364856" y="2821535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/>
                <a:t>Lorem Ipsum</a:t>
              </a:r>
            </a:p>
          </p:txBody>
        </p:sp>
        <p:sp>
          <p:nvSpPr>
            <p:cNvPr id="24" name="TextBox 20">
              <a:extLst>
                <a:ext uri="{FF2B5EF4-FFF2-40B4-BE49-F238E27FC236}">
                  <a16:creationId xmlns:a16="http://schemas.microsoft.com/office/drawing/2014/main" id="{1D1E025E-9F20-3596-D51C-A426AC4FF831}"/>
                </a:ext>
              </a:extLst>
            </p:cNvPr>
            <p:cNvSpPr txBox="1"/>
            <p:nvPr/>
          </p:nvSpPr>
          <p:spPr>
            <a:xfrm>
              <a:off x="5364856" y="3039502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DBA08C-CE20-E4ED-8F99-A4606271BF3F}"/>
              </a:ext>
            </a:extLst>
          </p:cNvPr>
          <p:cNvGrpSpPr/>
          <p:nvPr/>
        </p:nvGrpSpPr>
        <p:grpSpPr>
          <a:xfrm>
            <a:off x="1221825" y="3238207"/>
            <a:ext cx="1156468" cy="782948"/>
            <a:chOff x="332936" y="2720099"/>
            <a:chExt cx="2975111" cy="1043931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54FE66F5-07D4-4C44-1538-D62F32F6DAC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A659F814-BC21-8773-265B-C49EBD71FD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F92115-3D04-110C-D70B-A4129535BF00}"/>
              </a:ext>
            </a:extLst>
          </p:cNvPr>
          <p:cNvGrpSpPr/>
          <p:nvPr/>
        </p:nvGrpSpPr>
        <p:grpSpPr>
          <a:xfrm>
            <a:off x="6765708" y="3236107"/>
            <a:ext cx="1156468" cy="782948"/>
            <a:chOff x="332936" y="2720099"/>
            <a:chExt cx="2975111" cy="1043931"/>
          </a:xfrm>
        </p:grpSpPr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D5F03E56-40F2-3766-8D41-814DA6A99E5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D0CDF9F7-BDD9-4308-5E84-E474492EA8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5" name="Graphic 27" descr="Bullseye with solid fill">
            <a:extLst>
              <a:ext uri="{FF2B5EF4-FFF2-40B4-BE49-F238E27FC236}">
                <a16:creationId xmlns:a16="http://schemas.microsoft.com/office/drawing/2014/main" id="{16BDBDD1-B279-D8BE-107A-52DE780CB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9842" y="4360405"/>
            <a:ext cx="554292" cy="554292"/>
          </a:xfrm>
          <a:prstGeom prst="rect">
            <a:avLst/>
          </a:prstGeom>
        </p:spPr>
      </p:pic>
      <p:pic>
        <p:nvPicPr>
          <p:cNvPr id="16" name="Graphic 28" descr="Gears with solid fill">
            <a:extLst>
              <a:ext uri="{FF2B5EF4-FFF2-40B4-BE49-F238E27FC236}">
                <a16:creationId xmlns:a16="http://schemas.microsoft.com/office/drawing/2014/main" id="{6F64887D-8A51-59C2-9272-CC1E43E10B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3043" y="2311082"/>
            <a:ext cx="554292" cy="554292"/>
          </a:xfrm>
          <a:prstGeom prst="rect">
            <a:avLst/>
          </a:prstGeom>
        </p:spPr>
      </p:pic>
      <p:pic>
        <p:nvPicPr>
          <p:cNvPr id="17" name="Graphic 29" descr="Hourglass 30% with solid fill">
            <a:extLst>
              <a:ext uri="{FF2B5EF4-FFF2-40B4-BE49-F238E27FC236}">
                <a16:creationId xmlns:a16="http://schemas.microsoft.com/office/drawing/2014/main" id="{F9BE08CF-6A02-40AB-C504-C3C3952AEC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3043" y="4360405"/>
            <a:ext cx="554292" cy="554292"/>
          </a:xfrm>
          <a:prstGeom prst="rect">
            <a:avLst/>
          </a:prstGeom>
        </p:spPr>
      </p:pic>
      <p:pic>
        <p:nvPicPr>
          <p:cNvPr id="18" name="Graphic 30" descr="Lightbulb with solid fill">
            <a:extLst>
              <a:ext uri="{FF2B5EF4-FFF2-40B4-BE49-F238E27FC236}">
                <a16:creationId xmlns:a16="http://schemas.microsoft.com/office/drawing/2014/main" id="{4CC22A0B-1EED-A1A1-28D0-C044D77D63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59842" y="2311082"/>
            <a:ext cx="554292" cy="55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Two-Way Converging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3428954-18C3-4C13-17AC-B246B600345F}"/>
              </a:ext>
            </a:extLst>
          </p:cNvPr>
          <p:cNvSpPr/>
          <p:nvPr/>
        </p:nvSpPr>
        <p:spPr>
          <a:xfrm>
            <a:off x="1518601" y="2204282"/>
            <a:ext cx="3018737" cy="1369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305" y="0"/>
                </a:lnTo>
                <a:cubicBezTo>
                  <a:pt x="10191" y="0"/>
                  <a:pt x="12942" y="2518"/>
                  <a:pt x="14986" y="7023"/>
                </a:cubicBezTo>
                <a:lnTo>
                  <a:pt x="21600" y="21600"/>
                </a:lnTo>
                <a:lnTo>
                  <a:pt x="98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227C03F-FA88-4E63-1AF4-49B1E5238CB0}"/>
              </a:ext>
            </a:extLst>
          </p:cNvPr>
          <p:cNvSpPr/>
          <p:nvPr/>
        </p:nvSpPr>
        <p:spPr>
          <a:xfrm>
            <a:off x="1518600" y="3632773"/>
            <a:ext cx="3016640" cy="1367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14982" y="14577"/>
                </a:moveTo>
                <a:lnTo>
                  <a:pt x="21600" y="0"/>
                </a:lnTo>
                <a:lnTo>
                  <a:pt x="9792" y="0"/>
                </a:lnTo>
                <a:lnTo>
                  <a:pt x="0" y="21567"/>
                </a:lnTo>
                <a:lnTo>
                  <a:pt x="7310" y="21567"/>
                </a:lnTo>
                <a:cubicBezTo>
                  <a:pt x="10183" y="21600"/>
                  <a:pt x="12951" y="19082"/>
                  <a:pt x="14982" y="145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40D66E8-92A2-6D90-0359-1A665B8BECFC}"/>
              </a:ext>
            </a:extLst>
          </p:cNvPr>
          <p:cNvSpPr/>
          <p:nvPr/>
        </p:nvSpPr>
        <p:spPr>
          <a:xfrm>
            <a:off x="4627669" y="3632773"/>
            <a:ext cx="3018737" cy="1369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00" y="0"/>
                </a:moveTo>
                <a:lnTo>
                  <a:pt x="0" y="0"/>
                </a:lnTo>
                <a:lnTo>
                  <a:pt x="6614" y="14577"/>
                </a:lnTo>
                <a:cubicBezTo>
                  <a:pt x="8643" y="19049"/>
                  <a:pt x="11409" y="21600"/>
                  <a:pt x="14295" y="21600"/>
                </a:cubicBezTo>
                <a:lnTo>
                  <a:pt x="21600" y="21600"/>
                </a:lnTo>
                <a:lnTo>
                  <a:pt x="11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ACEFD6D-814C-CDBB-C032-E234FF73C56F}"/>
              </a:ext>
            </a:extLst>
          </p:cNvPr>
          <p:cNvSpPr/>
          <p:nvPr/>
        </p:nvSpPr>
        <p:spPr>
          <a:xfrm>
            <a:off x="4627667" y="2204283"/>
            <a:ext cx="3016640" cy="1367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6618" y="6990"/>
                </a:moveTo>
                <a:lnTo>
                  <a:pt x="0" y="21567"/>
                </a:lnTo>
                <a:lnTo>
                  <a:pt x="11808" y="21567"/>
                </a:lnTo>
                <a:lnTo>
                  <a:pt x="21600" y="0"/>
                </a:lnTo>
                <a:lnTo>
                  <a:pt x="14290" y="0"/>
                </a:lnTo>
                <a:cubicBezTo>
                  <a:pt x="11417" y="-33"/>
                  <a:pt x="8649" y="2485"/>
                  <a:pt x="6618" y="699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5F9C76C9-736C-0064-CA1D-EC4B09CFBF0C}"/>
              </a:ext>
            </a:extLst>
          </p:cNvPr>
          <p:cNvSpPr/>
          <p:nvPr/>
        </p:nvSpPr>
        <p:spPr>
          <a:xfrm>
            <a:off x="1119464" y="1910181"/>
            <a:ext cx="1699485" cy="3396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079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F77C848F-F217-4133-7D19-2BE6A48768AB}"/>
              </a:ext>
            </a:extLst>
          </p:cNvPr>
          <p:cNvSpPr/>
          <p:nvPr/>
        </p:nvSpPr>
        <p:spPr>
          <a:xfrm>
            <a:off x="6329252" y="1910181"/>
            <a:ext cx="1695284" cy="3392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1079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27" descr="Bullseye with solid fill">
            <a:extLst>
              <a:ext uri="{FF2B5EF4-FFF2-40B4-BE49-F238E27FC236}">
                <a16:creationId xmlns:a16="http://schemas.microsoft.com/office/drawing/2014/main" id="{16BDBDD1-B279-D8BE-107A-52DE780CB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9842" y="4350880"/>
            <a:ext cx="554292" cy="554292"/>
          </a:xfrm>
          <a:prstGeom prst="rect">
            <a:avLst/>
          </a:prstGeom>
        </p:spPr>
      </p:pic>
      <p:pic>
        <p:nvPicPr>
          <p:cNvPr id="16" name="Graphic 28" descr="Gears with solid fill">
            <a:extLst>
              <a:ext uri="{FF2B5EF4-FFF2-40B4-BE49-F238E27FC236}">
                <a16:creationId xmlns:a16="http://schemas.microsoft.com/office/drawing/2014/main" id="{6F64887D-8A51-59C2-9272-CC1E43E10B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3043" y="2301557"/>
            <a:ext cx="554292" cy="554292"/>
          </a:xfrm>
          <a:prstGeom prst="rect">
            <a:avLst/>
          </a:prstGeom>
        </p:spPr>
      </p:pic>
      <p:pic>
        <p:nvPicPr>
          <p:cNvPr id="17" name="Graphic 29" descr="Hourglass 30% with solid fill">
            <a:extLst>
              <a:ext uri="{FF2B5EF4-FFF2-40B4-BE49-F238E27FC236}">
                <a16:creationId xmlns:a16="http://schemas.microsoft.com/office/drawing/2014/main" id="{F9BE08CF-6A02-40AB-C504-C3C3952AEC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3043" y="4350880"/>
            <a:ext cx="554292" cy="554292"/>
          </a:xfrm>
          <a:prstGeom prst="rect">
            <a:avLst/>
          </a:prstGeom>
        </p:spPr>
      </p:pic>
      <p:pic>
        <p:nvPicPr>
          <p:cNvPr id="18" name="Graphic 30" descr="Lightbulb with solid fill">
            <a:extLst>
              <a:ext uri="{FF2B5EF4-FFF2-40B4-BE49-F238E27FC236}">
                <a16:creationId xmlns:a16="http://schemas.microsoft.com/office/drawing/2014/main" id="{4CC22A0B-1EED-A1A1-28D0-C044D77D63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59842" y="2301557"/>
            <a:ext cx="554292" cy="554292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11940AA-C1F4-BDD3-396D-0F99ACAC2E6E}"/>
              </a:ext>
            </a:extLst>
          </p:cNvPr>
          <p:cNvGrpSpPr/>
          <p:nvPr/>
        </p:nvGrpSpPr>
        <p:grpSpPr>
          <a:xfrm>
            <a:off x="2658047" y="3642298"/>
            <a:ext cx="1156468" cy="725798"/>
            <a:chOff x="2658047" y="3642298"/>
            <a:chExt cx="1156468" cy="725798"/>
          </a:xfrm>
        </p:grpSpPr>
        <p:sp>
          <p:nvSpPr>
            <p:cNvPr id="32" name="TextBox 10">
              <a:extLst>
                <a:ext uri="{FF2B5EF4-FFF2-40B4-BE49-F238E27FC236}">
                  <a16:creationId xmlns:a16="http://schemas.microsoft.com/office/drawing/2014/main" id="{4B489513-5CF3-1792-B355-1C0CFE852CA7}"/>
                </a:ext>
              </a:extLst>
            </p:cNvPr>
            <p:cNvSpPr txBox="1"/>
            <p:nvPr/>
          </p:nvSpPr>
          <p:spPr>
            <a:xfrm>
              <a:off x="2658047" y="3642298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33" name="TextBox 11">
              <a:extLst>
                <a:ext uri="{FF2B5EF4-FFF2-40B4-BE49-F238E27FC236}">
                  <a16:creationId xmlns:a16="http://schemas.microsoft.com/office/drawing/2014/main" id="{366A07D3-D252-90EA-3292-D704CFBE1F49}"/>
                </a:ext>
              </a:extLst>
            </p:cNvPr>
            <p:cNvSpPr txBox="1"/>
            <p:nvPr/>
          </p:nvSpPr>
          <p:spPr>
            <a:xfrm>
              <a:off x="2658047" y="3860265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52553E5-CE7D-786A-6C6A-AFC76FD2059F}"/>
              </a:ext>
            </a:extLst>
          </p:cNvPr>
          <p:cNvGrpSpPr/>
          <p:nvPr/>
        </p:nvGrpSpPr>
        <p:grpSpPr>
          <a:xfrm>
            <a:off x="5364856" y="3642298"/>
            <a:ext cx="1156468" cy="725798"/>
            <a:chOff x="5364856" y="3642298"/>
            <a:chExt cx="1156468" cy="725798"/>
          </a:xfrm>
        </p:grpSpPr>
        <p:sp>
          <p:nvSpPr>
            <p:cNvPr id="35" name="TextBox 13">
              <a:extLst>
                <a:ext uri="{FF2B5EF4-FFF2-40B4-BE49-F238E27FC236}">
                  <a16:creationId xmlns:a16="http://schemas.microsoft.com/office/drawing/2014/main" id="{9094B210-EB04-27B6-9733-CAEBA7DD7B5D}"/>
                </a:ext>
              </a:extLst>
            </p:cNvPr>
            <p:cNvSpPr txBox="1"/>
            <p:nvPr/>
          </p:nvSpPr>
          <p:spPr>
            <a:xfrm>
              <a:off x="5364856" y="3642298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/>
                <a:t>Lorem Ipsum</a:t>
              </a:r>
            </a:p>
          </p:txBody>
        </p:sp>
        <p:sp>
          <p:nvSpPr>
            <p:cNvPr id="36" name="TextBox 14">
              <a:extLst>
                <a:ext uri="{FF2B5EF4-FFF2-40B4-BE49-F238E27FC236}">
                  <a16:creationId xmlns:a16="http://schemas.microsoft.com/office/drawing/2014/main" id="{00810944-96E7-048C-930D-41CECC268775}"/>
                </a:ext>
              </a:extLst>
            </p:cNvPr>
            <p:cNvSpPr txBox="1"/>
            <p:nvPr/>
          </p:nvSpPr>
          <p:spPr>
            <a:xfrm>
              <a:off x="5364856" y="3860265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B07246-F6BD-6957-F407-70755CF3B8EF}"/>
              </a:ext>
            </a:extLst>
          </p:cNvPr>
          <p:cNvGrpSpPr/>
          <p:nvPr/>
        </p:nvGrpSpPr>
        <p:grpSpPr>
          <a:xfrm>
            <a:off x="2658047" y="2821535"/>
            <a:ext cx="1156468" cy="725798"/>
            <a:chOff x="2658047" y="2821535"/>
            <a:chExt cx="1156468" cy="725798"/>
          </a:xfrm>
        </p:grpSpPr>
        <p:sp>
          <p:nvSpPr>
            <p:cNvPr id="38" name="TextBox 16">
              <a:extLst>
                <a:ext uri="{FF2B5EF4-FFF2-40B4-BE49-F238E27FC236}">
                  <a16:creationId xmlns:a16="http://schemas.microsoft.com/office/drawing/2014/main" id="{2D8F187C-641A-E2F1-C29B-9549F0E77ADF}"/>
                </a:ext>
              </a:extLst>
            </p:cNvPr>
            <p:cNvSpPr txBox="1"/>
            <p:nvPr/>
          </p:nvSpPr>
          <p:spPr>
            <a:xfrm>
              <a:off x="2658047" y="2821535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39" name="TextBox 17">
              <a:extLst>
                <a:ext uri="{FF2B5EF4-FFF2-40B4-BE49-F238E27FC236}">
                  <a16:creationId xmlns:a16="http://schemas.microsoft.com/office/drawing/2014/main" id="{2F4990D4-3180-ED84-CF63-585E9D6B3085}"/>
                </a:ext>
              </a:extLst>
            </p:cNvPr>
            <p:cNvSpPr txBox="1"/>
            <p:nvPr/>
          </p:nvSpPr>
          <p:spPr>
            <a:xfrm>
              <a:off x="2658047" y="3039502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3E0A354-973C-2A2C-B949-9FA0A8CB9C8D}"/>
              </a:ext>
            </a:extLst>
          </p:cNvPr>
          <p:cNvGrpSpPr/>
          <p:nvPr/>
        </p:nvGrpSpPr>
        <p:grpSpPr>
          <a:xfrm>
            <a:off x="5364856" y="2821535"/>
            <a:ext cx="1156468" cy="725798"/>
            <a:chOff x="5364856" y="2821535"/>
            <a:chExt cx="1156468" cy="725798"/>
          </a:xfrm>
        </p:grpSpPr>
        <p:sp>
          <p:nvSpPr>
            <p:cNvPr id="41" name="TextBox 19">
              <a:extLst>
                <a:ext uri="{FF2B5EF4-FFF2-40B4-BE49-F238E27FC236}">
                  <a16:creationId xmlns:a16="http://schemas.microsoft.com/office/drawing/2014/main" id="{22F1E722-3D01-28A6-3EBC-192A6A7B74BE}"/>
                </a:ext>
              </a:extLst>
            </p:cNvPr>
            <p:cNvSpPr txBox="1"/>
            <p:nvPr/>
          </p:nvSpPr>
          <p:spPr>
            <a:xfrm>
              <a:off x="5364856" y="2821535"/>
              <a:ext cx="1137409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noProof="1"/>
                <a:t>Lorem Ipsum</a:t>
              </a:r>
            </a:p>
          </p:txBody>
        </p:sp>
        <p:sp>
          <p:nvSpPr>
            <p:cNvPr id="42" name="TextBox 20">
              <a:extLst>
                <a:ext uri="{FF2B5EF4-FFF2-40B4-BE49-F238E27FC236}">
                  <a16:creationId xmlns:a16="http://schemas.microsoft.com/office/drawing/2014/main" id="{A55E5CEE-FF24-453B-EA07-9D6ACAA58429}"/>
                </a:ext>
              </a:extLst>
            </p:cNvPr>
            <p:cNvSpPr txBox="1"/>
            <p:nvPr/>
          </p:nvSpPr>
          <p:spPr>
            <a:xfrm>
              <a:off x="5364856" y="3039502"/>
              <a:ext cx="1156468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9393F62-4F1B-4D71-0A15-D2F87787F934}"/>
              </a:ext>
            </a:extLst>
          </p:cNvPr>
          <p:cNvGrpSpPr/>
          <p:nvPr/>
        </p:nvGrpSpPr>
        <p:grpSpPr>
          <a:xfrm>
            <a:off x="1221825" y="3238207"/>
            <a:ext cx="1156468" cy="782948"/>
            <a:chOff x="332936" y="2720099"/>
            <a:chExt cx="2975111" cy="1043931"/>
          </a:xfrm>
        </p:grpSpPr>
        <p:sp>
          <p:nvSpPr>
            <p:cNvPr id="44" name="TextBox 22">
              <a:extLst>
                <a:ext uri="{FF2B5EF4-FFF2-40B4-BE49-F238E27FC236}">
                  <a16:creationId xmlns:a16="http://schemas.microsoft.com/office/drawing/2014/main" id="{3C0310F3-BB3F-EBB1-81B6-6227B00F8BC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45" name="TextBox 23">
              <a:extLst>
                <a:ext uri="{FF2B5EF4-FFF2-40B4-BE49-F238E27FC236}">
                  <a16:creationId xmlns:a16="http://schemas.microsoft.com/office/drawing/2014/main" id="{8BA16440-EEB0-FFEB-EBC1-082F44C4558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/>
                <a:t>Lorem ipsum dolor sit amet, nibh est. A magna maecenas, quam.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FE227D6-8F54-AFFF-1EA7-0625B1698D32}"/>
              </a:ext>
            </a:extLst>
          </p:cNvPr>
          <p:cNvGrpSpPr/>
          <p:nvPr/>
        </p:nvGrpSpPr>
        <p:grpSpPr>
          <a:xfrm>
            <a:off x="6765708" y="3236107"/>
            <a:ext cx="1156468" cy="782948"/>
            <a:chOff x="332936" y="2720099"/>
            <a:chExt cx="2975111" cy="1043931"/>
          </a:xfrm>
        </p:grpSpPr>
        <p:sp>
          <p:nvSpPr>
            <p:cNvPr id="47" name="TextBox 25">
              <a:extLst>
                <a:ext uri="{FF2B5EF4-FFF2-40B4-BE49-F238E27FC236}">
                  <a16:creationId xmlns:a16="http://schemas.microsoft.com/office/drawing/2014/main" id="{94A6CA03-246C-1938-A871-76E63B21F5B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48" name="TextBox 26">
              <a:extLst>
                <a:ext uri="{FF2B5EF4-FFF2-40B4-BE49-F238E27FC236}">
                  <a16:creationId xmlns:a16="http://schemas.microsoft.com/office/drawing/2014/main" id="{E9A3534D-72CC-2370-23D5-4290E3B1BF6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/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21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261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Two-Way Converging Diagram – Slide Template</vt:lpstr>
      <vt:lpstr>Two-Way Converging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Two-Way Converging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2024-03-12T19:54:37Z</dcterms:modified>
  <cp:category>Charts &amp; Diagrams</cp:category>
</cp:coreProperties>
</file>