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0" d="100"/>
          <a:sy n="80" d="100"/>
        </p:scale>
        <p:origin x="126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8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Two-Way Converging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3428954-18C3-4C13-17AC-B246B600345F}"/>
              </a:ext>
            </a:extLst>
          </p:cNvPr>
          <p:cNvSpPr/>
          <p:nvPr/>
        </p:nvSpPr>
        <p:spPr>
          <a:xfrm>
            <a:off x="2024802" y="1605543"/>
            <a:ext cx="4024982" cy="1826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305" y="0"/>
                </a:lnTo>
                <a:cubicBezTo>
                  <a:pt x="10191" y="0"/>
                  <a:pt x="12942" y="2518"/>
                  <a:pt x="14986" y="7023"/>
                </a:cubicBezTo>
                <a:lnTo>
                  <a:pt x="21600" y="21600"/>
                </a:lnTo>
                <a:lnTo>
                  <a:pt x="980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227C03F-FA88-4E63-1AF4-49B1E5238CB0}"/>
              </a:ext>
            </a:extLst>
          </p:cNvPr>
          <p:cNvSpPr/>
          <p:nvPr/>
        </p:nvSpPr>
        <p:spPr>
          <a:xfrm>
            <a:off x="2024800" y="3510197"/>
            <a:ext cx="4022186" cy="1823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14982" y="14577"/>
                </a:moveTo>
                <a:lnTo>
                  <a:pt x="21600" y="0"/>
                </a:lnTo>
                <a:lnTo>
                  <a:pt x="9792" y="0"/>
                </a:lnTo>
                <a:lnTo>
                  <a:pt x="0" y="21567"/>
                </a:lnTo>
                <a:lnTo>
                  <a:pt x="7310" y="21567"/>
                </a:lnTo>
                <a:cubicBezTo>
                  <a:pt x="10183" y="21600"/>
                  <a:pt x="12951" y="19082"/>
                  <a:pt x="14982" y="145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40D66E8-92A2-6D90-0359-1A665B8BECFC}"/>
              </a:ext>
            </a:extLst>
          </p:cNvPr>
          <p:cNvSpPr/>
          <p:nvPr/>
        </p:nvSpPr>
        <p:spPr>
          <a:xfrm>
            <a:off x="6170225" y="3510197"/>
            <a:ext cx="4024982" cy="1826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00" y="0"/>
                </a:moveTo>
                <a:lnTo>
                  <a:pt x="0" y="0"/>
                </a:lnTo>
                <a:lnTo>
                  <a:pt x="6614" y="14577"/>
                </a:lnTo>
                <a:cubicBezTo>
                  <a:pt x="8643" y="19049"/>
                  <a:pt x="11409" y="21600"/>
                  <a:pt x="14295" y="21600"/>
                </a:cubicBezTo>
                <a:lnTo>
                  <a:pt x="21600" y="21600"/>
                </a:lnTo>
                <a:lnTo>
                  <a:pt x="118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ACEFD6D-814C-CDBB-C032-E234FF73C56F}"/>
              </a:ext>
            </a:extLst>
          </p:cNvPr>
          <p:cNvSpPr/>
          <p:nvPr/>
        </p:nvSpPr>
        <p:spPr>
          <a:xfrm>
            <a:off x="6170223" y="1605543"/>
            <a:ext cx="4022186" cy="1823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6618" y="6990"/>
                </a:moveTo>
                <a:lnTo>
                  <a:pt x="0" y="21567"/>
                </a:lnTo>
                <a:lnTo>
                  <a:pt x="11808" y="21567"/>
                </a:lnTo>
                <a:lnTo>
                  <a:pt x="21600" y="0"/>
                </a:lnTo>
                <a:lnTo>
                  <a:pt x="14290" y="0"/>
                </a:lnTo>
                <a:cubicBezTo>
                  <a:pt x="11417" y="-33"/>
                  <a:pt x="8649" y="2485"/>
                  <a:pt x="6618" y="699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riangle">
            <a:extLst>
              <a:ext uri="{FF2B5EF4-FFF2-40B4-BE49-F238E27FC236}">
                <a16:creationId xmlns:a16="http://schemas.microsoft.com/office/drawing/2014/main" id="{5F9C76C9-736C-0064-CA1D-EC4B09CFBF0C}"/>
              </a:ext>
            </a:extLst>
          </p:cNvPr>
          <p:cNvSpPr/>
          <p:nvPr/>
        </p:nvSpPr>
        <p:spPr>
          <a:xfrm>
            <a:off x="1492619" y="1213408"/>
            <a:ext cx="2265980" cy="4529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07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riangle">
            <a:extLst>
              <a:ext uri="{FF2B5EF4-FFF2-40B4-BE49-F238E27FC236}">
                <a16:creationId xmlns:a16="http://schemas.microsoft.com/office/drawing/2014/main" id="{F77C848F-F217-4133-7D19-2BE6A48768AB}"/>
              </a:ext>
            </a:extLst>
          </p:cNvPr>
          <p:cNvSpPr/>
          <p:nvPr/>
        </p:nvSpPr>
        <p:spPr>
          <a:xfrm>
            <a:off x="8439002" y="1213408"/>
            <a:ext cx="2260379" cy="4523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10793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060F610-7903-DE56-5BFD-B86D9A222FA5}"/>
              </a:ext>
            </a:extLst>
          </p:cNvPr>
          <p:cNvGrpSpPr/>
          <p:nvPr/>
        </p:nvGrpSpPr>
        <p:grpSpPr>
          <a:xfrm>
            <a:off x="3544062" y="3510197"/>
            <a:ext cx="1541957" cy="1013154"/>
            <a:chOff x="332936" y="2720099"/>
            <a:chExt cx="2975111" cy="1013154"/>
          </a:xfrm>
        </p:grpSpPr>
        <p:sp>
          <p:nvSpPr>
            <p:cNvPr id="29" name="TextBox 10">
              <a:extLst>
                <a:ext uri="{FF2B5EF4-FFF2-40B4-BE49-F238E27FC236}">
                  <a16:creationId xmlns:a16="http://schemas.microsoft.com/office/drawing/2014/main" id="{EC49AE17-1161-AB1F-9826-960ED714749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0" name="TextBox 11">
              <a:extLst>
                <a:ext uri="{FF2B5EF4-FFF2-40B4-BE49-F238E27FC236}">
                  <a16:creationId xmlns:a16="http://schemas.microsoft.com/office/drawing/2014/main" id="{9459DB9D-6BEB-E32D-B35B-77C145AF021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17A13F-6452-0491-C35C-389F36FEE27B}"/>
              </a:ext>
            </a:extLst>
          </p:cNvPr>
          <p:cNvGrpSpPr/>
          <p:nvPr/>
        </p:nvGrpSpPr>
        <p:grpSpPr>
          <a:xfrm>
            <a:off x="7153141" y="3510197"/>
            <a:ext cx="1541957" cy="1013154"/>
            <a:chOff x="332936" y="2720099"/>
            <a:chExt cx="2975111" cy="1013154"/>
          </a:xfrm>
        </p:grpSpPr>
        <p:sp>
          <p:nvSpPr>
            <p:cNvPr id="27" name="TextBox 13">
              <a:extLst>
                <a:ext uri="{FF2B5EF4-FFF2-40B4-BE49-F238E27FC236}">
                  <a16:creationId xmlns:a16="http://schemas.microsoft.com/office/drawing/2014/main" id="{C6D26E6C-5CE0-9FC5-EE21-9E949A2F1B5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14">
              <a:extLst>
                <a:ext uri="{FF2B5EF4-FFF2-40B4-BE49-F238E27FC236}">
                  <a16:creationId xmlns:a16="http://schemas.microsoft.com/office/drawing/2014/main" id="{2AA358EC-415E-9D3C-9FA0-493D1AAFEBE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94C33D-D04C-9AD3-069E-4623AD15ACA3}"/>
              </a:ext>
            </a:extLst>
          </p:cNvPr>
          <p:cNvGrpSpPr/>
          <p:nvPr/>
        </p:nvGrpSpPr>
        <p:grpSpPr>
          <a:xfrm>
            <a:off x="3544062" y="2415846"/>
            <a:ext cx="1541957" cy="1013154"/>
            <a:chOff x="332936" y="2720099"/>
            <a:chExt cx="2975111" cy="1013154"/>
          </a:xfrm>
        </p:grpSpPr>
        <p:sp>
          <p:nvSpPr>
            <p:cNvPr id="25" name="TextBox 16">
              <a:extLst>
                <a:ext uri="{FF2B5EF4-FFF2-40B4-BE49-F238E27FC236}">
                  <a16:creationId xmlns:a16="http://schemas.microsoft.com/office/drawing/2014/main" id="{4C06DA03-6685-1A4B-40D2-89D8C792865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6" name="TextBox 17">
              <a:extLst>
                <a:ext uri="{FF2B5EF4-FFF2-40B4-BE49-F238E27FC236}">
                  <a16:creationId xmlns:a16="http://schemas.microsoft.com/office/drawing/2014/main" id="{347263A1-8BA4-06A6-E6AE-4F6330BD2D4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87F460-565C-5097-2135-CDB5AE3FC242}"/>
              </a:ext>
            </a:extLst>
          </p:cNvPr>
          <p:cNvGrpSpPr/>
          <p:nvPr/>
        </p:nvGrpSpPr>
        <p:grpSpPr>
          <a:xfrm>
            <a:off x="7153141" y="2415846"/>
            <a:ext cx="1541957" cy="1013154"/>
            <a:chOff x="332936" y="2720099"/>
            <a:chExt cx="2975111" cy="1013154"/>
          </a:xfrm>
        </p:grpSpPr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86437661-7A9F-B46A-9F05-5AD759F2076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4" name="TextBox 20">
              <a:extLst>
                <a:ext uri="{FF2B5EF4-FFF2-40B4-BE49-F238E27FC236}">
                  <a16:creationId xmlns:a16="http://schemas.microsoft.com/office/drawing/2014/main" id="{1D1E025E-9F20-3596-D51C-A426AC4FF83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DBA08C-CE20-E4ED-8F99-A4606271BF3F}"/>
              </a:ext>
            </a:extLst>
          </p:cNvPr>
          <p:cNvGrpSpPr/>
          <p:nvPr/>
        </p:nvGrpSpPr>
        <p:grpSpPr>
          <a:xfrm>
            <a:off x="1629099" y="2971410"/>
            <a:ext cx="1541957" cy="1013154"/>
            <a:chOff x="332936" y="2720099"/>
            <a:chExt cx="2975111" cy="1013154"/>
          </a:xfrm>
        </p:grpSpPr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54FE66F5-07D4-4C44-1538-D62F32F6DAC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3">
              <a:extLst>
                <a:ext uri="{FF2B5EF4-FFF2-40B4-BE49-F238E27FC236}">
                  <a16:creationId xmlns:a16="http://schemas.microsoft.com/office/drawing/2014/main" id="{A659F814-BC21-8773-265B-C49EBD71FDB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F92115-3D04-110C-D70B-A4129535BF00}"/>
              </a:ext>
            </a:extLst>
          </p:cNvPr>
          <p:cNvGrpSpPr/>
          <p:nvPr/>
        </p:nvGrpSpPr>
        <p:grpSpPr>
          <a:xfrm>
            <a:off x="9020944" y="2968610"/>
            <a:ext cx="1541957" cy="1013154"/>
            <a:chOff x="332936" y="2720099"/>
            <a:chExt cx="2975111" cy="1013154"/>
          </a:xfrm>
        </p:grpSpPr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D5F03E56-40F2-3766-8D41-814DA6A99E5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D0CDF9F7-BDD9-4308-5E84-E474492EA8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5" name="Graphic 27" descr="Bullseye with solid fill">
            <a:extLst>
              <a:ext uri="{FF2B5EF4-FFF2-40B4-BE49-F238E27FC236}">
                <a16:creationId xmlns:a16="http://schemas.microsoft.com/office/drawing/2014/main" id="{16BDBDD1-B279-D8BE-107A-52DE780CB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6456" y="4467673"/>
            <a:ext cx="739056" cy="739056"/>
          </a:xfrm>
          <a:prstGeom prst="rect">
            <a:avLst/>
          </a:prstGeom>
        </p:spPr>
      </p:pic>
      <p:pic>
        <p:nvPicPr>
          <p:cNvPr id="16" name="Graphic 28" descr="Gears with solid fill">
            <a:extLst>
              <a:ext uri="{FF2B5EF4-FFF2-40B4-BE49-F238E27FC236}">
                <a16:creationId xmlns:a16="http://schemas.microsoft.com/office/drawing/2014/main" id="{6F64887D-8A51-59C2-9272-CC1E43E10B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44057" y="1735243"/>
            <a:ext cx="739056" cy="739056"/>
          </a:xfrm>
          <a:prstGeom prst="rect">
            <a:avLst/>
          </a:prstGeom>
        </p:spPr>
      </p:pic>
      <p:pic>
        <p:nvPicPr>
          <p:cNvPr id="17" name="Graphic 29" descr="Hourglass 30% with solid fill">
            <a:extLst>
              <a:ext uri="{FF2B5EF4-FFF2-40B4-BE49-F238E27FC236}">
                <a16:creationId xmlns:a16="http://schemas.microsoft.com/office/drawing/2014/main" id="{F9BE08CF-6A02-40AB-C504-C3C3952AEC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4057" y="4467673"/>
            <a:ext cx="739056" cy="739056"/>
          </a:xfrm>
          <a:prstGeom prst="rect">
            <a:avLst/>
          </a:prstGeom>
        </p:spPr>
      </p:pic>
      <p:pic>
        <p:nvPicPr>
          <p:cNvPr id="18" name="Graphic 30" descr="Lightbulb with solid fill">
            <a:extLst>
              <a:ext uri="{FF2B5EF4-FFF2-40B4-BE49-F238E27FC236}">
                <a16:creationId xmlns:a16="http://schemas.microsoft.com/office/drawing/2014/main" id="{4CC22A0B-1EED-A1A1-28D0-C044D77D63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46456" y="1735243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Two-Way Converging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3428954-18C3-4C13-17AC-B246B600345F}"/>
              </a:ext>
            </a:extLst>
          </p:cNvPr>
          <p:cNvSpPr/>
          <p:nvPr/>
        </p:nvSpPr>
        <p:spPr>
          <a:xfrm>
            <a:off x="2024802" y="1605543"/>
            <a:ext cx="4024982" cy="1826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305" y="0"/>
                </a:lnTo>
                <a:cubicBezTo>
                  <a:pt x="10191" y="0"/>
                  <a:pt x="12942" y="2518"/>
                  <a:pt x="14986" y="7023"/>
                </a:cubicBezTo>
                <a:lnTo>
                  <a:pt x="21600" y="21600"/>
                </a:lnTo>
                <a:lnTo>
                  <a:pt x="980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227C03F-FA88-4E63-1AF4-49B1E5238CB0}"/>
              </a:ext>
            </a:extLst>
          </p:cNvPr>
          <p:cNvSpPr/>
          <p:nvPr/>
        </p:nvSpPr>
        <p:spPr>
          <a:xfrm>
            <a:off x="2024800" y="3510197"/>
            <a:ext cx="4022186" cy="1823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14982" y="14577"/>
                </a:moveTo>
                <a:lnTo>
                  <a:pt x="21600" y="0"/>
                </a:lnTo>
                <a:lnTo>
                  <a:pt x="9792" y="0"/>
                </a:lnTo>
                <a:lnTo>
                  <a:pt x="0" y="21567"/>
                </a:lnTo>
                <a:lnTo>
                  <a:pt x="7310" y="21567"/>
                </a:lnTo>
                <a:cubicBezTo>
                  <a:pt x="10183" y="21600"/>
                  <a:pt x="12951" y="19082"/>
                  <a:pt x="14982" y="145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40D66E8-92A2-6D90-0359-1A665B8BECFC}"/>
              </a:ext>
            </a:extLst>
          </p:cNvPr>
          <p:cNvSpPr/>
          <p:nvPr/>
        </p:nvSpPr>
        <p:spPr>
          <a:xfrm>
            <a:off x="6170225" y="3510197"/>
            <a:ext cx="4024982" cy="1826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00" y="0"/>
                </a:moveTo>
                <a:lnTo>
                  <a:pt x="0" y="0"/>
                </a:lnTo>
                <a:lnTo>
                  <a:pt x="6614" y="14577"/>
                </a:lnTo>
                <a:cubicBezTo>
                  <a:pt x="8643" y="19049"/>
                  <a:pt x="11409" y="21600"/>
                  <a:pt x="14295" y="21600"/>
                </a:cubicBezTo>
                <a:lnTo>
                  <a:pt x="21600" y="21600"/>
                </a:lnTo>
                <a:lnTo>
                  <a:pt x="118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ACEFD6D-814C-CDBB-C032-E234FF73C56F}"/>
              </a:ext>
            </a:extLst>
          </p:cNvPr>
          <p:cNvSpPr/>
          <p:nvPr/>
        </p:nvSpPr>
        <p:spPr>
          <a:xfrm>
            <a:off x="6170223" y="1605543"/>
            <a:ext cx="4022186" cy="1823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6618" y="6990"/>
                </a:moveTo>
                <a:lnTo>
                  <a:pt x="0" y="21567"/>
                </a:lnTo>
                <a:lnTo>
                  <a:pt x="11808" y="21567"/>
                </a:lnTo>
                <a:lnTo>
                  <a:pt x="21600" y="0"/>
                </a:lnTo>
                <a:lnTo>
                  <a:pt x="14290" y="0"/>
                </a:lnTo>
                <a:cubicBezTo>
                  <a:pt x="11417" y="-33"/>
                  <a:pt x="8649" y="2485"/>
                  <a:pt x="6618" y="699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riangle">
            <a:extLst>
              <a:ext uri="{FF2B5EF4-FFF2-40B4-BE49-F238E27FC236}">
                <a16:creationId xmlns:a16="http://schemas.microsoft.com/office/drawing/2014/main" id="{5F9C76C9-736C-0064-CA1D-EC4B09CFBF0C}"/>
              </a:ext>
            </a:extLst>
          </p:cNvPr>
          <p:cNvSpPr/>
          <p:nvPr/>
        </p:nvSpPr>
        <p:spPr>
          <a:xfrm>
            <a:off x="1492619" y="1213408"/>
            <a:ext cx="2265980" cy="4529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079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riangle">
            <a:extLst>
              <a:ext uri="{FF2B5EF4-FFF2-40B4-BE49-F238E27FC236}">
                <a16:creationId xmlns:a16="http://schemas.microsoft.com/office/drawing/2014/main" id="{F77C848F-F217-4133-7D19-2BE6A48768AB}"/>
              </a:ext>
            </a:extLst>
          </p:cNvPr>
          <p:cNvSpPr/>
          <p:nvPr/>
        </p:nvSpPr>
        <p:spPr>
          <a:xfrm>
            <a:off x="8439002" y="1213408"/>
            <a:ext cx="2260379" cy="4523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10793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060F610-7903-DE56-5BFD-B86D9A222FA5}"/>
              </a:ext>
            </a:extLst>
          </p:cNvPr>
          <p:cNvGrpSpPr/>
          <p:nvPr/>
        </p:nvGrpSpPr>
        <p:grpSpPr>
          <a:xfrm>
            <a:off x="3544062" y="3510197"/>
            <a:ext cx="1541957" cy="1013154"/>
            <a:chOff x="332936" y="2720099"/>
            <a:chExt cx="2975111" cy="1013154"/>
          </a:xfrm>
        </p:grpSpPr>
        <p:sp>
          <p:nvSpPr>
            <p:cNvPr id="29" name="TextBox 10">
              <a:extLst>
                <a:ext uri="{FF2B5EF4-FFF2-40B4-BE49-F238E27FC236}">
                  <a16:creationId xmlns:a16="http://schemas.microsoft.com/office/drawing/2014/main" id="{EC49AE17-1161-AB1F-9826-960ED714749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0" name="TextBox 11">
              <a:extLst>
                <a:ext uri="{FF2B5EF4-FFF2-40B4-BE49-F238E27FC236}">
                  <a16:creationId xmlns:a16="http://schemas.microsoft.com/office/drawing/2014/main" id="{9459DB9D-6BEB-E32D-B35B-77C145AF021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17A13F-6452-0491-C35C-389F36FEE27B}"/>
              </a:ext>
            </a:extLst>
          </p:cNvPr>
          <p:cNvGrpSpPr/>
          <p:nvPr/>
        </p:nvGrpSpPr>
        <p:grpSpPr>
          <a:xfrm>
            <a:off x="7153141" y="3510197"/>
            <a:ext cx="1541957" cy="1013154"/>
            <a:chOff x="332936" y="2720099"/>
            <a:chExt cx="2975111" cy="1013154"/>
          </a:xfrm>
        </p:grpSpPr>
        <p:sp>
          <p:nvSpPr>
            <p:cNvPr id="27" name="TextBox 13">
              <a:extLst>
                <a:ext uri="{FF2B5EF4-FFF2-40B4-BE49-F238E27FC236}">
                  <a16:creationId xmlns:a16="http://schemas.microsoft.com/office/drawing/2014/main" id="{C6D26E6C-5CE0-9FC5-EE21-9E949A2F1B5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14">
              <a:extLst>
                <a:ext uri="{FF2B5EF4-FFF2-40B4-BE49-F238E27FC236}">
                  <a16:creationId xmlns:a16="http://schemas.microsoft.com/office/drawing/2014/main" id="{2AA358EC-415E-9D3C-9FA0-493D1AAFEBE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94C33D-D04C-9AD3-069E-4623AD15ACA3}"/>
              </a:ext>
            </a:extLst>
          </p:cNvPr>
          <p:cNvGrpSpPr/>
          <p:nvPr/>
        </p:nvGrpSpPr>
        <p:grpSpPr>
          <a:xfrm>
            <a:off x="3544062" y="2415846"/>
            <a:ext cx="1541957" cy="1013154"/>
            <a:chOff x="332936" y="2720099"/>
            <a:chExt cx="2975111" cy="1013154"/>
          </a:xfrm>
        </p:grpSpPr>
        <p:sp>
          <p:nvSpPr>
            <p:cNvPr id="25" name="TextBox 16">
              <a:extLst>
                <a:ext uri="{FF2B5EF4-FFF2-40B4-BE49-F238E27FC236}">
                  <a16:creationId xmlns:a16="http://schemas.microsoft.com/office/drawing/2014/main" id="{4C06DA03-6685-1A4B-40D2-89D8C792865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6" name="TextBox 17">
              <a:extLst>
                <a:ext uri="{FF2B5EF4-FFF2-40B4-BE49-F238E27FC236}">
                  <a16:creationId xmlns:a16="http://schemas.microsoft.com/office/drawing/2014/main" id="{347263A1-8BA4-06A6-E6AE-4F6330BD2D4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87F460-565C-5097-2135-CDB5AE3FC242}"/>
              </a:ext>
            </a:extLst>
          </p:cNvPr>
          <p:cNvGrpSpPr/>
          <p:nvPr/>
        </p:nvGrpSpPr>
        <p:grpSpPr>
          <a:xfrm>
            <a:off x="7153141" y="2415846"/>
            <a:ext cx="1541957" cy="1013154"/>
            <a:chOff x="332936" y="2720099"/>
            <a:chExt cx="2975111" cy="1013154"/>
          </a:xfrm>
        </p:grpSpPr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86437661-7A9F-B46A-9F05-5AD759F2076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4" name="TextBox 20">
              <a:extLst>
                <a:ext uri="{FF2B5EF4-FFF2-40B4-BE49-F238E27FC236}">
                  <a16:creationId xmlns:a16="http://schemas.microsoft.com/office/drawing/2014/main" id="{1D1E025E-9F20-3596-D51C-A426AC4FF83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DBA08C-CE20-E4ED-8F99-A4606271BF3F}"/>
              </a:ext>
            </a:extLst>
          </p:cNvPr>
          <p:cNvGrpSpPr/>
          <p:nvPr/>
        </p:nvGrpSpPr>
        <p:grpSpPr>
          <a:xfrm>
            <a:off x="1629099" y="2971410"/>
            <a:ext cx="1541957" cy="1013154"/>
            <a:chOff x="332936" y="2720099"/>
            <a:chExt cx="2975111" cy="1013154"/>
          </a:xfrm>
        </p:grpSpPr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54FE66F5-07D4-4C44-1538-D62F32F6DAC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23">
              <a:extLst>
                <a:ext uri="{FF2B5EF4-FFF2-40B4-BE49-F238E27FC236}">
                  <a16:creationId xmlns:a16="http://schemas.microsoft.com/office/drawing/2014/main" id="{A659F814-BC21-8773-265B-C49EBD71FDB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/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F92115-3D04-110C-D70B-A4129535BF00}"/>
              </a:ext>
            </a:extLst>
          </p:cNvPr>
          <p:cNvGrpSpPr/>
          <p:nvPr/>
        </p:nvGrpSpPr>
        <p:grpSpPr>
          <a:xfrm>
            <a:off x="9020944" y="2968610"/>
            <a:ext cx="1541957" cy="1013154"/>
            <a:chOff x="332936" y="2720099"/>
            <a:chExt cx="2975111" cy="1013154"/>
          </a:xfrm>
        </p:grpSpPr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D5F03E56-40F2-3766-8D41-814DA6A99E5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D0CDF9F7-BDD9-4308-5E84-E474492EA8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/>
                <a:t>Lorem ipsum dolor sit amet, nibh est. A magna maecenas, quam. </a:t>
              </a:r>
            </a:p>
          </p:txBody>
        </p:sp>
      </p:grpSp>
      <p:pic>
        <p:nvPicPr>
          <p:cNvPr id="15" name="Graphic 27" descr="Bullseye with solid fill">
            <a:extLst>
              <a:ext uri="{FF2B5EF4-FFF2-40B4-BE49-F238E27FC236}">
                <a16:creationId xmlns:a16="http://schemas.microsoft.com/office/drawing/2014/main" id="{16BDBDD1-B279-D8BE-107A-52DE780CB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6456" y="4467673"/>
            <a:ext cx="739056" cy="739056"/>
          </a:xfrm>
          <a:prstGeom prst="rect">
            <a:avLst/>
          </a:prstGeom>
        </p:spPr>
      </p:pic>
      <p:pic>
        <p:nvPicPr>
          <p:cNvPr id="16" name="Graphic 28" descr="Gears with solid fill">
            <a:extLst>
              <a:ext uri="{FF2B5EF4-FFF2-40B4-BE49-F238E27FC236}">
                <a16:creationId xmlns:a16="http://schemas.microsoft.com/office/drawing/2014/main" id="{6F64887D-8A51-59C2-9272-CC1E43E10B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44057" y="1735243"/>
            <a:ext cx="739056" cy="739056"/>
          </a:xfrm>
          <a:prstGeom prst="rect">
            <a:avLst/>
          </a:prstGeom>
        </p:spPr>
      </p:pic>
      <p:pic>
        <p:nvPicPr>
          <p:cNvPr id="17" name="Graphic 29" descr="Hourglass 30% with solid fill">
            <a:extLst>
              <a:ext uri="{FF2B5EF4-FFF2-40B4-BE49-F238E27FC236}">
                <a16:creationId xmlns:a16="http://schemas.microsoft.com/office/drawing/2014/main" id="{F9BE08CF-6A02-40AB-C504-C3C3952AEC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4057" y="4467673"/>
            <a:ext cx="739056" cy="739056"/>
          </a:xfrm>
          <a:prstGeom prst="rect">
            <a:avLst/>
          </a:prstGeom>
        </p:spPr>
      </p:pic>
      <p:pic>
        <p:nvPicPr>
          <p:cNvPr id="18" name="Graphic 30" descr="Lightbulb with solid fill">
            <a:extLst>
              <a:ext uri="{FF2B5EF4-FFF2-40B4-BE49-F238E27FC236}">
                <a16:creationId xmlns:a16="http://schemas.microsoft.com/office/drawing/2014/main" id="{4CC22A0B-1EED-A1A1-28D0-C044D77D63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46456" y="1735243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8667</TotalTime>
  <Words>261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Two-Way Converging Diagram – Slide Template</vt:lpstr>
      <vt:lpstr>Two-Way Converging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Two-Way Converging Diagram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2024-03-12T19:52:54Z</dcterms:modified>
  <cp:category>Charts &amp; Diagrams</cp:category>
</cp:coreProperties>
</file>