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51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4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DB66A7CE-514A-4D88-B531-52072DD855CC}"/>
              </a:ext>
            </a:extLst>
          </p:cNvPr>
          <p:cNvGrpSpPr>
            <a:grpSpLocks noChangeAspect="1"/>
          </p:cNvGrpSpPr>
          <p:nvPr/>
        </p:nvGrpSpPr>
        <p:grpSpPr>
          <a:xfrm>
            <a:off x="2169845" y="1357781"/>
            <a:ext cx="4802540" cy="4425696"/>
            <a:chOff x="469900" y="660399"/>
            <a:chExt cx="3256408" cy="300088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950346F-67F2-45E6-AB23-B4AFB2D66EC0}"/>
                </a:ext>
              </a:extLst>
            </p:cNvPr>
            <p:cNvSpPr/>
            <p:nvPr/>
          </p:nvSpPr>
          <p:spPr>
            <a:xfrm>
              <a:off x="2082800" y="660399"/>
              <a:ext cx="47752" cy="20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4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61" name="Rectangle">
              <a:extLst>
                <a:ext uri="{FF2B5EF4-FFF2-40B4-BE49-F238E27FC236}">
                  <a16:creationId xmlns:a16="http://schemas.microsoft.com/office/drawing/2014/main" id="{CE98A47B-DD20-43F9-8F7E-653F48B6AC36}"/>
                </a:ext>
              </a:extLst>
            </p:cNvPr>
            <p:cNvSpPr/>
            <p:nvPr/>
          </p:nvSpPr>
          <p:spPr>
            <a:xfrm>
              <a:off x="2070100" y="16002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78EB2792-183B-460A-A331-15A2171DDBD6}"/>
                </a:ext>
              </a:extLst>
            </p:cNvPr>
            <p:cNvSpPr/>
            <p:nvPr/>
          </p:nvSpPr>
          <p:spPr>
            <a:xfrm>
              <a:off x="1803399" y="33020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6"/>
                    <a:pt x="1414" y="9109"/>
                    <a:pt x="3159" y="9109"/>
                  </a:cubicBezTo>
                  <a:cubicBezTo>
                    <a:pt x="4904" y="9109"/>
                    <a:pt x="6318" y="10476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70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106DB6C-068F-4DF3-B009-4FBA88708A60}"/>
                </a:ext>
              </a:extLst>
            </p:cNvPr>
            <p:cNvSpPr/>
            <p:nvPr/>
          </p:nvSpPr>
          <p:spPr>
            <a:xfrm>
              <a:off x="469900" y="838199"/>
              <a:ext cx="1627633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751" y="20287"/>
                    <a:pt x="5926" y="19363"/>
                    <a:pt x="10800" y="19363"/>
                  </a:cubicBezTo>
                  <a:cubicBezTo>
                    <a:pt x="15674" y="19363"/>
                    <a:pt x="19851" y="20287"/>
                    <a:pt x="21600" y="21600"/>
                  </a:cubicBezTo>
                  <a:lnTo>
                    <a:pt x="21600" y="0"/>
                  </a:lnTo>
                  <a:cubicBezTo>
                    <a:pt x="11852" y="13"/>
                    <a:pt x="3501" y="8932"/>
                    <a:pt x="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7CC9ED5-7139-4E6C-96F2-87662F9400C7}"/>
                </a:ext>
              </a:extLst>
            </p:cNvPr>
            <p:cNvSpPr/>
            <p:nvPr/>
          </p:nvSpPr>
          <p:spPr>
            <a:xfrm>
              <a:off x="2095499" y="838199"/>
              <a:ext cx="1630809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" y="0"/>
                  </a:moveTo>
                  <a:cubicBezTo>
                    <a:pt x="13" y="0"/>
                    <a:pt x="7" y="0"/>
                    <a:pt x="0" y="0"/>
                  </a:cubicBezTo>
                  <a:lnTo>
                    <a:pt x="0" y="21600"/>
                  </a:lnTo>
                  <a:cubicBezTo>
                    <a:pt x="1748" y="20287"/>
                    <a:pt x="5914" y="19363"/>
                    <a:pt x="10779" y="19363"/>
                  </a:cubicBezTo>
                  <a:cubicBezTo>
                    <a:pt x="15644" y="19363"/>
                    <a:pt x="19812" y="20287"/>
                    <a:pt x="21558" y="21600"/>
                  </a:cubicBezTo>
                  <a:lnTo>
                    <a:pt x="21600" y="21600"/>
                  </a:lnTo>
                  <a:cubicBezTo>
                    <a:pt x="18103" y="8924"/>
                    <a:pt x="9758" y="0"/>
                    <a:pt x="2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Umbrella Diagram with 2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6921616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4796065" y="2440657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3934339" y="1711681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5536920" y="2022871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3782082" y="2856309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5454952" y="254972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135304" y="2638425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566795" y="2529640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6918045" y="2337197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5249982" y="161690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1571683" y="2364144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6477514" y="1546622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2461478" y="2818224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3021129" y="1562100"/>
            <a:ext cx="14049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7972825" y="1760934"/>
            <a:ext cx="13930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8269290" y="2160984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683693" y="1827922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3618406" y="2365491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1974570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6233435" y="2551510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3004460" y="2163366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4146009" y="1987064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4277038" y="2540513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2755141" y="3269491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3642644" y="365781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5471693" y="3413454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6371715" y="329055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6010964" y="4400464"/>
            <a:ext cx="2202816" cy="1360030"/>
            <a:chOff x="8921977" y="1312837"/>
            <a:chExt cx="2937088" cy="1813372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930220" y="4400467"/>
            <a:ext cx="2202816" cy="1360030"/>
            <a:chOff x="332936" y="2473878"/>
            <a:chExt cx="2937088" cy="1813372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8023" y="2569053"/>
            <a:ext cx="443745" cy="443745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9125" y="2535712"/>
            <a:ext cx="443745" cy="443745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7502070" y="246467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56347" y="4488966"/>
            <a:ext cx="361778" cy="361778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4187" y="4461569"/>
            <a:ext cx="361778" cy="3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DB66A7CE-514A-4D88-B531-52072DD855CC}"/>
              </a:ext>
            </a:extLst>
          </p:cNvPr>
          <p:cNvGrpSpPr>
            <a:grpSpLocks noChangeAspect="1"/>
          </p:cNvGrpSpPr>
          <p:nvPr/>
        </p:nvGrpSpPr>
        <p:grpSpPr>
          <a:xfrm>
            <a:off x="2169845" y="1357781"/>
            <a:ext cx="4802540" cy="4425696"/>
            <a:chOff x="469900" y="660399"/>
            <a:chExt cx="3256408" cy="300088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950346F-67F2-45E6-AB23-B4AFB2D66EC0}"/>
                </a:ext>
              </a:extLst>
            </p:cNvPr>
            <p:cNvSpPr/>
            <p:nvPr/>
          </p:nvSpPr>
          <p:spPr>
            <a:xfrm>
              <a:off x="2082800" y="660399"/>
              <a:ext cx="47752" cy="20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4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61" name="Rectangle">
              <a:extLst>
                <a:ext uri="{FF2B5EF4-FFF2-40B4-BE49-F238E27FC236}">
                  <a16:creationId xmlns:a16="http://schemas.microsoft.com/office/drawing/2014/main" id="{CE98A47B-DD20-43F9-8F7E-653F48B6AC36}"/>
                </a:ext>
              </a:extLst>
            </p:cNvPr>
            <p:cNvSpPr/>
            <p:nvPr/>
          </p:nvSpPr>
          <p:spPr>
            <a:xfrm>
              <a:off x="2070100" y="16002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78EB2792-183B-460A-A331-15A2171DDBD6}"/>
                </a:ext>
              </a:extLst>
            </p:cNvPr>
            <p:cNvSpPr/>
            <p:nvPr/>
          </p:nvSpPr>
          <p:spPr>
            <a:xfrm>
              <a:off x="1803399" y="33020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6"/>
                    <a:pt x="1414" y="9109"/>
                    <a:pt x="3159" y="9109"/>
                  </a:cubicBezTo>
                  <a:cubicBezTo>
                    <a:pt x="4904" y="9109"/>
                    <a:pt x="6318" y="10476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70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106DB6C-068F-4DF3-B009-4FBA88708A60}"/>
                </a:ext>
              </a:extLst>
            </p:cNvPr>
            <p:cNvSpPr/>
            <p:nvPr/>
          </p:nvSpPr>
          <p:spPr>
            <a:xfrm>
              <a:off x="469900" y="838199"/>
              <a:ext cx="1627633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751" y="20287"/>
                    <a:pt x="5926" y="19363"/>
                    <a:pt x="10800" y="19363"/>
                  </a:cubicBezTo>
                  <a:cubicBezTo>
                    <a:pt x="15674" y="19363"/>
                    <a:pt x="19851" y="20287"/>
                    <a:pt x="21600" y="21600"/>
                  </a:cubicBezTo>
                  <a:lnTo>
                    <a:pt x="21600" y="0"/>
                  </a:lnTo>
                  <a:cubicBezTo>
                    <a:pt x="11852" y="13"/>
                    <a:pt x="3501" y="8932"/>
                    <a:pt x="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7CC9ED5-7139-4E6C-96F2-87662F9400C7}"/>
                </a:ext>
              </a:extLst>
            </p:cNvPr>
            <p:cNvSpPr/>
            <p:nvPr/>
          </p:nvSpPr>
          <p:spPr>
            <a:xfrm>
              <a:off x="2095499" y="838199"/>
              <a:ext cx="1630809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" y="0"/>
                  </a:moveTo>
                  <a:cubicBezTo>
                    <a:pt x="13" y="0"/>
                    <a:pt x="7" y="0"/>
                    <a:pt x="0" y="0"/>
                  </a:cubicBezTo>
                  <a:lnTo>
                    <a:pt x="0" y="21600"/>
                  </a:lnTo>
                  <a:cubicBezTo>
                    <a:pt x="1748" y="20287"/>
                    <a:pt x="5914" y="19363"/>
                    <a:pt x="10779" y="19363"/>
                  </a:cubicBezTo>
                  <a:cubicBezTo>
                    <a:pt x="15644" y="19363"/>
                    <a:pt x="19812" y="20287"/>
                    <a:pt x="21558" y="21600"/>
                  </a:cubicBezTo>
                  <a:lnTo>
                    <a:pt x="21600" y="21600"/>
                  </a:lnTo>
                  <a:cubicBezTo>
                    <a:pt x="18103" y="8924"/>
                    <a:pt x="9758" y="0"/>
                    <a:pt x="2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lang="en-US" noProof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Umbrella Diagram with 2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6921616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4796065" y="2440657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3934339" y="1711681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5536920" y="2022871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3782082" y="2856309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5454952" y="254972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135304" y="2638425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566795" y="2529640"/>
            <a:ext cx="13930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6918045" y="2337197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5249982" y="161690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1571683" y="2364144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6477514" y="1546622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2461478" y="2818224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3021129" y="1562100"/>
            <a:ext cx="14049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7972825" y="1760934"/>
            <a:ext cx="139304" cy="17621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8269290" y="2160984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683693" y="1827922"/>
            <a:ext cx="140494" cy="17621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3618406" y="2365491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1974570" y="1738313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6233435" y="2551510"/>
            <a:ext cx="13930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3004460" y="2163366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4146009" y="1987064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4277038" y="2540513"/>
            <a:ext cx="139304" cy="175022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2755141" y="3269491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3642644" y="365781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5471693" y="3413454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6371715" y="3290550"/>
            <a:ext cx="34289" cy="316672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6010964" y="4400464"/>
            <a:ext cx="2202816" cy="1360030"/>
            <a:chOff x="8921977" y="1312837"/>
            <a:chExt cx="2937088" cy="1813372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930220" y="4400467"/>
            <a:ext cx="2202816" cy="1360030"/>
            <a:chOff x="332936" y="2473878"/>
            <a:chExt cx="2937088" cy="1813372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8023" y="2569053"/>
            <a:ext cx="443745" cy="443745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9125" y="2535712"/>
            <a:ext cx="443745" cy="443745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7502070" y="2464672"/>
            <a:ext cx="140494" cy="175022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noProof="1"/>
          </a:p>
        </p:txBody>
      </p:sp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56347" y="4488966"/>
            <a:ext cx="361778" cy="361778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4187" y="4461569"/>
            <a:ext cx="361778" cy="3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1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10135</TotalTime>
  <Words>206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Diagram with 2 Parts for PowerPoint</vt:lpstr>
      <vt:lpstr>Umbrella Diagram with 2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Diagram with 2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2019-01-01T21:00:57Z</dcterms:modified>
  <cp:category>Graphics &amp; Metaphors</cp:category>
</cp:coreProperties>
</file>