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9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71A4B7ED-BAF6-48BC-868D-8F248B896A08}"/>
              </a:ext>
            </a:extLst>
          </p:cNvPr>
          <p:cNvGrpSpPr>
            <a:grpSpLocks noChangeAspect="1"/>
          </p:cNvGrpSpPr>
          <p:nvPr/>
        </p:nvGrpSpPr>
        <p:grpSpPr>
          <a:xfrm>
            <a:off x="3679578" y="1356565"/>
            <a:ext cx="4832308" cy="4453128"/>
            <a:chOff x="469900" y="660399"/>
            <a:chExt cx="3256408" cy="300088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3A75987C-B6E3-4931-98A8-1E7A35D2696A}"/>
                </a:ext>
              </a:extLst>
            </p:cNvPr>
            <p:cNvSpPr/>
            <p:nvPr/>
          </p:nvSpPr>
          <p:spPr>
            <a:xfrm>
              <a:off x="2082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F93D343D-07F7-4318-99EE-E68279E27534}"/>
                </a:ext>
              </a:extLst>
            </p:cNvPr>
            <p:cNvSpPr/>
            <p:nvPr/>
          </p:nvSpPr>
          <p:spPr>
            <a:xfrm>
              <a:off x="20701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8B91616A-C6D1-4963-8A8E-ABCC09C40701}"/>
                </a:ext>
              </a:extLst>
            </p:cNvPr>
            <p:cNvSpPr/>
            <p:nvPr/>
          </p:nvSpPr>
          <p:spPr>
            <a:xfrm>
              <a:off x="18033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17EB933-4349-4B55-B854-053882E9DA95}"/>
                </a:ext>
              </a:extLst>
            </p:cNvPr>
            <p:cNvSpPr/>
            <p:nvPr/>
          </p:nvSpPr>
          <p:spPr>
            <a:xfrm>
              <a:off x="469900" y="838199"/>
              <a:ext cx="162763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lnTo>
                    <a:pt x="21600" y="0"/>
                  </a:lnTo>
                  <a:cubicBezTo>
                    <a:pt x="11852" y="13"/>
                    <a:pt x="3501" y="8932"/>
                    <a:pt x="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88C9E24-5DEB-493F-82F5-2CECF6A161ED}"/>
                </a:ext>
              </a:extLst>
            </p:cNvPr>
            <p:cNvSpPr/>
            <p:nvPr/>
          </p:nvSpPr>
          <p:spPr>
            <a:xfrm>
              <a:off x="2095499" y="838199"/>
              <a:ext cx="163080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" y="0"/>
                  </a:moveTo>
                  <a:cubicBezTo>
                    <a:pt x="13" y="0"/>
                    <a:pt x="7" y="0"/>
                    <a:pt x="0" y="0"/>
                  </a:cubicBezTo>
                  <a:lnTo>
                    <a:pt x="0" y="21600"/>
                  </a:lnTo>
                  <a:cubicBezTo>
                    <a:pt x="1748" y="20287"/>
                    <a:pt x="5914" y="19363"/>
                    <a:pt x="10779" y="19363"/>
                  </a:cubicBezTo>
                  <a:cubicBezTo>
                    <a:pt x="15644" y="19363"/>
                    <a:pt x="19812" y="20287"/>
                    <a:pt x="21558" y="21600"/>
                  </a:cubicBezTo>
                  <a:lnTo>
                    <a:pt x="21600" y="21600"/>
                  </a:lnTo>
                  <a:cubicBezTo>
                    <a:pt x="18103" y="8924"/>
                    <a:pt x="9758" y="0"/>
                    <a:pt x="2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2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8921977" y="4228495"/>
            <a:ext cx="2937088" cy="1690262"/>
            <a:chOff x="8921977" y="1405170"/>
            <a:chExt cx="2937088" cy="169026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4228495"/>
            <a:ext cx="2937088" cy="1690262"/>
            <a:chOff x="332936" y="2566211"/>
            <a:chExt cx="2937088" cy="169026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59008" y="2455404"/>
            <a:ext cx="591660" cy="59166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1860" y="2429234"/>
            <a:ext cx="591660" cy="59166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80410" y="4279697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220" y="4243168"/>
            <a:ext cx="482370" cy="4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8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C2BA1E3A-AE7A-4419-A6D2-EA52CE5E076E}"/>
              </a:ext>
            </a:extLst>
          </p:cNvPr>
          <p:cNvGrpSpPr>
            <a:grpSpLocks noChangeAspect="1"/>
          </p:cNvGrpSpPr>
          <p:nvPr/>
        </p:nvGrpSpPr>
        <p:grpSpPr>
          <a:xfrm>
            <a:off x="3679578" y="1356565"/>
            <a:ext cx="4832308" cy="4453128"/>
            <a:chOff x="469900" y="660399"/>
            <a:chExt cx="3256408" cy="3000885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5588802-C70A-495C-A7AF-AEB934D6228D}"/>
                </a:ext>
              </a:extLst>
            </p:cNvPr>
            <p:cNvSpPr/>
            <p:nvPr/>
          </p:nvSpPr>
          <p:spPr>
            <a:xfrm>
              <a:off x="2082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Rectangle">
              <a:extLst>
                <a:ext uri="{FF2B5EF4-FFF2-40B4-BE49-F238E27FC236}">
                  <a16:creationId xmlns:a16="http://schemas.microsoft.com/office/drawing/2014/main" id="{CCC04F32-17BC-45C8-A1A6-CE86A55A1877}"/>
                </a:ext>
              </a:extLst>
            </p:cNvPr>
            <p:cNvSpPr/>
            <p:nvPr/>
          </p:nvSpPr>
          <p:spPr>
            <a:xfrm>
              <a:off x="20701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D6C4552-E75F-4034-9F02-7F3E8665CD6A}"/>
                </a:ext>
              </a:extLst>
            </p:cNvPr>
            <p:cNvSpPr/>
            <p:nvPr/>
          </p:nvSpPr>
          <p:spPr>
            <a:xfrm>
              <a:off x="18033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4DF39D2-7E6C-4FF1-AA1D-15D0797AA5E9}"/>
                </a:ext>
              </a:extLst>
            </p:cNvPr>
            <p:cNvSpPr/>
            <p:nvPr/>
          </p:nvSpPr>
          <p:spPr>
            <a:xfrm>
              <a:off x="469900" y="838199"/>
              <a:ext cx="162763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lnTo>
                    <a:pt x="21600" y="0"/>
                  </a:lnTo>
                  <a:cubicBezTo>
                    <a:pt x="11852" y="13"/>
                    <a:pt x="3501" y="8932"/>
                    <a:pt x="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2EB665DE-9089-423A-ACF8-749A943AE6C2}"/>
                </a:ext>
              </a:extLst>
            </p:cNvPr>
            <p:cNvSpPr/>
            <p:nvPr/>
          </p:nvSpPr>
          <p:spPr>
            <a:xfrm>
              <a:off x="2095499" y="838199"/>
              <a:ext cx="163080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" y="0"/>
                  </a:moveTo>
                  <a:cubicBezTo>
                    <a:pt x="13" y="0"/>
                    <a:pt x="7" y="0"/>
                    <a:pt x="0" y="0"/>
                  </a:cubicBezTo>
                  <a:lnTo>
                    <a:pt x="0" y="21600"/>
                  </a:lnTo>
                  <a:cubicBezTo>
                    <a:pt x="1748" y="20287"/>
                    <a:pt x="5914" y="19363"/>
                    <a:pt x="10779" y="19363"/>
                  </a:cubicBezTo>
                  <a:cubicBezTo>
                    <a:pt x="15644" y="19363"/>
                    <a:pt x="19812" y="20287"/>
                    <a:pt x="21558" y="21600"/>
                  </a:cubicBezTo>
                  <a:lnTo>
                    <a:pt x="21600" y="21600"/>
                  </a:lnTo>
                  <a:cubicBezTo>
                    <a:pt x="18103" y="8924"/>
                    <a:pt x="9758" y="0"/>
                    <a:pt x="2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3ED57E4-0FA5-43EE-B01B-404515DBDE19}"/>
              </a:ext>
            </a:extLst>
          </p:cNvPr>
          <p:cNvGrpSpPr/>
          <p:nvPr/>
        </p:nvGrpSpPr>
        <p:grpSpPr>
          <a:xfrm>
            <a:off x="8921977" y="4228495"/>
            <a:ext cx="2937088" cy="1690262"/>
            <a:chOff x="8921977" y="1405170"/>
            <a:chExt cx="2937088" cy="169026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5113F0F-62C4-4487-825D-501C563D6713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565294D-77EC-440C-9D3E-02AE4FB6C4E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020EBF5-0953-43EA-8CBE-007646A39B24}"/>
              </a:ext>
            </a:extLst>
          </p:cNvPr>
          <p:cNvGrpSpPr/>
          <p:nvPr/>
        </p:nvGrpSpPr>
        <p:grpSpPr>
          <a:xfrm>
            <a:off x="332936" y="4228495"/>
            <a:ext cx="2937088" cy="1690262"/>
            <a:chOff x="332936" y="2566211"/>
            <a:chExt cx="2937088" cy="169026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0F6031F-FDD7-4352-87F6-DAC1EA48997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8344183-1398-4FC1-831D-4F76ECBBF93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EBC118CE-9AD1-425A-944A-3692CC730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59008" y="2455404"/>
            <a:ext cx="591660" cy="591660"/>
          </a:xfrm>
          <a:prstGeom prst="rect">
            <a:avLst/>
          </a:prstGeom>
        </p:spPr>
      </p:pic>
      <p:pic>
        <p:nvPicPr>
          <p:cNvPr id="97" name="Graphic 96" descr="Rocket">
            <a:extLst>
              <a:ext uri="{FF2B5EF4-FFF2-40B4-BE49-F238E27FC236}">
                <a16:creationId xmlns:a16="http://schemas.microsoft.com/office/drawing/2014/main" id="{2A91CAEC-89EA-4585-B3D3-527F51E3D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1860" y="2429234"/>
            <a:ext cx="591660" cy="591660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36B374FE-827A-405E-9091-2202DE49B9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80410" y="4279697"/>
            <a:ext cx="482370" cy="482370"/>
          </a:xfrm>
          <a:prstGeom prst="rect">
            <a:avLst/>
          </a:prstGeom>
        </p:spPr>
      </p:pic>
      <p:pic>
        <p:nvPicPr>
          <p:cNvPr id="99" name="Graphic 98" descr="Rocket">
            <a:extLst>
              <a:ext uri="{FF2B5EF4-FFF2-40B4-BE49-F238E27FC236}">
                <a16:creationId xmlns:a16="http://schemas.microsoft.com/office/drawing/2014/main" id="{CFFD234F-8993-43E1-A0D7-FD39024FA8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220" y="4243168"/>
            <a:ext cx="482370" cy="4823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2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6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8724</TotalTime>
  <Words>206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2 Parts for PowerPoint</vt:lpstr>
      <vt:lpstr>Umbrella Diagram with 2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2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2019-01-01T00:39:43Z</dcterms:modified>
  <cp:category>Graphics &amp; Metaphors</cp:category>
</cp:coreProperties>
</file>