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0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2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7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5.png"/><Relationship Id="rId5" Type="http://schemas.openxmlformats.org/officeDocument/2006/relationships/image" Target="../media/image11.png"/><Relationship Id="rId10" Type="http://schemas.openxmlformats.org/officeDocument/2006/relationships/image" Target="../media/image4.svg"/><Relationship Id="rId4" Type="http://schemas.openxmlformats.org/officeDocument/2006/relationships/image" Target="../media/image16.svg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FA882CB9-1884-4C7D-8189-DD7F02D7084A}"/>
              </a:ext>
            </a:extLst>
          </p:cNvPr>
          <p:cNvGrpSpPr>
            <a:grpSpLocks noChangeAspect="1"/>
          </p:cNvGrpSpPr>
          <p:nvPr/>
        </p:nvGrpSpPr>
        <p:grpSpPr>
          <a:xfrm>
            <a:off x="2169845" y="1357781"/>
            <a:ext cx="4801604" cy="4425696"/>
            <a:chOff x="4038600" y="660399"/>
            <a:chExt cx="3255773" cy="300088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6DE7C78-8F52-48AC-9555-72A21986D6E9}"/>
                </a:ext>
              </a:extLst>
            </p:cNvPr>
            <p:cNvSpPr/>
            <p:nvPr/>
          </p:nvSpPr>
          <p:spPr>
            <a:xfrm>
              <a:off x="5638800" y="660399"/>
              <a:ext cx="47752" cy="20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5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Rectangle">
              <a:extLst>
                <a:ext uri="{FF2B5EF4-FFF2-40B4-BE49-F238E27FC236}">
                  <a16:creationId xmlns:a16="http://schemas.microsoft.com/office/drawing/2014/main" id="{266C15C8-F939-4D6F-A3B2-E89CDA8D1384}"/>
                </a:ext>
              </a:extLst>
            </p:cNvPr>
            <p:cNvSpPr/>
            <p:nvPr/>
          </p:nvSpPr>
          <p:spPr>
            <a:xfrm>
              <a:off x="5638800" y="16002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85A89AC6-27F9-4338-9A3E-5EEB62BC5A6B}"/>
                </a:ext>
              </a:extLst>
            </p:cNvPr>
            <p:cNvSpPr/>
            <p:nvPr/>
          </p:nvSpPr>
          <p:spPr>
            <a:xfrm>
              <a:off x="5372099" y="33020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6"/>
                    <a:pt x="1414" y="9109"/>
                    <a:pt x="3159" y="9109"/>
                  </a:cubicBezTo>
                  <a:cubicBezTo>
                    <a:pt x="4904" y="9109"/>
                    <a:pt x="6318" y="10476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70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89EB839-AA66-4DC4-84B6-7F8CFE8845A0}"/>
                </a:ext>
              </a:extLst>
            </p:cNvPr>
            <p:cNvSpPr/>
            <p:nvPr/>
          </p:nvSpPr>
          <p:spPr>
            <a:xfrm>
              <a:off x="4038600" y="838199"/>
              <a:ext cx="1626617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43" y="20287"/>
                    <a:pt x="3874" y="19363"/>
                    <a:pt x="7059" y="19363"/>
                  </a:cubicBezTo>
                  <a:cubicBezTo>
                    <a:pt x="10245" y="19363"/>
                    <a:pt x="12976" y="20287"/>
                    <a:pt x="14119" y="21600"/>
                  </a:cubicBezTo>
                  <a:cubicBezTo>
                    <a:pt x="15318" y="8957"/>
                    <a:pt x="18215" y="33"/>
                    <a:pt x="21600" y="0"/>
                  </a:cubicBezTo>
                  <a:cubicBezTo>
                    <a:pt x="11851" y="20"/>
                    <a:pt x="3501" y="8937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CD005CCC-63F6-45CF-BDE8-145423BAC1C7}"/>
                </a:ext>
              </a:extLst>
            </p:cNvPr>
            <p:cNvSpPr/>
            <p:nvPr/>
          </p:nvSpPr>
          <p:spPr>
            <a:xfrm>
              <a:off x="5664200" y="838199"/>
              <a:ext cx="1630173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" y="0"/>
                  </a:moveTo>
                  <a:cubicBezTo>
                    <a:pt x="7" y="0"/>
                    <a:pt x="3" y="0"/>
                    <a:pt x="0" y="0"/>
                  </a:cubicBezTo>
                  <a:cubicBezTo>
                    <a:pt x="3384" y="10"/>
                    <a:pt x="6280" y="8942"/>
                    <a:pt x="7478" y="21600"/>
                  </a:cubicBezTo>
                  <a:cubicBezTo>
                    <a:pt x="8619" y="20287"/>
                    <a:pt x="11344" y="19363"/>
                    <a:pt x="14522" y="19363"/>
                  </a:cubicBezTo>
                  <a:cubicBezTo>
                    <a:pt x="17701" y="19363"/>
                    <a:pt x="20425" y="20287"/>
                    <a:pt x="21566" y="21600"/>
                  </a:cubicBezTo>
                  <a:lnTo>
                    <a:pt x="21600" y="21600"/>
                  </a:lnTo>
                  <a:cubicBezTo>
                    <a:pt x="18100" y="8924"/>
                    <a:pt x="9752" y="0"/>
                    <a:pt x="1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3435CF10-5F1C-4BFB-8BC2-4600F79936B9}"/>
                </a:ext>
              </a:extLst>
            </p:cNvPr>
            <p:cNvSpPr/>
            <p:nvPr/>
          </p:nvSpPr>
          <p:spPr>
            <a:xfrm>
              <a:off x="5105400" y="838199"/>
              <a:ext cx="1129539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871" y="8942"/>
                    <a:pt x="15691" y="10"/>
                    <a:pt x="10807" y="0"/>
                  </a:cubicBezTo>
                  <a:cubicBezTo>
                    <a:pt x="10795" y="0"/>
                    <a:pt x="10783" y="0"/>
                    <a:pt x="10773" y="0"/>
                  </a:cubicBezTo>
                  <a:cubicBezTo>
                    <a:pt x="5897" y="33"/>
                    <a:pt x="1724" y="8957"/>
                    <a:pt x="0" y="21600"/>
                  </a:cubicBezTo>
                  <a:cubicBezTo>
                    <a:pt x="1751" y="20287"/>
                    <a:pt x="5926" y="19363"/>
                    <a:pt x="10800" y="19363"/>
                  </a:cubicBezTo>
                  <a:cubicBezTo>
                    <a:pt x="15674" y="19363"/>
                    <a:pt x="19851" y="20287"/>
                    <a:pt x="2160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Umbrella Diagram with 3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6921616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4796065" y="2440657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3934339" y="1711681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5536920" y="2022871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3782082" y="2856309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5454952" y="254972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135304" y="2638425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566795" y="2529640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6918045" y="2337197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5249982" y="161690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1571683" y="2364144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6477514" y="1546622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2461478" y="2818224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3021129" y="1562100"/>
            <a:ext cx="14049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7972825" y="1760934"/>
            <a:ext cx="13930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8269290" y="2160984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683693" y="1827922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3618406" y="2365491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1974570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6233435" y="2551510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3004460" y="2163366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4146009" y="1987064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4277038" y="2540513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2755141" y="3269491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3642644" y="365781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5471693" y="3413454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6371715" y="329055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5935280" y="4048427"/>
            <a:ext cx="2202816" cy="1260003"/>
            <a:chOff x="8921977" y="1394910"/>
            <a:chExt cx="2937088" cy="168000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249702" y="3432674"/>
            <a:ext cx="2202816" cy="1260003"/>
            <a:chOff x="332936" y="2555951"/>
            <a:chExt cx="2937088" cy="168000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1452347" y="4809970"/>
            <a:ext cx="2202816" cy="1260003"/>
            <a:chOff x="332936" y="4580523"/>
            <a:chExt cx="2937088" cy="168000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7991" y="2569053"/>
            <a:ext cx="443745" cy="443745"/>
          </a:xfrm>
          <a:prstGeom prst="rect">
            <a:avLst/>
          </a:prstGeom>
        </p:spPr>
      </p:pic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9E7D7577-1C6E-4620-9F98-EF41040E55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954" y="2522650"/>
            <a:ext cx="443745" cy="443745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9812" y="2535712"/>
            <a:ext cx="443745" cy="443745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7502070" y="246467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12792" y="4846422"/>
            <a:ext cx="361778" cy="361778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42564" y="4075374"/>
            <a:ext cx="361778" cy="361778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3455" y="3432222"/>
            <a:ext cx="361778" cy="3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FA882CB9-1884-4C7D-8189-DD7F02D7084A}"/>
              </a:ext>
            </a:extLst>
          </p:cNvPr>
          <p:cNvGrpSpPr>
            <a:grpSpLocks noChangeAspect="1"/>
          </p:cNvGrpSpPr>
          <p:nvPr/>
        </p:nvGrpSpPr>
        <p:grpSpPr>
          <a:xfrm>
            <a:off x="2169845" y="1357781"/>
            <a:ext cx="4801604" cy="4425696"/>
            <a:chOff x="4038600" y="660399"/>
            <a:chExt cx="3255773" cy="300088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6DE7C78-8F52-48AC-9555-72A21986D6E9}"/>
                </a:ext>
              </a:extLst>
            </p:cNvPr>
            <p:cNvSpPr/>
            <p:nvPr/>
          </p:nvSpPr>
          <p:spPr>
            <a:xfrm>
              <a:off x="5638800" y="660399"/>
              <a:ext cx="47752" cy="20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5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Rectangle">
              <a:extLst>
                <a:ext uri="{FF2B5EF4-FFF2-40B4-BE49-F238E27FC236}">
                  <a16:creationId xmlns:a16="http://schemas.microsoft.com/office/drawing/2014/main" id="{266C15C8-F939-4D6F-A3B2-E89CDA8D1384}"/>
                </a:ext>
              </a:extLst>
            </p:cNvPr>
            <p:cNvSpPr/>
            <p:nvPr/>
          </p:nvSpPr>
          <p:spPr>
            <a:xfrm>
              <a:off x="5638800" y="16002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85A89AC6-27F9-4338-9A3E-5EEB62BC5A6B}"/>
                </a:ext>
              </a:extLst>
            </p:cNvPr>
            <p:cNvSpPr/>
            <p:nvPr/>
          </p:nvSpPr>
          <p:spPr>
            <a:xfrm>
              <a:off x="5372099" y="33020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6"/>
                    <a:pt x="1414" y="9109"/>
                    <a:pt x="3159" y="9109"/>
                  </a:cubicBezTo>
                  <a:cubicBezTo>
                    <a:pt x="4904" y="9109"/>
                    <a:pt x="6318" y="10476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70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89EB839-AA66-4DC4-84B6-7F8CFE8845A0}"/>
                </a:ext>
              </a:extLst>
            </p:cNvPr>
            <p:cNvSpPr/>
            <p:nvPr/>
          </p:nvSpPr>
          <p:spPr>
            <a:xfrm>
              <a:off x="4038600" y="838199"/>
              <a:ext cx="1626617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43" y="20287"/>
                    <a:pt x="3874" y="19363"/>
                    <a:pt x="7059" y="19363"/>
                  </a:cubicBezTo>
                  <a:cubicBezTo>
                    <a:pt x="10245" y="19363"/>
                    <a:pt x="12976" y="20287"/>
                    <a:pt x="14119" y="21600"/>
                  </a:cubicBezTo>
                  <a:cubicBezTo>
                    <a:pt x="15318" y="8957"/>
                    <a:pt x="18215" y="33"/>
                    <a:pt x="21600" y="0"/>
                  </a:cubicBezTo>
                  <a:cubicBezTo>
                    <a:pt x="11851" y="20"/>
                    <a:pt x="3501" y="8937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CD005CCC-63F6-45CF-BDE8-145423BAC1C7}"/>
                </a:ext>
              </a:extLst>
            </p:cNvPr>
            <p:cNvSpPr/>
            <p:nvPr/>
          </p:nvSpPr>
          <p:spPr>
            <a:xfrm>
              <a:off x="5664200" y="838199"/>
              <a:ext cx="1630173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" y="0"/>
                  </a:moveTo>
                  <a:cubicBezTo>
                    <a:pt x="7" y="0"/>
                    <a:pt x="3" y="0"/>
                    <a:pt x="0" y="0"/>
                  </a:cubicBezTo>
                  <a:cubicBezTo>
                    <a:pt x="3384" y="10"/>
                    <a:pt x="6280" y="8942"/>
                    <a:pt x="7478" y="21600"/>
                  </a:cubicBezTo>
                  <a:cubicBezTo>
                    <a:pt x="8619" y="20287"/>
                    <a:pt x="11344" y="19363"/>
                    <a:pt x="14522" y="19363"/>
                  </a:cubicBezTo>
                  <a:cubicBezTo>
                    <a:pt x="17701" y="19363"/>
                    <a:pt x="20425" y="20287"/>
                    <a:pt x="21566" y="21600"/>
                  </a:cubicBezTo>
                  <a:lnTo>
                    <a:pt x="21600" y="21600"/>
                  </a:lnTo>
                  <a:cubicBezTo>
                    <a:pt x="18100" y="8924"/>
                    <a:pt x="9752" y="0"/>
                    <a:pt x="1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3435CF10-5F1C-4BFB-8BC2-4600F79936B9}"/>
                </a:ext>
              </a:extLst>
            </p:cNvPr>
            <p:cNvSpPr/>
            <p:nvPr/>
          </p:nvSpPr>
          <p:spPr>
            <a:xfrm>
              <a:off x="5105400" y="838199"/>
              <a:ext cx="1129539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871" y="8942"/>
                    <a:pt x="15691" y="10"/>
                    <a:pt x="10807" y="0"/>
                  </a:cubicBezTo>
                  <a:cubicBezTo>
                    <a:pt x="10795" y="0"/>
                    <a:pt x="10783" y="0"/>
                    <a:pt x="10773" y="0"/>
                  </a:cubicBezTo>
                  <a:cubicBezTo>
                    <a:pt x="5897" y="33"/>
                    <a:pt x="1724" y="8957"/>
                    <a:pt x="0" y="21600"/>
                  </a:cubicBezTo>
                  <a:cubicBezTo>
                    <a:pt x="1751" y="20287"/>
                    <a:pt x="5926" y="19363"/>
                    <a:pt x="10800" y="19363"/>
                  </a:cubicBezTo>
                  <a:cubicBezTo>
                    <a:pt x="15674" y="19363"/>
                    <a:pt x="19851" y="20287"/>
                    <a:pt x="2160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Umbrella Diagram with 3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6921616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4796065" y="2440657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3934339" y="1711681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5536920" y="2022871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3782082" y="2856309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5454952" y="254972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135304" y="2638425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566795" y="2529640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6918045" y="2337197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5249982" y="161690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1571683" y="2364144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6477514" y="1546622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2461478" y="2818224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3021129" y="1562100"/>
            <a:ext cx="14049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7972825" y="1760934"/>
            <a:ext cx="13930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8269290" y="2160984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683693" y="1827922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3618406" y="2365491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1974570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6233435" y="2551510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3004460" y="2163366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4146009" y="1987064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4277038" y="2540513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2755141" y="3269491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3642644" y="365781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5471693" y="3413454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6371715" y="329055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5935280" y="4048427"/>
            <a:ext cx="2202816" cy="1260003"/>
            <a:chOff x="8921977" y="1394910"/>
            <a:chExt cx="2937088" cy="168000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249702" y="3432674"/>
            <a:ext cx="2202816" cy="1260003"/>
            <a:chOff x="332936" y="2555951"/>
            <a:chExt cx="2937088" cy="168000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1452347" y="4809970"/>
            <a:ext cx="2202816" cy="1260003"/>
            <a:chOff x="332936" y="4580523"/>
            <a:chExt cx="2937088" cy="168000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7502070" y="246467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2792" y="4846422"/>
            <a:ext cx="361778" cy="361778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42564" y="4075374"/>
            <a:ext cx="361778" cy="361778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3455" y="3432222"/>
            <a:ext cx="361778" cy="361778"/>
          </a:xfrm>
          <a:prstGeom prst="rect">
            <a:avLst/>
          </a:prstGeom>
        </p:spPr>
      </p:pic>
      <p:pic>
        <p:nvPicPr>
          <p:cNvPr id="54" name="Graphic 53" descr="Puzzle">
            <a:extLst>
              <a:ext uri="{FF2B5EF4-FFF2-40B4-BE49-F238E27FC236}">
                <a16:creationId xmlns:a16="http://schemas.microsoft.com/office/drawing/2014/main" id="{E568302E-A838-40CB-9A2C-6B9775C534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97991" y="2569053"/>
            <a:ext cx="443745" cy="443745"/>
          </a:xfrm>
          <a:prstGeom prst="rect">
            <a:avLst/>
          </a:prstGeom>
        </p:spPr>
      </p:pic>
      <p:pic>
        <p:nvPicPr>
          <p:cNvPr id="55" name="Graphic 54" descr="Lightbulb">
            <a:extLst>
              <a:ext uri="{FF2B5EF4-FFF2-40B4-BE49-F238E27FC236}">
                <a16:creationId xmlns:a16="http://schemas.microsoft.com/office/drawing/2014/main" id="{A109D97E-FD54-4120-949C-B447E0628C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59954" y="2522650"/>
            <a:ext cx="443745" cy="443745"/>
          </a:xfrm>
          <a:prstGeom prst="rect">
            <a:avLst/>
          </a:prstGeom>
        </p:spPr>
      </p:pic>
      <p:pic>
        <p:nvPicPr>
          <p:cNvPr id="56" name="Graphic 55" descr="Rocket">
            <a:extLst>
              <a:ext uri="{FF2B5EF4-FFF2-40B4-BE49-F238E27FC236}">
                <a16:creationId xmlns:a16="http://schemas.microsoft.com/office/drawing/2014/main" id="{9A9006AE-D1E8-4048-B7F0-6542E882768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29812" y="2535712"/>
            <a:ext cx="443745" cy="44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2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284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Diagram with 3 Parts for PowerPoint</vt:lpstr>
      <vt:lpstr>Umbrella Diagram with 3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Diagram with 3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2019-01-01T00:47:15Z</dcterms:modified>
  <cp:category>Graphics &amp; Metaphors</cp:category>
</cp:coreProperties>
</file>