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9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6.svg"/><Relationship Id="rId4" Type="http://schemas.openxmlformats.org/officeDocument/2006/relationships/image" Target="../media/image4.svg"/><Relationship Id="rId9" Type="http://schemas.openxmlformats.org/officeDocument/2006/relationships/image" Target="../media/image15.png"/><Relationship Id="rId14" Type="http://schemas.openxmlformats.org/officeDocument/2006/relationships/image" Target="../media/image1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ABFAAEBA-17ED-4067-9DCD-BFE108BB4D99}"/>
              </a:ext>
            </a:extLst>
          </p:cNvPr>
          <p:cNvGrpSpPr>
            <a:grpSpLocks noChangeAspect="1"/>
          </p:cNvGrpSpPr>
          <p:nvPr/>
        </p:nvGrpSpPr>
        <p:grpSpPr>
          <a:xfrm>
            <a:off x="3680113" y="1356565"/>
            <a:ext cx="4831366" cy="4453128"/>
            <a:chOff x="4038600" y="660399"/>
            <a:chExt cx="3255773" cy="3000885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503FABBD-7AF1-42E0-AAC2-4232A4472134}"/>
                </a:ext>
              </a:extLst>
            </p:cNvPr>
            <p:cNvSpPr/>
            <p:nvPr/>
          </p:nvSpPr>
          <p:spPr>
            <a:xfrm>
              <a:off x="5638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Rectangle">
              <a:extLst>
                <a:ext uri="{FF2B5EF4-FFF2-40B4-BE49-F238E27FC236}">
                  <a16:creationId xmlns:a16="http://schemas.microsoft.com/office/drawing/2014/main" id="{B9CC0CCB-275D-4EE3-A4A7-F2882A86BCF3}"/>
                </a:ext>
              </a:extLst>
            </p:cNvPr>
            <p:cNvSpPr/>
            <p:nvPr/>
          </p:nvSpPr>
          <p:spPr>
            <a:xfrm>
              <a:off x="56388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470FDEC-2108-4B99-9303-5393E1F706D8}"/>
                </a:ext>
              </a:extLst>
            </p:cNvPr>
            <p:cNvSpPr/>
            <p:nvPr/>
          </p:nvSpPr>
          <p:spPr>
            <a:xfrm>
              <a:off x="53720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4AF1F077-1381-44C4-B888-62A44EA53D76}"/>
                </a:ext>
              </a:extLst>
            </p:cNvPr>
            <p:cNvSpPr/>
            <p:nvPr/>
          </p:nvSpPr>
          <p:spPr>
            <a:xfrm>
              <a:off x="4038600" y="838199"/>
              <a:ext cx="1626617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43" y="20287"/>
                    <a:pt x="3874" y="19363"/>
                    <a:pt x="7059" y="19363"/>
                  </a:cubicBezTo>
                  <a:cubicBezTo>
                    <a:pt x="10245" y="19363"/>
                    <a:pt x="12976" y="20287"/>
                    <a:pt x="14119" y="21600"/>
                  </a:cubicBezTo>
                  <a:cubicBezTo>
                    <a:pt x="15318" y="8957"/>
                    <a:pt x="18215" y="33"/>
                    <a:pt x="21600" y="0"/>
                  </a:cubicBezTo>
                  <a:cubicBezTo>
                    <a:pt x="11851" y="20"/>
                    <a:pt x="3501" y="8937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AE0B4AB9-1C27-411B-B021-6F570E96C317}"/>
                </a:ext>
              </a:extLst>
            </p:cNvPr>
            <p:cNvSpPr/>
            <p:nvPr/>
          </p:nvSpPr>
          <p:spPr>
            <a:xfrm>
              <a:off x="5664200" y="838199"/>
              <a:ext cx="163017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" y="0"/>
                  </a:moveTo>
                  <a:cubicBezTo>
                    <a:pt x="7" y="0"/>
                    <a:pt x="3" y="0"/>
                    <a:pt x="0" y="0"/>
                  </a:cubicBezTo>
                  <a:cubicBezTo>
                    <a:pt x="3384" y="10"/>
                    <a:pt x="6280" y="8942"/>
                    <a:pt x="7478" y="21600"/>
                  </a:cubicBezTo>
                  <a:cubicBezTo>
                    <a:pt x="8619" y="20287"/>
                    <a:pt x="11344" y="19363"/>
                    <a:pt x="14522" y="19363"/>
                  </a:cubicBezTo>
                  <a:cubicBezTo>
                    <a:pt x="17701" y="19363"/>
                    <a:pt x="20425" y="20287"/>
                    <a:pt x="21566" y="21600"/>
                  </a:cubicBezTo>
                  <a:lnTo>
                    <a:pt x="21600" y="21600"/>
                  </a:lnTo>
                  <a:cubicBezTo>
                    <a:pt x="18100" y="8924"/>
                    <a:pt x="9752" y="0"/>
                    <a:pt x="1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673F393-3445-467D-8B2F-2BD5F32A639C}"/>
                </a:ext>
              </a:extLst>
            </p:cNvPr>
            <p:cNvSpPr/>
            <p:nvPr/>
          </p:nvSpPr>
          <p:spPr>
            <a:xfrm>
              <a:off x="5105400" y="838199"/>
              <a:ext cx="112953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871" y="8942"/>
                    <a:pt x="15691" y="10"/>
                    <a:pt x="10807" y="0"/>
                  </a:cubicBezTo>
                  <a:cubicBezTo>
                    <a:pt x="10795" y="0"/>
                    <a:pt x="10783" y="0"/>
                    <a:pt x="10773" y="0"/>
                  </a:cubicBezTo>
                  <a:cubicBezTo>
                    <a:pt x="5897" y="33"/>
                    <a:pt x="1724" y="8957"/>
                    <a:pt x="0" y="21600"/>
                  </a:cubicBez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3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394753" y="2111209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042775" y="26654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5702717" y="2244350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7964600" y="4213673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936463" y="4652338"/>
            <a:ext cx="2937088" cy="1290153"/>
            <a:chOff x="332936" y="4652338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2940" y="2455404"/>
            <a:ext cx="591660" cy="591660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4993" y="2417441"/>
            <a:ext cx="591660" cy="59166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6317" y="2429234"/>
            <a:ext cx="591660" cy="59166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92052" y="4629124"/>
            <a:ext cx="482370" cy="482370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99795" y="4203320"/>
            <a:ext cx="482370" cy="482370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2459" y="2900362"/>
            <a:ext cx="482370" cy="48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1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ABFAAEBA-17ED-4067-9DCD-BFE108BB4D99}"/>
              </a:ext>
            </a:extLst>
          </p:cNvPr>
          <p:cNvGrpSpPr>
            <a:grpSpLocks noChangeAspect="1"/>
          </p:cNvGrpSpPr>
          <p:nvPr/>
        </p:nvGrpSpPr>
        <p:grpSpPr>
          <a:xfrm>
            <a:off x="3680113" y="1356565"/>
            <a:ext cx="4831366" cy="4453128"/>
            <a:chOff x="4038600" y="660399"/>
            <a:chExt cx="3255773" cy="3000885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503FABBD-7AF1-42E0-AAC2-4232A4472134}"/>
                </a:ext>
              </a:extLst>
            </p:cNvPr>
            <p:cNvSpPr/>
            <p:nvPr/>
          </p:nvSpPr>
          <p:spPr>
            <a:xfrm>
              <a:off x="5638800" y="660399"/>
              <a:ext cx="47752" cy="20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8" name="Rectangle">
              <a:extLst>
                <a:ext uri="{FF2B5EF4-FFF2-40B4-BE49-F238E27FC236}">
                  <a16:creationId xmlns:a16="http://schemas.microsoft.com/office/drawing/2014/main" id="{B9CC0CCB-275D-4EE3-A4A7-F2882A86BCF3}"/>
                </a:ext>
              </a:extLst>
            </p:cNvPr>
            <p:cNvSpPr/>
            <p:nvPr/>
          </p:nvSpPr>
          <p:spPr>
            <a:xfrm>
              <a:off x="5638800" y="1600200"/>
              <a:ext cx="65533" cy="1755395"/>
            </a:xfrm>
            <a:prstGeom prst="rect">
              <a:avLst/>
            </a:prstGeom>
            <a:solidFill>
              <a:srgbClr val="B6B8B9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2470FDEC-2108-4B99-9303-5393E1F706D8}"/>
                </a:ext>
              </a:extLst>
            </p:cNvPr>
            <p:cNvSpPr/>
            <p:nvPr/>
          </p:nvSpPr>
          <p:spPr>
            <a:xfrm>
              <a:off x="5372099" y="3302000"/>
              <a:ext cx="347220" cy="35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6"/>
                    <a:pt x="1414" y="9109"/>
                    <a:pt x="3159" y="9109"/>
                  </a:cubicBezTo>
                  <a:cubicBezTo>
                    <a:pt x="4904" y="9109"/>
                    <a:pt x="6318" y="10476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70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4AF1F077-1381-44C4-B888-62A44EA53D76}"/>
                </a:ext>
              </a:extLst>
            </p:cNvPr>
            <p:cNvSpPr/>
            <p:nvPr/>
          </p:nvSpPr>
          <p:spPr>
            <a:xfrm>
              <a:off x="4038600" y="838199"/>
              <a:ext cx="1626617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1143" y="20287"/>
                    <a:pt x="3874" y="19363"/>
                    <a:pt x="7059" y="19363"/>
                  </a:cubicBezTo>
                  <a:cubicBezTo>
                    <a:pt x="10245" y="19363"/>
                    <a:pt x="12976" y="20287"/>
                    <a:pt x="14119" y="21600"/>
                  </a:cubicBezTo>
                  <a:cubicBezTo>
                    <a:pt x="15318" y="8957"/>
                    <a:pt x="18215" y="33"/>
                    <a:pt x="21600" y="0"/>
                  </a:cubicBezTo>
                  <a:cubicBezTo>
                    <a:pt x="11851" y="20"/>
                    <a:pt x="3501" y="8937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AE0B4AB9-1C27-411B-B021-6F570E96C317}"/>
                </a:ext>
              </a:extLst>
            </p:cNvPr>
            <p:cNvSpPr/>
            <p:nvPr/>
          </p:nvSpPr>
          <p:spPr>
            <a:xfrm>
              <a:off x="5664200" y="838199"/>
              <a:ext cx="1630173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" y="0"/>
                  </a:moveTo>
                  <a:cubicBezTo>
                    <a:pt x="7" y="0"/>
                    <a:pt x="3" y="0"/>
                    <a:pt x="0" y="0"/>
                  </a:cubicBezTo>
                  <a:cubicBezTo>
                    <a:pt x="3384" y="10"/>
                    <a:pt x="6280" y="8942"/>
                    <a:pt x="7478" y="21600"/>
                  </a:cubicBezTo>
                  <a:cubicBezTo>
                    <a:pt x="8619" y="20287"/>
                    <a:pt x="11344" y="19363"/>
                    <a:pt x="14522" y="19363"/>
                  </a:cubicBezTo>
                  <a:cubicBezTo>
                    <a:pt x="17701" y="19363"/>
                    <a:pt x="20425" y="20287"/>
                    <a:pt x="21566" y="21600"/>
                  </a:cubicBezTo>
                  <a:lnTo>
                    <a:pt x="21600" y="21600"/>
                  </a:lnTo>
                  <a:cubicBezTo>
                    <a:pt x="18100" y="8924"/>
                    <a:pt x="9752" y="0"/>
                    <a:pt x="1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673F393-3445-467D-8B2F-2BD5F32A639C}"/>
                </a:ext>
              </a:extLst>
            </p:cNvPr>
            <p:cNvSpPr/>
            <p:nvPr/>
          </p:nvSpPr>
          <p:spPr>
            <a:xfrm>
              <a:off x="5105400" y="838199"/>
              <a:ext cx="1129539" cy="1090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9871" y="8942"/>
                    <a:pt x="15691" y="10"/>
                    <a:pt x="10807" y="0"/>
                  </a:cubicBezTo>
                  <a:cubicBezTo>
                    <a:pt x="10795" y="0"/>
                    <a:pt x="10783" y="0"/>
                    <a:pt x="10773" y="0"/>
                  </a:cubicBezTo>
                  <a:cubicBezTo>
                    <a:pt x="5897" y="33"/>
                    <a:pt x="1724" y="8957"/>
                    <a:pt x="0" y="21600"/>
                  </a:cubicBezTo>
                  <a:cubicBezTo>
                    <a:pt x="1751" y="20287"/>
                    <a:pt x="5926" y="19363"/>
                    <a:pt x="10800" y="19363"/>
                  </a:cubicBezTo>
                  <a:cubicBezTo>
                    <a:pt x="15674" y="19363"/>
                    <a:pt x="19851" y="20287"/>
                    <a:pt x="21600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3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394753" y="2111209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042775" y="26654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5702717" y="2244350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7964600" y="4213673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1936463" y="4652338"/>
            <a:ext cx="2937088" cy="1290153"/>
            <a:chOff x="332936" y="4652338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2940" y="2455404"/>
            <a:ext cx="591660" cy="591660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4993" y="2417441"/>
            <a:ext cx="591660" cy="59166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86317" y="2429234"/>
            <a:ext cx="591660" cy="59166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92052" y="4629124"/>
            <a:ext cx="482370" cy="482370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999795" y="4203320"/>
            <a:ext cx="482370" cy="482370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2459" y="2900362"/>
            <a:ext cx="482370" cy="48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49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8724</TotalTime>
  <Words>284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3 Parts for PowerPoint</vt:lpstr>
      <vt:lpstr>Umbrella Diagram with 3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3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2019-01-01T00:50:21Z</dcterms:modified>
  <cp:category>Graphics &amp; Metaphors</cp:category>
</cp:coreProperties>
</file>