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4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662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9.png"/><Relationship Id="rId18" Type="http://schemas.openxmlformats.org/officeDocument/2006/relationships/image" Target="../media/image24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23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2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21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2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Umbrella Diagram with 4 Parts for PowerPoint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BC9B233-2DF0-4316-BD6C-B57CE1D35676}"/>
              </a:ext>
            </a:extLst>
          </p:cNvPr>
          <p:cNvGrpSpPr/>
          <p:nvPr/>
        </p:nvGrpSpPr>
        <p:grpSpPr>
          <a:xfrm>
            <a:off x="2169845" y="1357781"/>
            <a:ext cx="4804311" cy="4428018"/>
            <a:chOff x="469900" y="4508500"/>
            <a:chExt cx="3255899" cy="3000884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FF2B222A-9B55-4F0F-9588-531FCB1AA75B}"/>
                </a:ext>
              </a:extLst>
            </p:cNvPr>
            <p:cNvSpPr/>
            <p:nvPr/>
          </p:nvSpPr>
          <p:spPr>
            <a:xfrm>
              <a:off x="2082800" y="4508500"/>
              <a:ext cx="47752" cy="208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2475"/>
                  </a:lnTo>
                  <a:cubicBezTo>
                    <a:pt x="0" y="1106"/>
                    <a:pt x="4825" y="0"/>
                    <a:pt x="10800" y="0"/>
                  </a:cubicBezTo>
                  <a:lnTo>
                    <a:pt x="10800" y="0"/>
                  </a:lnTo>
                  <a:cubicBezTo>
                    <a:pt x="16774" y="0"/>
                    <a:pt x="21600" y="1106"/>
                    <a:pt x="21600" y="2475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28282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5" name="Rectangle">
              <a:extLst>
                <a:ext uri="{FF2B5EF4-FFF2-40B4-BE49-F238E27FC236}">
                  <a16:creationId xmlns:a16="http://schemas.microsoft.com/office/drawing/2014/main" id="{1BE8B3E1-FB0C-4074-A0A9-33F4703ACA8F}"/>
                </a:ext>
              </a:extLst>
            </p:cNvPr>
            <p:cNvSpPr/>
            <p:nvPr/>
          </p:nvSpPr>
          <p:spPr>
            <a:xfrm>
              <a:off x="2070100" y="5448300"/>
              <a:ext cx="65533" cy="1755395"/>
            </a:xfrm>
            <a:prstGeom prst="rect">
              <a:avLst/>
            </a:pr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E2F4BE49-3B81-41C8-ACB7-FB1721CE49B0}"/>
                </a:ext>
              </a:extLst>
            </p:cNvPr>
            <p:cNvSpPr/>
            <p:nvPr/>
          </p:nvSpPr>
          <p:spPr>
            <a:xfrm>
              <a:off x="1803399" y="7150100"/>
              <a:ext cx="347220" cy="359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600" extrusionOk="0">
                  <a:moveTo>
                    <a:pt x="11831" y="21600"/>
                  </a:moveTo>
                  <a:lnTo>
                    <a:pt x="9761" y="21600"/>
                  </a:lnTo>
                  <a:cubicBezTo>
                    <a:pt x="4375" y="21600"/>
                    <a:pt x="0" y="17362"/>
                    <a:pt x="0" y="12163"/>
                  </a:cubicBezTo>
                  <a:cubicBezTo>
                    <a:pt x="0" y="10475"/>
                    <a:pt x="1414" y="9109"/>
                    <a:pt x="3159" y="9109"/>
                  </a:cubicBezTo>
                  <a:cubicBezTo>
                    <a:pt x="4904" y="9109"/>
                    <a:pt x="6318" y="10475"/>
                    <a:pt x="6318" y="12163"/>
                  </a:cubicBezTo>
                  <a:cubicBezTo>
                    <a:pt x="6318" y="14003"/>
                    <a:pt x="7866" y="15492"/>
                    <a:pt x="9761" y="15492"/>
                  </a:cubicBezTo>
                  <a:lnTo>
                    <a:pt x="11831" y="15492"/>
                  </a:lnTo>
                  <a:cubicBezTo>
                    <a:pt x="13734" y="15492"/>
                    <a:pt x="15274" y="13995"/>
                    <a:pt x="15274" y="12163"/>
                  </a:cubicBezTo>
                  <a:lnTo>
                    <a:pt x="15274" y="3054"/>
                  </a:lnTo>
                  <a:cubicBezTo>
                    <a:pt x="15274" y="1367"/>
                    <a:pt x="16688" y="0"/>
                    <a:pt x="18433" y="0"/>
                  </a:cubicBezTo>
                  <a:cubicBezTo>
                    <a:pt x="20178" y="0"/>
                    <a:pt x="21592" y="1367"/>
                    <a:pt x="21592" y="3054"/>
                  </a:cubicBezTo>
                  <a:lnTo>
                    <a:pt x="21592" y="12163"/>
                  </a:lnTo>
                  <a:cubicBezTo>
                    <a:pt x="21600" y="17362"/>
                    <a:pt x="17217" y="21600"/>
                    <a:pt x="11831" y="21600"/>
                  </a:cubicBezTo>
                  <a:close/>
                </a:path>
              </a:pathLst>
            </a:custGeom>
            <a:solidFill>
              <a:srgbClr val="28282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7A1B6703-8AE3-42C5-95F5-1D076ED929BC}"/>
                </a:ext>
              </a:extLst>
            </p:cNvPr>
            <p:cNvSpPr/>
            <p:nvPr/>
          </p:nvSpPr>
          <p:spPr>
            <a:xfrm>
              <a:off x="469900" y="4686299"/>
              <a:ext cx="1621156" cy="1090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863" y="20286"/>
                    <a:pt x="2919" y="19363"/>
                    <a:pt x="5320" y="19363"/>
                  </a:cubicBezTo>
                  <a:cubicBezTo>
                    <a:pt x="7721" y="19363"/>
                    <a:pt x="9777" y="20286"/>
                    <a:pt x="10640" y="21600"/>
                  </a:cubicBezTo>
                  <a:cubicBezTo>
                    <a:pt x="12398" y="9003"/>
                    <a:pt x="16639" y="101"/>
                    <a:pt x="21600" y="0"/>
                  </a:cubicBezTo>
                  <a:cubicBezTo>
                    <a:pt x="11848" y="68"/>
                    <a:pt x="3504" y="8971"/>
                    <a:pt x="0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C0F3730A-EA55-4DCF-A54D-A5D5A521B0EB}"/>
                </a:ext>
              </a:extLst>
            </p:cNvPr>
            <p:cNvSpPr/>
            <p:nvPr/>
          </p:nvSpPr>
          <p:spPr>
            <a:xfrm>
              <a:off x="2095499" y="4686299"/>
              <a:ext cx="1630300" cy="1090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8102" y="8923"/>
                    <a:pt x="9754" y="0"/>
                    <a:pt x="13" y="0"/>
                  </a:cubicBezTo>
                  <a:cubicBezTo>
                    <a:pt x="8" y="0"/>
                    <a:pt x="3" y="0"/>
                    <a:pt x="0" y="0"/>
                  </a:cubicBezTo>
                  <a:cubicBezTo>
                    <a:pt x="4965" y="13"/>
                    <a:pt x="9214" y="8943"/>
                    <a:pt x="10972" y="21597"/>
                  </a:cubicBezTo>
                  <a:cubicBezTo>
                    <a:pt x="11834" y="20284"/>
                    <a:pt x="13888" y="19361"/>
                    <a:pt x="16286" y="19361"/>
                  </a:cubicBezTo>
                  <a:cubicBezTo>
                    <a:pt x="18684" y="19361"/>
                    <a:pt x="20738" y="20289"/>
                    <a:pt x="21600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9BA3BE98-D948-49D9-BF67-2EA182CD64C2}"/>
                </a:ext>
              </a:extLst>
            </p:cNvPr>
            <p:cNvSpPr/>
            <p:nvPr/>
          </p:nvSpPr>
          <p:spPr>
            <a:xfrm>
              <a:off x="1269999" y="4686299"/>
              <a:ext cx="829312" cy="1090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25" y="3"/>
                  </a:moveTo>
                  <a:cubicBezTo>
                    <a:pt x="11726" y="103"/>
                    <a:pt x="3440" y="9007"/>
                    <a:pt x="0" y="21600"/>
                  </a:cubicBezTo>
                  <a:cubicBezTo>
                    <a:pt x="1750" y="20287"/>
                    <a:pt x="5924" y="19363"/>
                    <a:pt x="10800" y="19363"/>
                  </a:cubicBezTo>
                  <a:cubicBezTo>
                    <a:pt x="15672" y="19363"/>
                    <a:pt x="19850" y="20287"/>
                    <a:pt x="21600" y="21600"/>
                  </a:cubicBezTo>
                  <a:lnTo>
                    <a:pt x="21600" y="0"/>
                  </a:lnTo>
                  <a:cubicBezTo>
                    <a:pt x="21540" y="0"/>
                    <a:pt x="21481" y="3"/>
                    <a:pt x="21425" y="3"/>
                  </a:cubicBezTo>
                  <a:close/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2B8C6344-717D-4D3E-BF71-22B4CA5354C4}"/>
                </a:ext>
              </a:extLst>
            </p:cNvPr>
            <p:cNvSpPr/>
            <p:nvPr/>
          </p:nvSpPr>
          <p:spPr>
            <a:xfrm>
              <a:off x="2095499" y="4686299"/>
              <a:ext cx="828550" cy="1090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9370"/>
                  </a:moveTo>
                  <a:cubicBezTo>
                    <a:pt x="15670" y="19370"/>
                    <a:pt x="19842" y="20291"/>
                    <a:pt x="21600" y="21600"/>
                  </a:cubicBezTo>
                  <a:cubicBezTo>
                    <a:pt x="18140" y="8944"/>
                    <a:pt x="9780" y="15"/>
                    <a:pt x="13" y="0"/>
                  </a:cubicBezTo>
                  <a:cubicBezTo>
                    <a:pt x="10" y="0"/>
                    <a:pt x="3" y="0"/>
                    <a:pt x="0" y="0"/>
                  </a:cubicBezTo>
                  <a:lnTo>
                    <a:pt x="0" y="21600"/>
                  </a:lnTo>
                  <a:cubicBezTo>
                    <a:pt x="1755" y="20294"/>
                    <a:pt x="5930" y="19370"/>
                    <a:pt x="10800" y="1937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42" name="Freeform 35">
            <a:extLst>
              <a:ext uri="{FF2B5EF4-FFF2-40B4-BE49-F238E27FC236}">
                <a16:creationId xmlns:a16="http://schemas.microsoft.com/office/drawing/2014/main" id="{28878366-C996-494F-BD73-28B1026EB834}"/>
              </a:ext>
            </a:extLst>
          </p:cNvPr>
          <p:cNvSpPr>
            <a:spLocks/>
          </p:cNvSpPr>
          <p:nvPr/>
        </p:nvSpPr>
        <p:spPr bwMode="auto">
          <a:xfrm>
            <a:off x="6921616" y="1738313"/>
            <a:ext cx="13930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2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2" y="270"/>
                  <a:pt x="0" y="274"/>
                  <a:pt x="1" y="278"/>
                </a:cubicBezTo>
                <a:cubicBezTo>
                  <a:pt x="2" y="284"/>
                  <a:pt x="8" y="288"/>
                  <a:pt x="13" y="288"/>
                </a:cubicBezTo>
                <a:cubicBezTo>
                  <a:pt x="19" y="288"/>
                  <a:pt x="24" y="285"/>
                  <a:pt x="29" y="282"/>
                </a:cubicBezTo>
                <a:cubicBezTo>
                  <a:pt x="41" y="273"/>
                  <a:pt x="54" y="258"/>
                  <a:pt x="61" y="245"/>
                </a:cubicBezTo>
                <a:cubicBezTo>
                  <a:pt x="90" y="198"/>
                  <a:pt x="118" y="151"/>
                  <a:pt x="146" y="103"/>
                </a:cubicBezTo>
                <a:lnTo>
                  <a:pt x="189" y="33"/>
                </a:lnTo>
                <a:cubicBezTo>
                  <a:pt x="195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3" name="Freeform 36">
            <a:extLst>
              <a:ext uri="{FF2B5EF4-FFF2-40B4-BE49-F238E27FC236}">
                <a16:creationId xmlns:a16="http://schemas.microsoft.com/office/drawing/2014/main" id="{AF995A55-4A55-4258-9C2D-57F82E79D46A}"/>
              </a:ext>
            </a:extLst>
          </p:cNvPr>
          <p:cNvSpPr>
            <a:spLocks/>
          </p:cNvSpPr>
          <p:nvPr/>
        </p:nvSpPr>
        <p:spPr bwMode="auto">
          <a:xfrm>
            <a:off x="4796065" y="2440657"/>
            <a:ext cx="140494" cy="17621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6 h 288"/>
              <a:gd name="T6" fmla="*/ 0 w 206"/>
              <a:gd name="T7" fmla="*/ 278 h 288"/>
              <a:gd name="T8" fmla="*/ 13 w 206"/>
              <a:gd name="T9" fmla="*/ 288 h 288"/>
              <a:gd name="T10" fmla="*/ 28 w 206"/>
              <a:gd name="T11" fmla="*/ 282 h 288"/>
              <a:gd name="T12" fmla="*/ 61 w 206"/>
              <a:gd name="T13" fmla="*/ 245 h 288"/>
              <a:gd name="T14" fmla="*/ 146 w 206"/>
              <a:gd name="T15" fmla="*/ 103 h 288"/>
              <a:gd name="T16" fmla="*/ 188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8" y="176"/>
                  <a:pt x="4" y="266"/>
                </a:cubicBezTo>
                <a:cubicBezTo>
                  <a:pt x="2" y="269"/>
                  <a:pt x="0" y="274"/>
                  <a:pt x="0" y="278"/>
                </a:cubicBezTo>
                <a:cubicBezTo>
                  <a:pt x="1" y="284"/>
                  <a:pt x="7" y="288"/>
                  <a:pt x="13" y="288"/>
                </a:cubicBezTo>
                <a:cubicBezTo>
                  <a:pt x="19" y="288"/>
                  <a:pt x="24" y="285"/>
                  <a:pt x="28" y="282"/>
                </a:cubicBezTo>
                <a:cubicBezTo>
                  <a:pt x="40" y="273"/>
                  <a:pt x="53" y="257"/>
                  <a:pt x="61" y="245"/>
                </a:cubicBezTo>
                <a:cubicBezTo>
                  <a:pt x="89" y="198"/>
                  <a:pt x="118" y="150"/>
                  <a:pt x="146" y="103"/>
                </a:cubicBezTo>
                <a:cubicBezTo>
                  <a:pt x="160" y="80"/>
                  <a:pt x="174" y="56"/>
                  <a:pt x="188" y="33"/>
                </a:cubicBezTo>
                <a:cubicBezTo>
                  <a:pt x="195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4" name="Freeform 37">
            <a:extLst>
              <a:ext uri="{FF2B5EF4-FFF2-40B4-BE49-F238E27FC236}">
                <a16:creationId xmlns:a16="http://schemas.microsoft.com/office/drawing/2014/main" id="{929DB54B-E90D-49E0-BD8F-DA3CD927AB9B}"/>
              </a:ext>
            </a:extLst>
          </p:cNvPr>
          <p:cNvSpPr>
            <a:spLocks/>
          </p:cNvSpPr>
          <p:nvPr/>
        </p:nvSpPr>
        <p:spPr bwMode="auto">
          <a:xfrm>
            <a:off x="3934339" y="1711681"/>
            <a:ext cx="13930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5 h 288"/>
              <a:gd name="T6" fmla="*/ 0 w 206"/>
              <a:gd name="T7" fmla="*/ 278 h 288"/>
              <a:gd name="T8" fmla="*/ 13 w 206"/>
              <a:gd name="T9" fmla="*/ 287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8" y="176"/>
                  <a:pt x="4" y="265"/>
                </a:cubicBezTo>
                <a:cubicBezTo>
                  <a:pt x="2" y="269"/>
                  <a:pt x="0" y="274"/>
                  <a:pt x="0" y="278"/>
                </a:cubicBezTo>
                <a:cubicBezTo>
                  <a:pt x="1" y="284"/>
                  <a:pt x="7" y="287"/>
                  <a:pt x="13" y="287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0" y="272"/>
                  <a:pt x="53" y="257"/>
                  <a:pt x="61" y="245"/>
                </a:cubicBezTo>
                <a:cubicBezTo>
                  <a:pt x="89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5" name="Freeform 38">
            <a:extLst>
              <a:ext uri="{FF2B5EF4-FFF2-40B4-BE49-F238E27FC236}">
                <a16:creationId xmlns:a16="http://schemas.microsoft.com/office/drawing/2014/main" id="{74593419-39D3-48AC-9606-F833A02BB071}"/>
              </a:ext>
            </a:extLst>
          </p:cNvPr>
          <p:cNvSpPr>
            <a:spLocks/>
          </p:cNvSpPr>
          <p:nvPr/>
        </p:nvSpPr>
        <p:spPr bwMode="auto">
          <a:xfrm>
            <a:off x="5536920" y="2022871"/>
            <a:ext cx="139304" cy="17621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9 h 288"/>
              <a:gd name="T8" fmla="*/ 13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4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70"/>
                  <a:pt x="0" y="274"/>
                  <a:pt x="1" y="279"/>
                </a:cubicBezTo>
                <a:cubicBezTo>
                  <a:pt x="2" y="284"/>
                  <a:pt x="8" y="288"/>
                  <a:pt x="13" y="288"/>
                </a:cubicBezTo>
                <a:cubicBezTo>
                  <a:pt x="19" y="288"/>
                  <a:pt x="24" y="285"/>
                  <a:pt x="29" y="282"/>
                </a:cubicBezTo>
                <a:cubicBezTo>
                  <a:pt x="41" y="273"/>
                  <a:pt x="54" y="258"/>
                  <a:pt x="62" y="245"/>
                </a:cubicBezTo>
                <a:cubicBezTo>
                  <a:pt x="90" y="198"/>
                  <a:pt x="118" y="151"/>
                  <a:pt x="147" y="104"/>
                </a:cubicBezTo>
                <a:cubicBezTo>
                  <a:pt x="161" y="80"/>
                  <a:pt x="175" y="56"/>
                  <a:pt x="189" y="33"/>
                </a:cubicBez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6" name="Freeform 39">
            <a:extLst>
              <a:ext uri="{FF2B5EF4-FFF2-40B4-BE49-F238E27FC236}">
                <a16:creationId xmlns:a16="http://schemas.microsoft.com/office/drawing/2014/main" id="{A3E85530-DBB7-4C64-A18D-0F162B61AB64}"/>
              </a:ext>
            </a:extLst>
          </p:cNvPr>
          <p:cNvSpPr>
            <a:spLocks/>
          </p:cNvSpPr>
          <p:nvPr/>
        </p:nvSpPr>
        <p:spPr bwMode="auto">
          <a:xfrm>
            <a:off x="3782082" y="2856309"/>
            <a:ext cx="140494" cy="17621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4 w 206"/>
              <a:gd name="T9" fmla="*/ 287 h 288"/>
              <a:gd name="T10" fmla="*/ 29 w 206"/>
              <a:gd name="T11" fmla="*/ 281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7"/>
                  <a:pt x="14" y="287"/>
                </a:cubicBezTo>
                <a:cubicBezTo>
                  <a:pt x="19" y="288"/>
                  <a:pt x="25" y="285"/>
                  <a:pt x="29" y="281"/>
                </a:cubicBezTo>
                <a:cubicBezTo>
                  <a:pt x="41" y="272"/>
                  <a:pt x="54" y="257"/>
                  <a:pt x="62" y="245"/>
                </a:cubicBezTo>
                <a:cubicBezTo>
                  <a:pt x="90" y="197"/>
                  <a:pt x="118" y="150"/>
                  <a:pt x="147" y="103"/>
                </a:cubicBezTo>
                <a:lnTo>
                  <a:pt x="189" y="32"/>
                </a:ln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7" name="Freeform 40">
            <a:extLst>
              <a:ext uri="{FF2B5EF4-FFF2-40B4-BE49-F238E27FC236}">
                <a16:creationId xmlns:a16="http://schemas.microsoft.com/office/drawing/2014/main" id="{1B1A6DAE-B484-4D73-B071-FF4C04F0E293}"/>
              </a:ext>
            </a:extLst>
          </p:cNvPr>
          <p:cNvSpPr>
            <a:spLocks/>
          </p:cNvSpPr>
          <p:nvPr/>
        </p:nvSpPr>
        <p:spPr bwMode="auto">
          <a:xfrm>
            <a:off x="5454952" y="2549723"/>
            <a:ext cx="13930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1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7"/>
                  <a:pt x="14" y="288"/>
                </a:cubicBezTo>
                <a:cubicBezTo>
                  <a:pt x="19" y="288"/>
                  <a:pt x="25" y="285"/>
                  <a:pt x="29" y="281"/>
                </a:cubicBezTo>
                <a:cubicBezTo>
                  <a:pt x="41" y="273"/>
                  <a:pt x="54" y="257"/>
                  <a:pt x="62" y="245"/>
                </a:cubicBezTo>
                <a:lnTo>
                  <a:pt x="147" y="103"/>
                </a:lnTo>
                <a:lnTo>
                  <a:pt x="189" y="32"/>
                </a:lnTo>
                <a:cubicBezTo>
                  <a:pt x="196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8" name="Freeform 41">
            <a:extLst>
              <a:ext uri="{FF2B5EF4-FFF2-40B4-BE49-F238E27FC236}">
                <a16:creationId xmlns:a16="http://schemas.microsoft.com/office/drawing/2014/main" id="{F56CEBBC-78AC-43C2-A540-EA6677111210}"/>
              </a:ext>
            </a:extLst>
          </p:cNvPr>
          <p:cNvSpPr>
            <a:spLocks/>
          </p:cNvSpPr>
          <p:nvPr/>
        </p:nvSpPr>
        <p:spPr bwMode="auto">
          <a:xfrm>
            <a:off x="2135304" y="2638425"/>
            <a:ext cx="139304" cy="17621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5 h 288"/>
              <a:gd name="T6" fmla="*/ 0 w 206"/>
              <a:gd name="T7" fmla="*/ 278 h 288"/>
              <a:gd name="T8" fmla="*/ 13 w 206"/>
              <a:gd name="T9" fmla="*/ 288 h 288"/>
              <a:gd name="T10" fmla="*/ 28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8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8" y="176"/>
                  <a:pt x="4" y="265"/>
                </a:cubicBezTo>
                <a:cubicBezTo>
                  <a:pt x="2" y="269"/>
                  <a:pt x="0" y="274"/>
                  <a:pt x="0" y="278"/>
                </a:cubicBezTo>
                <a:cubicBezTo>
                  <a:pt x="1" y="284"/>
                  <a:pt x="7" y="287"/>
                  <a:pt x="13" y="288"/>
                </a:cubicBezTo>
                <a:cubicBezTo>
                  <a:pt x="19" y="288"/>
                  <a:pt x="24" y="285"/>
                  <a:pt x="28" y="281"/>
                </a:cubicBezTo>
                <a:cubicBezTo>
                  <a:pt x="40" y="272"/>
                  <a:pt x="53" y="257"/>
                  <a:pt x="61" y="245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80"/>
                  <a:pt x="174" y="56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9" name="Freeform 42">
            <a:extLst>
              <a:ext uri="{FF2B5EF4-FFF2-40B4-BE49-F238E27FC236}">
                <a16:creationId xmlns:a16="http://schemas.microsoft.com/office/drawing/2014/main" id="{C0C8CE7E-E541-48F7-8541-6D9D47D22D9B}"/>
              </a:ext>
            </a:extLst>
          </p:cNvPr>
          <p:cNvSpPr>
            <a:spLocks/>
          </p:cNvSpPr>
          <p:nvPr/>
        </p:nvSpPr>
        <p:spPr bwMode="auto">
          <a:xfrm>
            <a:off x="566795" y="2529640"/>
            <a:ext cx="139304" cy="17621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2" y="269"/>
                  <a:pt x="0" y="274"/>
                  <a:pt x="1" y="278"/>
                </a:cubicBezTo>
                <a:cubicBezTo>
                  <a:pt x="2" y="284"/>
                  <a:pt x="8" y="287"/>
                  <a:pt x="13" y="288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1" y="273"/>
                  <a:pt x="54" y="257"/>
                  <a:pt x="61" y="245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0" name="Freeform 43">
            <a:extLst>
              <a:ext uri="{FF2B5EF4-FFF2-40B4-BE49-F238E27FC236}">
                <a16:creationId xmlns:a16="http://schemas.microsoft.com/office/drawing/2014/main" id="{A11AAC64-0957-4A3B-AB45-2CE8C8F7B9BC}"/>
              </a:ext>
            </a:extLst>
          </p:cNvPr>
          <p:cNvSpPr>
            <a:spLocks/>
          </p:cNvSpPr>
          <p:nvPr/>
        </p:nvSpPr>
        <p:spPr bwMode="auto">
          <a:xfrm>
            <a:off x="6918045" y="2337197"/>
            <a:ext cx="139304" cy="175022"/>
          </a:xfrm>
          <a:custGeom>
            <a:avLst/>
            <a:gdLst>
              <a:gd name="T0" fmla="*/ 206 w 206"/>
              <a:gd name="T1" fmla="*/ 0 h 287"/>
              <a:gd name="T2" fmla="*/ 188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8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8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3" y="6"/>
                  <a:pt x="188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8" y="287"/>
                  <a:pt x="24" y="284"/>
                  <a:pt x="28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79"/>
                  <a:pt x="174" y="55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1" name="Freeform 44">
            <a:extLst>
              <a:ext uri="{FF2B5EF4-FFF2-40B4-BE49-F238E27FC236}">
                <a16:creationId xmlns:a16="http://schemas.microsoft.com/office/drawing/2014/main" id="{391A9430-F712-4F4C-9878-1FFEC82A4D1E}"/>
              </a:ext>
            </a:extLst>
          </p:cNvPr>
          <p:cNvSpPr>
            <a:spLocks/>
          </p:cNvSpPr>
          <p:nvPr/>
        </p:nvSpPr>
        <p:spPr bwMode="auto">
          <a:xfrm>
            <a:off x="5249982" y="1616902"/>
            <a:ext cx="14049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4 w 206"/>
              <a:gd name="T9" fmla="*/ 287 h 288"/>
              <a:gd name="T10" fmla="*/ 29 w 206"/>
              <a:gd name="T11" fmla="*/ 281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7"/>
                  <a:pt x="14" y="287"/>
                </a:cubicBezTo>
                <a:cubicBezTo>
                  <a:pt x="19" y="288"/>
                  <a:pt x="25" y="285"/>
                  <a:pt x="29" y="281"/>
                </a:cubicBezTo>
                <a:cubicBezTo>
                  <a:pt x="41" y="272"/>
                  <a:pt x="54" y="257"/>
                  <a:pt x="62" y="245"/>
                </a:cubicBezTo>
                <a:cubicBezTo>
                  <a:pt x="90" y="197"/>
                  <a:pt x="118" y="150"/>
                  <a:pt x="147" y="103"/>
                </a:cubicBezTo>
                <a:cubicBezTo>
                  <a:pt x="161" y="79"/>
                  <a:pt x="175" y="56"/>
                  <a:pt x="189" y="32"/>
                </a:cubicBez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2" name="Freeform 45">
            <a:extLst>
              <a:ext uri="{FF2B5EF4-FFF2-40B4-BE49-F238E27FC236}">
                <a16:creationId xmlns:a16="http://schemas.microsoft.com/office/drawing/2014/main" id="{8B032690-EEEC-4FB6-A3E7-026DD675E49A}"/>
              </a:ext>
            </a:extLst>
          </p:cNvPr>
          <p:cNvSpPr>
            <a:spLocks/>
          </p:cNvSpPr>
          <p:nvPr/>
        </p:nvSpPr>
        <p:spPr bwMode="auto">
          <a:xfrm>
            <a:off x="1571683" y="2364144"/>
            <a:ext cx="13930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9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4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70"/>
                  <a:pt x="0" y="274"/>
                  <a:pt x="1" y="279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8"/>
                  <a:pt x="62" y="245"/>
                </a:cubicBezTo>
                <a:cubicBezTo>
                  <a:pt x="90" y="198"/>
                  <a:pt x="118" y="151"/>
                  <a:pt x="147" y="104"/>
                </a:cubicBezTo>
                <a:lnTo>
                  <a:pt x="189" y="33"/>
                </a:ln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3" name="Freeform 46">
            <a:extLst>
              <a:ext uri="{FF2B5EF4-FFF2-40B4-BE49-F238E27FC236}">
                <a16:creationId xmlns:a16="http://schemas.microsoft.com/office/drawing/2014/main" id="{F596C642-A506-40CE-930E-4DDE890CE89A}"/>
              </a:ext>
            </a:extLst>
          </p:cNvPr>
          <p:cNvSpPr>
            <a:spLocks/>
          </p:cNvSpPr>
          <p:nvPr/>
        </p:nvSpPr>
        <p:spPr bwMode="auto">
          <a:xfrm>
            <a:off x="6477514" y="1546622"/>
            <a:ext cx="139304" cy="175022"/>
          </a:xfrm>
          <a:custGeom>
            <a:avLst/>
            <a:gdLst>
              <a:gd name="T0" fmla="*/ 206 w 206"/>
              <a:gd name="T1" fmla="*/ 0 h 287"/>
              <a:gd name="T2" fmla="*/ 188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8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8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3" y="7"/>
                  <a:pt x="188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8" y="287"/>
                  <a:pt x="24" y="284"/>
                  <a:pt x="28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79"/>
                  <a:pt x="174" y="56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4" name="Freeform 47">
            <a:extLst>
              <a:ext uri="{FF2B5EF4-FFF2-40B4-BE49-F238E27FC236}">
                <a16:creationId xmlns:a16="http://schemas.microsoft.com/office/drawing/2014/main" id="{7B6172BD-0927-4A67-90FB-91A58EDF2FE1}"/>
              </a:ext>
            </a:extLst>
          </p:cNvPr>
          <p:cNvSpPr>
            <a:spLocks/>
          </p:cNvSpPr>
          <p:nvPr/>
        </p:nvSpPr>
        <p:spPr bwMode="auto">
          <a:xfrm>
            <a:off x="2461478" y="2818224"/>
            <a:ext cx="14049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2" y="269"/>
                  <a:pt x="0" y="274"/>
                  <a:pt x="1" y="278"/>
                </a:cubicBezTo>
                <a:cubicBezTo>
                  <a:pt x="1" y="284"/>
                  <a:pt x="7" y="287"/>
                  <a:pt x="13" y="288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1" y="273"/>
                  <a:pt x="54" y="257"/>
                  <a:pt x="61" y="245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5" name="Freeform 48">
            <a:extLst>
              <a:ext uri="{FF2B5EF4-FFF2-40B4-BE49-F238E27FC236}">
                <a16:creationId xmlns:a16="http://schemas.microsoft.com/office/drawing/2014/main" id="{605C0A98-E984-4F63-A44F-3DA27545BA45}"/>
              </a:ext>
            </a:extLst>
          </p:cNvPr>
          <p:cNvSpPr>
            <a:spLocks/>
          </p:cNvSpPr>
          <p:nvPr/>
        </p:nvSpPr>
        <p:spPr bwMode="auto">
          <a:xfrm>
            <a:off x="3021129" y="1562100"/>
            <a:ext cx="140494" cy="176213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2 w 206"/>
              <a:gd name="T13" fmla="*/ 244 h 287"/>
              <a:gd name="T14" fmla="*/ 147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4" y="7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3" y="269"/>
                  <a:pt x="0" y="273"/>
                  <a:pt x="1" y="278"/>
                </a:cubicBezTo>
                <a:cubicBezTo>
                  <a:pt x="2" y="283"/>
                  <a:pt x="8" y="287"/>
                  <a:pt x="13" y="287"/>
                </a:cubicBezTo>
                <a:cubicBezTo>
                  <a:pt x="19" y="287"/>
                  <a:pt x="25" y="284"/>
                  <a:pt x="29" y="281"/>
                </a:cubicBezTo>
                <a:cubicBezTo>
                  <a:pt x="41" y="272"/>
                  <a:pt x="54" y="257"/>
                  <a:pt x="62" y="244"/>
                </a:cubicBezTo>
                <a:cubicBezTo>
                  <a:pt x="90" y="197"/>
                  <a:pt x="118" y="150"/>
                  <a:pt x="147" y="103"/>
                </a:cubicBezTo>
                <a:lnTo>
                  <a:pt x="189" y="32"/>
                </a:ln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6" name="Freeform 49">
            <a:extLst>
              <a:ext uri="{FF2B5EF4-FFF2-40B4-BE49-F238E27FC236}">
                <a16:creationId xmlns:a16="http://schemas.microsoft.com/office/drawing/2014/main" id="{E485A949-CD86-4543-8D97-71BC80FC4306}"/>
              </a:ext>
            </a:extLst>
          </p:cNvPr>
          <p:cNvSpPr>
            <a:spLocks/>
          </p:cNvSpPr>
          <p:nvPr/>
        </p:nvSpPr>
        <p:spPr bwMode="auto">
          <a:xfrm>
            <a:off x="7972825" y="1760934"/>
            <a:ext cx="139304" cy="176213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4 w 206"/>
              <a:gd name="T9" fmla="*/ 287 h 287"/>
              <a:gd name="T10" fmla="*/ 29 w 206"/>
              <a:gd name="T11" fmla="*/ 281 h 287"/>
              <a:gd name="T12" fmla="*/ 62 w 206"/>
              <a:gd name="T13" fmla="*/ 244 h 287"/>
              <a:gd name="T14" fmla="*/ 147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4" y="7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3" y="269"/>
                  <a:pt x="0" y="273"/>
                  <a:pt x="1" y="278"/>
                </a:cubicBezTo>
                <a:cubicBezTo>
                  <a:pt x="2" y="283"/>
                  <a:pt x="8" y="287"/>
                  <a:pt x="14" y="287"/>
                </a:cubicBezTo>
                <a:cubicBezTo>
                  <a:pt x="19" y="287"/>
                  <a:pt x="25" y="284"/>
                  <a:pt x="29" y="281"/>
                </a:cubicBezTo>
                <a:cubicBezTo>
                  <a:pt x="41" y="272"/>
                  <a:pt x="54" y="257"/>
                  <a:pt x="62" y="244"/>
                </a:cubicBezTo>
                <a:cubicBezTo>
                  <a:pt x="90" y="197"/>
                  <a:pt x="118" y="150"/>
                  <a:pt x="147" y="103"/>
                </a:cubicBezTo>
                <a:cubicBezTo>
                  <a:pt x="161" y="79"/>
                  <a:pt x="175" y="56"/>
                  <a:pt x="189" y="32"/>
                </a:cubicBez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7" name="Freeform 50">
            <a:extLst>
              <a:ext uri="{FF2B5EF4-FFF2-40B4-BE49-F238E27FC236}">
                <a16:creationId xmlns:a16="http://schemas.microsoft.com/office/drawing/2014/main" id="{5520C0D5-BDFF-49BF-96F8-389475DBEC10}"/>
              </a:ext>
            </a:extLst>
          </p:cNvPr>
          <p:cNvSpPr>
            <a:spLocks/>
          </p:cNvSpPr>
          <p:nvPr/>
        </p:nvSpPr>
        <p:spPr bwMode="auto">
          <a:xfrm>
            <a:off x="8269290" y="2160984"/>
            <a:ext cx="140494" cy="17621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7"/>
                  <a:pt x="62" y="245"/>
                </a:cubicBezTo>
                <a:cubicBezTo>
                  <a:pt x="90" y="198"/>
                  <a:pt x="118" y="151"/>
                  <a:pt x="147" y="103"/>
                </a:cubicBezTo>
                <a:cubicBezTo>
                  <a:pt x="161" y="80"/>
                  <a:pt x="175" y="56"/>
                  <a:pt x="189" y="33"/>
                </a:cubicBez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8" name="Freeform 51">
            <a:extLst>
              <a:ext uri="{FF2B5EF4-FFF2-40B4-BE49-F238E27FC236}">
                <a16:creationId xmlns:a16="http://schemas.microsoft.com/office/drawing/2014/main" id="{901B4776-08EB-4455-8A1A-AB66D5478F98}"/>
              </a:ext>
            </a:extLst>
          </p:cNvPr>
          <p:cNvSpPr>
            <a:spLocks/>
          </p:cNvSpPr>
          <p:nvPr/>
        </p:nvSpPr>
        <p:spPr bwMode="auto">
          <a:xfrm>
            <a:off x="683693" y="1827922"/>
            <a:ext cx="140494" cy="17621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6 h 288"/>
              <a:gd name="T6" fmla="*/ 0 w 206"/>
              <a:gd name="T7" fmla="*/ 278 h 288"/>
              <a:gd name="T8" fmla="*/ 13 w 206"/>
              <a:gd name="T9" fmla="*/ 288 h 288"/>
              <a:gd name="T10" fmla="*/ 29 w 206"/>
              <a:gd name="T11" fmla="*/ 282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1"/>
                  <a:pt x="58" y="176"/>
                  <a:pt x="4" y="266"/>
                </a:cubicBezTo>
                <a:cubicBezTo>
                  <a:pt x="2" y="270"/>
                  <a:pt x="0" y="274"/>
                  <a:pt x="0" y="278"/>
                </a:cubicBezTo>
                <a:cubicBezTo>
                  <a:pt x="1" y="284"/>
                  <a:pt x="7" y="288"/>
                  <a:pt x="13" y="288"/>
                </a:cubicBezTo>
                <a:cubicBezTo>
                  <a:pt x="19" y="288"/>
                  <a:pt x="24" y="285"/>
                  <a:pt x="29" y="282"/>
                </a:cubicBezTo>
                <a:cubicBezTo>
                  <a:pt x="40" y="273"/>
                  <a:pt x="54" y="258"/>
                  <a:pt x="61" y="245"/>
                </a:cubicBezTo>
                <a:cubicBezTo>
                  <a:pt x="89" y="198"/>
                  <a:pt x="118" y="151"/>
                  <a:pt x="146" y="103"/>
                </a:cubicBezTo>
                <a:cubicBezTo>
                  <a:pt x="160" y="80"/>
                  <a:pt x="174" y="56"/>
                  <a:pt x="189" y="33"/>
                </a:cubicBezTo>
                <a:cubicBezTo>
                  <a:pt x="195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9" name="Freeform 52">
            <a:extLst>
              <a:ext uri="{FF2B5EF4-FFF2-40B4-BE49-F238E27FC236}">
                <a16:creationId xmlns:a16="http://schemas.microsoft.com/office/drawing/2014/main" id="{EE3612AE-7003-452A-895F-F23D55FECB17}"/>
              </a:ext>
            </a:extLst>
          </p:cNvPr>
          <p:cNvSpPr>
            <a:spLocks/>
          </p:cNvSpPr>
          <p:nvPr/>
        </p:nvSpPr>
        <p:spPr bwMode="auto">
          <a:xfrm>
            <a:off x="3618406" y="2365491"/>
            <a:ext cx="139304" cy="175022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3" y="6"/>
                  <a:pt x="189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9" y="287"/>
                  <a:pt x="24" y="284"/>
                  <a:pt x="29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0" name="Freeform 53">
            <a:extLst>
              <a:ext uri="{FF2B5EF4-FFF2-40B4-BE49-F238E27FC236}">
                <a16:creationId xmlns:a16="http://schemas.microsoft.com/office/drawing/2014/main" id="{13945B37-BB52-4EB3-A228-035B80EBD468}"/>
              </a:ext>
            </a:extLst>
          </p:cNvPr>
          <p:cNvSpPr>
            <a:spLocks/>
          </p:cNvSpPr>
          <p:nvPr/>
        </p:nvSpPr>
        <p:spPr bwMode="auto">
          <a:xfrm>
            <a:off x="1974570" y="1738313"/>
            <a:ext cx="13930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70"/>
                  <a:pt x="0" y="274"/>
                  <a:pt x="1" y="278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8"/>
                  <a:pt x="62" y="245"/>
                </a:cubicBezTo>
                <a:cubicBezTo>
                  <a:pt x="90" y="198"/>
                  <a:pt x="118" y="151"/>
                  <a:pt x="147" y="103"/>
                </a:cubicBezTo>
                <a:lnTo>
                  <a:pt x="189" y="33"/>
                </a:ln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1" name="Freeform 54">
            <a:extLst>
              <a:ext uri="{FF2B5EF4-FFF2-40B4-BE49-F238E27FC236}">
                <a16:creationId xmlns:a16="http://schemas.microsoft.com/office/drawing/2014/main" id="{C2933ECE-774B-4EE0-A6A0-3FAEC5433BE1}"/>
              </a:ext>
            </a:extLst>
          </p:cNvPr>
          <p:cNvSpPr>
            <a:spLocks/>
          </p:cNvSpPr>
          <p:nvPr/>
        </p:nvSpPr>
        <p:spPr bwMode="auto">
          <a:xfrm>
            <a:off x="6233435" y="2551510"/>
            <a:ext cx="13930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6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7"/>
                  <a:pt x="62" y="245"/>
                </a:cubicBezTo>
                <a:cubicBezTo>
                  <a:pt x="90" y="198"/>
                  <a:pt x="118" y="150"/>
                  <a:pt x="147" y="103"/>
                </a:cubicBezTo>
                <a:cubicBezTo>
                  <a:pt x="161" y="80"/>
                  <a:pt x="175" y="56"/>
                  <a:pt x="189" y="33"/>
                </a:cubicBez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2" name="Freeform 55">
            <a:extLst>
              <a:ext uri="{FF2B5EF4-FFF2-40B4-BE49-F238E27FC236}">
                <a16:creationId xmlns:a16="http://schemas.microsoft.com/office/drawing/2014/main" id="{31682FB6-A270-40EB-A25C-02B6EC4EEFE1}"/>
              </a:ext>
            </a:extLst>
          </p:cNvPr>
          <p:cNvSpPr>
            <a:spLocks/>
          </p:cNvSpPr>
          <p:nvPr/>
        </p:nvSpPr>
        <p:spPr bwMode="auto">
          <a:xfrm>
            <a:off x="3004460" y="2163366"/>
            <a:ext cx="139304" cy="175022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3" y="7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2" y="269"/>
                  <a:pt x="0" y="273"/>
                  <a:pt x="1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9" y="287"/>
                  <a:pt x="24" y="284"/>
                  <a:pt x="29" y="281"/>
                </a:cubicBezTo>
                <a:cubicBezTo>
                  <a:pt x="41" y="272"/>
                  <a:pt x="54" y="257"/>
                  <a:pt x="61" y="244"/>
                </a:cubicBezTo>
                <a:cubicBezTo>
                  <a:pt x="90" y="197"/>
                  <a:pt x="118" y="150"/>
                  <a:pt x="146" y="103"/>
                </a:cubicBezTo>
                <a:cubicBezTo>
                  <a:pt x="160" y="79"/>
                  <a:pt x="175" y="56"/>
                  <a:pt x="189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3" name="Freeform 56">
            <a:extLst>
              <a:ext uri="{FF2B5EF4-FFF2-40B4-BE49-F238E27FC236}">
                <a16:creationId xmlns:a16="http://schemas.microsoft.com/office/drawing/2014/main" id="{709F4D46-C860-4FB3-BF5C-7E92A579CCFC}"/>
              </a:ext>
            </a:extLst>
          </p:cNvPr>
          <p:cNvSpPr>
            <a:spLocks/>
          </p:cNvSpPr>
          <p:nvPr/>
        </p:nvSpPr>
        <p:spPr bwMode="auto">
          <a:xfrm>
            <a:off x="4146009" y="1987064"/>
            <a:ext cx="139304" cy="175022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2 w 206"/>
              <a:gd name="T13" fmla="*/ 244 h 287"/>
              <a:gd name="T14" fmla="*/ 146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4" y="6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2" y="269"/>
                  <a:pt x="0" y="273"/>
                  <a:pt x="1" y="278"/>
                </a:cubicBezTo>
                <a:cubicBezTo>
                  <a:pt x="2" y="283"/>
                  <a:pt x="8" y="287"/>
                  <a:pt x="13" y="287"/>
                </a:cubicBezTo>
                <a:cubicBezTo>
                  <a:pt x="19" y="287"/>
                  <a:pt x="24" y="284"/>
                  <a:pt x="29" y="281"/>
                </a:cubicBezTo>
                <a:cubicBezTo>
                  <a:pt x="41" y="272"/>
                  <a:pt x="54" y="257"/>
                  <a:pt x="62" y="244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2" name="Freeform 43">
            <a:extLst>
              <a:ext uri="{FF2B5EF4-FFF2-40B4-BE49-F238E27FC236}">
                <a16:creationId xmlns:a16="http://schemas.microsoft.com/office/drawing/2014/main" id="{10F2D635-036A-4F06-BFE1-F42F06803EBB}"/>
              </a:ext>
            </a:extLst>
          </p:cNvPr>
          <p:cNvSpPr>
            <a:spLocks/>
          </p:cNvSpPr>
          <p:nvPr/>
        </p:nvSpPr>
        <p:spPr bwMode="auto">
          <a:xfrm>
            <a:off x="4277038" y="2540513"/>
            <a:ext cx="139304" cy="175022"/>
          </a:xfrm>
          <a:custGeom>
            <a:avLst/>
            <a:gdLst>
              <a:gd name="T0" fmla="*/ 206 w 206"/>
              <a:gd name="T1" fmla="*/ 0 h 287"/>
              <a:gd name="T2" fmla="*/ 188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8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8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3" y="6"/>
                  <a:pt x="188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8" y="287"/>
                  <a:pt x="24" y="284"/>
                  <a:pt x="28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79"/>
                  <a:pt x="174" y="55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B9A956C0-2C50-48BB-955A-248142140F3A}"/>
              </a:ext>
            </a:extLst>
          </p:cNvPr>
          <p:cNvSpPr/>
          <p:nvPr/>
        </p:nvSpPr>
        <p:spPr>
          <a:xfrm>
            <a:off x="2755141" y="3269491"/>
            <a:ext cx="34289" cy="316672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706A3E6F-382A-4934-A179-9F82CFB6A748}"/>
              </a:ext>
            </a:extLst>
          </p:cNvPr>
          <p:cNvSpPr/>
          <p:nvPr/>
        </p:nvSpPr>
        <p:spPr>
          <a:xfrm>
            <a:off x="3642644" y="3657810"/>
            <a:ext cx="34289" cy="316672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2857658E-0B86-401F-87C0-ADBC7D2F0892}"/>
              </a:ext>
            </a:extLst>
          </p:cNvPr>
          <p:cNvSpPr/>
          <p:nvPr/>
        </p:nvSpPr>
        <p:spPr>
          <a:xfrm>
            <a:off x="5471693" y="3413454"/>
            <a:ext cx="34289" cy="316672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007FBFDF-BF2B-440B-9676-D1659E99C3B3}"/>
              </a:ext>
            </a:extLst>
          </p:cNvPr>
          <p:cNvSpPr/>
          <p:nvPr/>
        </p:nvSpPr>
        <p:spPr>
          <a:xfrm>
            <a:off x="6371715" y="3290550"/>
            <a:ext cx="34289" cy="316672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79C79529-B9E4-4B2A-BD54-6F0C442DD0BB}"/>
              </a:ext>
            </a:extLst>
          </p:cNvPr>
          <p:cNvGrpSpPr/>
          <p:nvPr/>
        </p:nvGrpSpPr>
        <p:grpSpPr>
          <a:xfrm>
            <a:off x="6691483" y="3432672"/>
            <a:ext cx="2202816" cy="1260003"/>
            <a:chOff x="8921977" y="1394910"/>
            <a:chExt cx="2937088" cy="1680003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2760E40A-3D21-4FCB-B7E1-9E0E66CDD51E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B4417CE3-E31D-4841-B5C0-8D993D4312C7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1A3962C2-DC32-427A-A163-6A31BB56AFE8}"/>
              </a:ext>
            </a:extLst>
          </p:cNvPr>
          <p:cNvGrpSpPr/>
          <p:nvPr/>
        </p:nvGrpSpPr>
        <p:grpSpPr>
          <a:xfrm>
            <a:off x="249702" y="3432674"/>
            <a:ext cx="2202816" cy="1260003"/>
            <a:chOff x="332936" y="2555951"/>
            <a:chExt cx="2937088" cy="1680003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BFE137F6-AB2E-4E93-B2A0-548F84A92DF9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2679A9F4-2A7B-4739-A20F-2B8088B0D59F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6E4EAF23-BCF3-46A2-A04F-ED3D7BDF1983}"/>
              </a:ext>
            </a:extLst>
          </p:cNvPr>
          <p:cNvGrpSpPr/>
          <p:nvPr/>
        </p:nvGrpSpPr>
        <p:grpSpPr>
          <a:xfrm>
            <a:off x="5488837" y="4809971"/>
            <a:ext cx="2202816" cy="1260003"/>
            <a:chOff x="8921977" y="4001571"/>
            <a:chExt cx="2937088" cy="1680003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DCF62435-E777-418B-95D4-8F85943769A9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AE874DED-A813-4CE1-9D78-E0068EDD789A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B4E36275-6818-4C41-9CD2-0BC3C740CE6A}"/>
              </a:ext>
            </a:extLst>
          </p:cNvPr>
          <p:cNvGrpSpPr/>
          <p:nvPr/>
        </p:nvGrpSpPr>
        <p:grpSpPr>
          <a:xfrm>
            <a:off x="1452347" y="4809970"/>
            <a:ext cx="2202816" cy="1260003"/>
            <a:chOff x="332936" y="4580523"/>
            <a:chExt cx="2937088" cy="1680003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18206BD1-3207-48C8-AEB3-C715B3DF3EEE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1EA87F5E-D210-42A7-8D6F-55DCBFD6FD72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122" name="Graphic 121" descr="Users">
            <a:extLst>
              <a:ext uri="{FF2B5EF4-FFF2-40B4-BE49-F238E27FC236}">
                <a16:creationId xmlns:a16="http://schemas.microsoft.com/office/drawing/2014/main" id="{B3DD4209-44B6-4F20-A512-7C4A81574C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18391" y="2563141"/>
            <a:ext cx="443745" cy="443745"/>
          </a:xfrm>
          <a:prstGeom prst="rect">
            <a:avLst/>
          </a:prstGeom>
        </p:spPr>
      </p:pic>
      <p:pic>
        <p:nvPicPr>
          <p:cNvPr id="123" name="Graphic 122" descr="Puzzle">
            <a:extLst>
              <a:ext uri="{FF2B5EF4-FFF2-40B4-BE49-F238E27FC236}">
                <a16:creationId xmlns:a16="http://schemas.microsoft.com/office/drawing/2014/main" id="{170BCDD2-DB03-4499-90DD-2FB7E6A565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028023" y="2569053"/>
            <a:ext cx="443745" cy="443745"/>
          </a:xfrm>
          <a:prstGeom prst="rect">
            <a:avLst/>
          </a:prstGeom>
        </p:spPr>
      </p:pic>
      <p:pic>
        <p:nvPicPr>
          <p:cNvPr id="124" name="Graphic 123" descr="Lightbulb">
            <a:extLst>
              <a:ext uri="{FF2B5EF4-FFF2-40B4-BE49-F238E27FC236}">
                <a16:creationId xmlns:a16="http://schemas.microsoft.com/office/drawing/2014/main" id="{9E7D7577-1C6E-4620-9F98-EF41040E557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08758" y="2522650"/>
            <a:ext cx="443745" cy="443745"/>
          </a:xfrm>
          <a:prstGeom prst="rect">
            <a:avLst/>
          </a:prstGeom>
        </p:spPr>
      </p:pic>
      <p:pic>
        <p:nvPicPr>
          <p:cNvPr id="125" name="Graphic 124" descr="Rocket">
            <a:extLst>
              <a:ext uri="{FF2B5EF4-FFF2-40B4-BE49-F238E27FC236}">
                <a16:creationId xmlns:a16="http://schemas.microsoft.com/office/drawing/2014/main" id="{23B40AEB-33B9-4140-AEC2-1984C845DCA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699125" y="2535712"/>
            <a:ext cx="443745" cy="443745"/>
          </a:xfrm>
          <a:prstGeom prst="rect">
            <a:avLst/>
          </a:prstGeom>
        </p:spPr>
      </p:pic>
      <p:sp>
        <p:nvSpPr>
          <p:cNvPr id="126" name="Freeform 47">
            <a:extLst>
              <a:ext uri="{FF2B5EF4-FFF2-40B4-BE49-F238E27FC236}">
                <a16:creationId xmlns:a16="http://schemas.microsoft.com/office/drawing/2014/main" id="{0AB8D6DA-28E7-4DF8-92A6-5D6FE05FAF13}"/>
              </a:ext>
            </a:extLst>
          </p:cNvPr>
          <p:cNvSpPr>
            <a:spLocks/>
          </p:cNvSpPr>
          <p:nvPr/>
        </p:nvSpPr>
        <p:spPr bwMode="auto">
          <a:xfrm>
            <a:off x="7502070" y="2464672"/>
            <a:ext cx="14049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2" y="269"/>
                  <a:pt x="0" y="274"/>
                  <a:pt x="1" y="278"/>
                </a:cubicBezTo>
                <a:cubicBezTo>
                  <a:pt x="1" y="284"/>
                  <a:pt x="7" y="287"/>
                  <a:pt x="13" y="288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1" y="273"/>
                  <a:pt x="54" y="257"/>
                  <a:pt x="61" y="245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pic>
        <p:nvPicPr>
          <p:cNvPr id="127" name="Graphic 126" descr="Users">
            <a:extLst>
              <a:ext uri="{FF2B5EF4-FFF2-40B4-BE49-F238E27FC236}">
                <a16:creationId xmlns:a16="http://schemas.microsoft.com/office/drawing/2014/main" id="{D46D0265-E2CF-4F30-A082-E5D16EB3CE8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169430" y="4846422"/>
            <a:ext cx="361778" cy="361778"/>
          </a:xfrm>
          <a:prstGeom prst="rect">
            <a:avLst/>
          </a:prstGeom>
        </p:spPr>
      </p:pic>
      <p:pic>
        <p:nvPicPr>
          <p:cNvPr id="129" name="Graphic 128" descr="Lightbulb">
            <a:extLst>
              <a:ext uri="{FF2B5EF4-FFF2-40B4-BE49-F238E27FC236}">
                <a16:creationId xmlns:a16="http://schemas.microsoft.com/office/drawing/2014/main" id="{CAA25057-6B99-44EC-88C4-0A7F4E894939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612792" y="4846422"/>
            <a:ext cx="361778" cy="361778"/>
          </a:xfrm>
          <a:prstGeom prst="rect">
            <a:avLst/>
          </a:prstGeom>
        </p:spPr>
      </p:pic>
      <p:pic>
        <p:nvPicPr>
          <p:cNvPr id="128" name="Graphic 127" descr="Puzzle">
            <a:extLst>
              <a:ext uri="{FF2B5EF4-FFF2-40B4-BE49-F238E27FC236}">
                <a16:creationId xmlns:a16="http://schemas.microsoft.com/office/drawing/2014/main" id="{F89FEC74-99A8-4F3A-86F1-CB30E2AC74BA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398767" y="3459619"/>
            <a:ext cx="361778" cy="361778"/>
          </a:xfrm>
          <a:prstGeom prst="rect">
            <a:avLst/>
          </a:prstGeom>
        </p:spPr>
      </p:pic>
      <p:pic>
        <p:nvPicPr>
          <p:cNvPr id="130" name="Graphic 129" descr="Rocket">
            <a:extLst>
              <a:ext uri="{FF2B5EF4-FFF2-40B4-BE49-F238E27FC236}">
                <a16:creationId xmlns:a16="http://schemas.microsoft.com/office/drawing/2014/main" id="{11106AC6-63E5-4310-8ED6-8F2B3E5D2ADA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83455" y="3432222"/>
            <a:ext cx="361778" cy="36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56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Umbrella Diagram with 4 Parts for PowerPoint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BC9B233-2DF0-4316-BD6C-B57CE1D35676}"/>
              </a:ext>
            </a:extLst>
          </p:cNvPr>
          <p:cNvGrpSpPr/>
          <p:nvPr/>
        </p:nvGrpSpPr>
        <p:grpSpPr>
          <a:xfrm>
            <a:off x="2169845" y="1357781"/>
            <a:ext cx="4804311" cy="4428018"/>
            <a:chOff x="469900" y="4508500"/>
            <a:chExt cx="3255899" cy="3000884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FF2B222A-9B55-4F0F-9588-531FCB1AA75B}"/>
                </a:ext>
              </a:extLst>
            </p:cNvPr>
            <p:cNvSpPr/>
            <p:nvPr/>
          </p:nvSpPr>
          <p:spPr>
            <a:xfrm>
              <a:off x="2082800" y="4508500"/>
              <a:ext cx="47752" cy="208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2475"/>
                  </a:lnTo>
                  <a:cubicBezTo>
                    <a:pt x="0" y="1106"/>
                    <a:pt x="4825" y="0"/>
                    <a:pt x="10800" y="0"/>
                  </a:cubicBezTo>
                  <a:lnTo>
                    <a:pt x="10800" y="0"/>
                  </a:lnTo>
                  <a:cubicBezTo>
                    <a:pt x="16774" y="0"/>
                    <a:pt x="21600" y="1106"/>
                    <a:pt x="21600" y="2475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5" name="Rectangle">
              <a:extLst>
                <a:ext uri="{FF2B5EF4-FFF2-40B4-BE49-F238E27FC236}">
                  <a16:creationId xmlns:a16="http://schemas.microsoft.com/office/drawing/2014/main" id="{1BE8B3E1-FB0C-4074-A0A9-33F4703ACA8F}"/>
                </a:ext>
              </a:extLst>
            </p:cNvPr>
            <p:cNvSpPr/>
            <p:nvPr/>
          </p:nvSpPr>
          <p:spPr>
            <a:xfrm>
              <a:off x="2070100" y="5448300"/>
              <a:ext cx="65533" cy="1755395"/>
            </a:xfrm>
            <a:prstGeom prst="rect">
              <a:avLst/>
            </a:pr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E2F4BE49-3B81-41C8-ACB7-FB1721CE49B0}"/>
                </a:ext>
              </a:extLst>
            </p:cNvPr>
            <p:cNvSpPr/>
            <p:nvPr/>
          </p:nvSpPr>
          <p:spPr>
            <a:xfrm>
              <a:off x="1803399" y="7150100"/>
              <a:ext cx="347220" cy="359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600" extrusionOk="0">
                  <a:moveTo>
                    <a:pt x="11831" y="21600"/>
                  </a:moveTo>
                  <a:lnTo>
                    <a:pt x="9761" y="21600"/>
                  </a:lnTo>
                  <a:cubicBezTo>
                    <a:pt x="4375" y="21600"/>
                    <a:pt x="0" y="17362"/>
                    <a:pt x="0" y="12163"/>
                  </a:cubicBezTo>
                  <a:cubicBezTo>
                    <a:pt x="0" y="10475"/>
                    <a:pt x="1414" y="9109"/>
                    <a:pt x="3159" y="9109"/>
                  </a:cubicBezTo>
                  <a:cubicBezTo>
                    <a:pt x="4904" y="9109"/>
                    <a:pt x="6318" y="10475"/>
                    <a:pt x="6318" y="12163"/>
                  </a:cubicBezTo>
                  <a:cubicBezTo>
                    <a:pt x="6318" y="14003"/>
                    <a:pt x="7866" y="15492"/>
                    <a:pt x="9761" y="15492"/>
                  </a:cubicBezTo>
                  <a:lnTo>
                    <a:pt x="11831" y="15492"/>
                  </a:lnTo>
                  <a:cubicBezTo>
                    <a:pt x="13734" y="15492"/>
                    <a:pt x="15274" y="13995"/>
                    <a:pt x="15274" y="12163"/>
                  </a:cubicBezTo>
                  <a:lnTo>
                    <a:pt x="15274" y="3054"/>
                  </a:lnTo>
                  <a:cubicBezTo>
                    <a:pt x="15274" y="1367"/>
                    <a:pt x="16688" y="0"/>
                    <a:pt x="18433" y="0"/>
                  </a:cubicBezTo>
                  <a:cubicBezTo>
                    <a:pt x="20178" y="0"/>
                    <a:pt x="21592" y="1367"/>
                    <a:pt x="21592" y="3054"/>
                  </a:cubicBezTo>
                  <a:lnTo>
                    <a:pt x="21592" y="12163"/>
                  </a:lnTo>
                  <a:cubicBezTo>
                    <a:pt x="21600" y="17362"/>
                    <a:pt x="17217" y="21600"/>
                    <a:pt x="11831" y="21600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7A1B6703-8AE3-42C5-95F5-1D076ED929BC}"/>
                </a:ext>
              </a:extLst>
            </p:cNvPr>
            <p:cNvSpPr/>
            <p:nvPr/>
          </p:nvSpPr>
          <p:spPr>
            <a:xfrm>
              <a:off x="469900" y="4686299"/>
              <a:ext cx="1621156" cy="1090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863" y="20286"/>
                    <a:pt x="2919" y="19363"/>
                    <a:pt x="5320" y="19363"/>
                  </a:cubicBezTo>
                  <a:cubicBezTo>
                    <a:pt x="7721" y="19363"/>
                    <a:pt x="9777" y="20286"/>
                    <a:pt x="10640" y="21600"/>
                  </a:cubicBezTo>
                  <a:cubicBezTo>
                    <a:pt x="12398" y="9003"/>
                    <a:pt x="16639" y="101"/>
                    <a:pt x="21600" y="0"/>
                  </a:cubicBezTo>
                  <a:cubicBezTo>
                    <a:pt x="11848" y="68"/>
                    <a:pt x="3504" y="8971"/>
                    <a:pt x="0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C0F3730A-EA55-4DCF-A54D-A5D5A521B0EB}"/>
                </a:ext>
              </a:extLst>
            </p:cNvPr>
            <p:cNvSpPr/>
            <p:nvPr/>
          </p:nvSpPr>
          <p:spPr>
            <a:xfrm>
              <a:off x="2095499" y="4686299"/>
              <a:ext cx="1630300" cy="1090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8102" y="8923"/>
                    <a:pt x="9754" y="0"/>
                    <a:pt x="13" y="0"/>
                  </a:cubicBezTo>
                  <a:cubicBezTo>
                    <a:pt x="8" y="0"/>
                    <a:pt x="3" y="0"/>
                    <a:pt x="0" y="0"/>
                  </a:cubicBezTo>
                  <a:cubicBezTo>
                    <a:pt x="4965" y="13"/>
                    <a:pt x="9214" y="8943"/>
                    <a:pt x="10972" y="21597"/>
                  </a:cubicBezTo>
                  <a:cubicBezTo>
                    <a:pt x="11834" y="20284"/>
                    <a:pt x="13888" y="19361"/>
                    <a:pt x="16286" y="19361"/>
                  </a:cubicBezTo>
                  <a:cubicBezTo>
                    <a:pt x="18684" y="19361"/>
                    <a:pt x="20738" y="20289"/>
                    <a:pt x="21600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9BA3BE98-D948-49D9-BF67-2EA182CD64C2}"/>
                </a:ext>
              </a:extLst>
            </p:cNvPr>
            <p:cNvSpPr/>
            <p:nvPr/>
          </p:nvSpPr>
          <p:spPr>
            <a:xfrm>
              <a:off x="1269999" y="4686299"/>
              <a:ext cx="829312" cy="1090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25" y="3"/>
                  </a:moveTo>
                  <a:cubicBezTo>
                    <a:pt x="11726" y="103"/>
                    <a:pt x="3440" y="9007"/>
                    <a:pt x="0" y="21600"/>
                  </a:cubicBezTo>
                  <a:cubicBezTo>
                    <a:pt x="1750" y="20287"/>
                    <a:pt x="5924" y="19363"/>
                    <a:pt x="10800" y="19363"/>
                  </a:cubicBezTo>
                  <a:cubicBezTo>
                    <a:pt x="15672" y="19363"/>
                    <a:pt x="19850" y="20287"/>
                    <a:pt x="21600" y="21600"/>
                  </a:cubicBezTo>
                  <a:lnTo>
                    <a:pt x="21600" y="0"/>
                  </a:lnTo>
                  <a:cubicBezTo>
                    <a:pt x="21540" y="0"/>
                    <a:pt x="21481" y="3"/>
                    <a:pt x="21425" y="3"/>
                  </a:cubicBezTo>
                  <a:close/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2B8C6344-717D-4D3E-BF71-22B4CA5354C4}"/>
                </a:ext>
              </a:extLst>
            </p:cNvPr>
            <p:cNvSpPr/>
            <p:nvPr/>
          </p:nvSpPr>
          <p:spPr>
            <a:xfrm>
              <a:off x="2095499" y="4686299"/>
              <a:ext cx="828550" cy="1090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9370"/>
                  </a:moveTo>
                  <a:cubicBezTo>
                    <a:pt x="15670" y="19370"/>
                    <a:pt x="19842" y="20291"/>
                    <a:pt x="21600" y="21600"/>
                  </a:cubicBezTo>
                  <a:cubicBezTo>
                    <a:pt x="18140" y="8944"/>
                    <a:pt x="9780" y="15"/>
                    <a:pt x="13" y="0"/>
                  </a:cubicBezTo>
                  <a:cubicBezTo>
                    <a:pt x="10" y="0"/>
                    <a:pt x="3" y="0"/>
                    <a:pt x="0" y="0"/>
                  </a:cubicBezTo>
                  <a:lnTo>
                    <a:pt x="0" y="21600"/>
                  </a:lnTo>
                  <a:cubicBezTo>
                    <a:pt x="1755" y="20294"/>
                    <a:pt x="5930" y="19370"/>
                    <a:pt x="10800" y="1937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42" name="Freeform 35">
            <a:extLst>
              <a:ext uri="{FF2B5EF4-FFF2-40B4-BE49-F238E27FC236}">
                <a16:creationId xmlns:a16="http://schemas.microsoft.com/office/drawing/2014/main" id="{28878366-C996-494F-BD73-28B1026EB834}"/>
              </a:ext>
            </a:extLst>
          </p:cNvPr>
          <p:cNvSpPr>
            <a:spLocks/>
          </p:cNvSpPr>
          <p:nvPr/>
        </p:nvSpPr>
        <p:spPr bwMode="auto">
          <a:xfrm>
            <a:off x="6921616" y="1738313"/>
            <a:ext cx="13930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2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2" y="270"/>
                  <a:pt x="0" y="274"/>
                  <a:pt x="1" y="278"/>
                </a:cubicBezTo>
                <a:cubicBezTo>
                  <a:pt x="2" y="284"/>
                  <a:pt x="8" y="288"/>
                  <a:pt x="13" y="288"/>
                </a:cubicBezTo>
                <a:cubicBezTo>
                  <a:pt x="19" y="288"/>
                  <a:pt x="24" y="285"/>
                  <a:pt x="29" y="282"/>
                </a:cubicBezTo>
                <a:cubicBezTo>
                  <a:pt x="41" y="273"/>
                  <a:pt x="54" y="258"/>
                  <a:pt x="61" y="245"/>
                </a:cubicBezTo>
                <a:cubicBezTo>
                  <a:pt x="90" y="198"/>
                  <a:pt x="118" y="151"/>
                  <a:pt x="146" y="103"/>
                </a:cubicBezTo>
                <a:lnTo>
                  <a:pt x="189" y="33"/>
                </a:lnTo>
                <a:cubicBezTo>
                  <a:pt x="195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3" name="Freeform 36">
            <a:extLst>
              <a:ext uri="{FF2B5EF4-FFF2-40B4-BE49-F238E27FC236}">
                <a16:creationId xmlns:a16="http://schemas.microsoft.com/office/drawing/2014/main" id="{AF995A55-4A55-4258-9C2D-57F82E79D46A}"/>
              </a:ext>
            </a:extLst>
          </p:cNvPr>
          <p:cNvSpPr>
            <a:spLocks/>
          </p:cNvSpPr>
          <p:nvPr/>
        </p:nvSpPr>
        <p:spPr bwMode="auto">
          <a:xfrm>
            <a:off x="4796065" y="2440657"/>
            <a:ext cx="140494" cy="17621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6 h 288"/>
              <a:gd name="T6" fmla="*/ 0 w 206"/>
              <a:gd name="T7" fmla="*/ 278 h 288"/>
              <a:gd name="T8" fmla="*/ 13 w 206"/>
              <a:gd name="T9" fmla="*/ 288 h 288"/>
              <a:gd name="T10" fmla="*/ 28 w 206"/>
              <a:gd name="T11" fmla="*/ 282 h 288"/>
              <a:gd name="T12" fmla="*/ 61 w 206"/>
              <a:gd name="T13" fmla="*/ 245 h 288"/>
              <a:gd name="T14" fmla="*/ 146 w 206"/>
              <a:gd name="T15" fmla="*/ 103 h 288"/>
              <a:gd name="T16" fmla="*/ 188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8" y="176"/>
                  <a:pt x="4" y="266"/>
                </a:cubicBezTo>
                <a:cubicBezTo>
                  <a:pt x="2" y="269"/>
                  <a:pt x="0" y="274"/>
                  <a:pt x="0" y="278"/>
                </a:cubicBezTo>
                <a:cubicBezTo>
                  <a:pt x="1" y="284"/>
                  <a:pt x="7" y="288"/>
                  <a:pt x="13" y="288"/>
                </a:cubicBezTo>
                <a:cubicBezTo>
                  <a:pt x="19" y="288"/>
                  <a:pt x="24" y="285"/>
                  <a:pt x="28" y="282"/>
                </a:cubicBezTo>
                <a:cubicBezTo>
                  <a:pt x="40" y="273"/>
                  <a:pt x="53" y="257"/>
                  <a:pt x="61" y="245"/>
                </a:cubicBezTo>
                <a:cubicBezTo>
                  <a:pt x="89" y="198"/>
                  <a:pt x="118" y="150"/>
                  <a:pt x="146" y="103"/>
                </a:cubicBezTo>
                <a:cubicBezTo>
                  <a:pt x="160" y="80"/>
                  <a:pt x="174" y="56"/>
                  <a:pt x="188" y="33"/>
                </a:cubicBezTo>
                <a:cubicBezTo>
                  <a:pt x="195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4" name="Freeform 37">
            <a:extLst>
              <a:ext uri="{FF2B5EF4-FFF2-40B4-BE49-F238E27FC236}">
                <a16:creationId xmlns:a16="http://schemas.microsoft.com/office/drawing/2014/main" id="{929DB54B-E90D-49E0-BD8F-DA3CD927AB9B}"/>
              </a:ext>
            </a:extLst>
          </p:cNvPr>
          <p:cNvSpPr>
            <a:spLocks/>
          </p:cNvSpPr>
          <p:nvPr/>
        </p:nvSpPr>
        <p:spPr bwMode="auto">
          <a:xfrm>
            <a:off x="3934339" y="1711681"/>
            <a:ext cx="13930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5 h 288"/>
              <a:gd name="T6" fmla="*/ 0 w 206"/>
              <a:gd name="T7" fmla="*/ 278 h 288"/>
              <a:gd name="T8" fmla="*/ 13 w 206"/>
              <a:gd name="T9" fmla="*/ 287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8" y="176"/>
                  <a:pt x="4" y="265"/>
                </a:cubicBezTo>
                <a:cubicBezTo>
                  <a:pt x="2" y="269"/>
                  <a:pt x="0" y="274"/>
                  <a:pt x="0" y="278"/>
                </a:cubicBezTo>
                <a:cubicBezTo>
                  <a:pt x="1" y="284"/>
                  <a:pt x="7" y="287"/>
                  <a:pt x="13" y="287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0" y="272"/>
                  <a:pt x="53" y="257"/>
                  <a:pt x="61" y="245"/>
                </a:cubicBezTo>
                <a:cubicBezTo>
                  <a:pt x="89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5" name="Freeform 38">
            <a:extLst>
              <a:ext uri="{FF2B5EF4-FFF2-40B4-BE49-F238E27FC236}">
                <a16:creationId xmlns:a16="http://schemas.microsoft.com/office/drawing/2014/main" id="{74593419-39D3-48AC-9606-F833A02BB071}"/>
              </a:ext>
            </a:extLst>
          </p:cNvPr>
          <p:cNvSpPr>
            <a:spLocks/>
          </p:cNvSpPr>
          <p:nvPr/>
        </p:nvSpPr>
        <p:spPr bwMode="auto">
          <a:xfrm>
            <a:off x="5536920" y="2022871"/>
            <a:ext cx="139304" cy="17621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9 h 288"/>
              <a:gd name="T8" fmla="*/ 13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4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70"/>
                  <a:pt x="0" y="274"/>
                  <a:pt x="1" y="279"/>
                </a:cubicBezTo>
                <a:cubicBezTo>
                  <a:pt x="2" y="284"/>
                  <a:pt x="8" y="288"/>
                  <a:pt x="13" y="288"/>
                </a:cubicBezTo>
                <a:cubicBezTo>
                  <a:pt x="19" y="288"/>
                  <a:pt x="24" y="285"/>
                  <a:pt x="29" y="282"/>
                </a:cubicBezTo>
                <a:cubicBezTo>
                  <a:pt x="41" y="273"/>
                  <a:pt x="54" y="258"/>
                  <a:pt x="62" y="245"/>
                </a:cubicBezTo>
                <a:cubicBezTo>
                  <a:pt x="90" y="198"/>
                  <a:pt x="118" y="151"/>
                  <a:pt x="147" y="104"/>
                </a:cubicBezTo>
                <a:cubicBezTo>
                  <a:pt x="161" y="80"/>
                  <a:pt x="175" y="56"/>
                  <a:pt x="189" y="33"/>
                </a:cubicBez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6" name="Freeform 39">
            <a:extLst>
              <a:ext uri="{FF2B5EF4-FFF2-40B4-BE49-F238E27FC236}">
                <a16:creationId xmlns:a16="http://schemas.microsoft.com/office/drawing/2014/main" id="{A3E85530-DBB7-4C64-A18D-0F162B61AB64}"/>
              </a:ext>
            </a:extLst>
          </p:cNvPr>
          <p:cNvSpPr>
            <a:spLocks/>
          </p:cNvSpPr>
          <p:nvPr/>
        </p:nvSpPr>
        <p:spPr bwMode="auto">
          <a:xfrm>
            <a:off x="3782082" y="2856309"/>
            <a:ext cx="140494" cy="17621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4 w 206"/>
              <a:gd name="T9" fmla="*/ 287 h 288"/>
              <a:gd name="T10" fmla="*/ 29 w 206"/>
              <a:gd name="T11" fmla="*/ 281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7"/>
                  <a:pt x="14" y="287"/>
                </a:cubicBezTo>
                <a:cubicBezTo>
                  <a:pt x="19" y="288"/>
                  <a:pt x="25" y="285"/>
                  <a:pt x="29" y="281"/>
                </a:cubicBezTo>
                <a:cubicBezTo>
                  <a:pt x="41" y="272"/>
                  <a:pt x="54" y="257"/>
                  <a:pt x="62" y="245"/>
                </a:cubicBezTo>
                <a:cubicBezTo>
                  <a:pt x="90" y="197"/>
                  <a:pt x="118" y="150"/>
                  <a:pt x="147" y="103"/>
                </a:cubicBezTo>
                <a:lnTo>
                  <a:pt x="189" y="32"/>
                </a:ln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7" name="Freeform 40">
            <a:extLst>
              <a:ext uri="{FF2B5EF4-FFF2-40B4-BE49-F238E27FC236}">
                <a16:creationId xmlns:a16="http://schemas.microsoft.com/office/drawing/2014/main" id="{1B1A6DAE-B484-4D73-B071-FF4C04F0E293}"/>
              </a:ext>
            </a:extLst>
          </p:cNvPr>
          <p:cNvSpPr>
            <a:spLocks/>
          </p:cNvSpPr>
          <p:nvPr/>
        </p:nvSpPr>
        <p:spPr bwMode="auto">
          <a:xfrm>
            <a:off x="5454952" y="2549723"/>
            <a:ext cx="13930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1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7"/>
                  <a:pt x="14" y="288"/>
                </a:cubicBezTo>
                <a:cubicBezTo>
                  <a:pt x="19" y="288"/>
                  <a:pt x="25" y="285"/>
                  <a:pt x="29" y="281"/>
                </a:cubicBezTo>
                <a:cubicBezTo>
                  <a:pt x="41" y="273"/>
                  <a:pt x="54" y="257"/>
                  <a:pt x="62" y="245"/>
                </a:cubicBezTo>
                <a:lnTo>
                  <a:pt x="147" y="103"/>
                </a:lnTo>
                <a:lnTo>
                  <a:pt x="189" y="32"/>
                </a:lnTo>
                <a:cubicBezTo>
                  <a:pt x="196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8" name="Freeform 41">
            <a:extLst>
              <a:ext uri="{FF2B5EF4-FFF2-40B4-BE49-F238E27FC236}">
                <a16:creationId xmlns:a16="http://schemas.microsoft.com/office/drawing/2014/main" id="{F56CEBBC-78AC-43C2-A540-EA6677111210}"/>
              </a:ext>
            </a:extLst>
          </p:cNvPr>
          <p:cNvSpPr>
            <a:spLocks/>
          </p:cNvSpPr>
          <p:nvPr/>
        </p:nvSpPr>
        <p:spPr bwMode="auto">
          <a:xfrm>
            <a:off x="2135304" y="2638425"/>
            <a:ext cx="139304" cy="17621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5 h 288"/>
              <a:gd name="T6" fmla="*/ 0 w 206"/>
              <a:gd name="T7" fmla="*/ 278 h 288"/>
              <a:gd name="T8" fmla="*/ 13 w 206"/>
              <a:gd name="T9" fmla="*/ 288 h 288"/>
              <a:gd name="T10" fmla="*/ 28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8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8" y="176"/>
                  <a:pt x="4" y="265"/>
                </a:cubicBezTo>
                <a:cubicBezTo>
                  <a:pt x="2" y="269"/>
                  <a:pt x="0" y="274"/>
                  <a:pt x="0" y="278"/>
                </a:cubicBezTo>
                <a:cubicBezTo>
                  <a:pt x="1" y="284"/>
                  <a:pt x="7" y="287"/>
                  <a:pt x="13" y="288"/>
                </a:cubicBezTo>
                <a:cubicBezTo>
                  <a:pt x="19" y="288"/>
                  <a:pt x="24" y="285"/>
                  <a:pt x="28" y="281"/>
                </a:cubicBezTo>
                <a:cubicBezTo>
                  <a:pt x="40" y="272"/>
                  <a:pt x="53" y="257"/>
                  <a:pt x="61" y="245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80"/>
                  <a:pt x="174" y="56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9" name="Freeform 42">
            <a:extLst>
              <a:ext uri="{FF2B5EF4-FFF2-40B4-BE49-F238E27FC236}">
                <a16:creationId xmlns:a16="http://schemas.microsoft.com/office/drawing/2014/main" id="{C0C8CE7E-E541-48F7-8541-6D9D47D22D9B}"/>
              </a:ext>
            </a:extLst>
          </p:cNvPr>
          <p:cNvSpPr>
            <a:spLocks/>
          </p:cNvSpPr>
          <p:nvPr/>
        </p:nvSpPr>
        <p:spPr bwMode="auto">
          <a:xfrm>
            <a:off x="566795" y="2529640"/>
            <a:ext cx="139304" cy="17621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2" y="269"/>
                  <a:pt x="0" y="274"/>
                  <a:pt x="1" y="278"/>
                </a:cubicBezTo>
                <a:cubicBezTo>
                  <a:pt x="2" y="284"/>
                  <a:pt x="8" y="287"/>
                  <a:pt x="13" y="288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1" y="273"/>
                  <a:pt x="54" y="257"/>
                  <a:pt x="61" y="245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0" name="Freeform 43">
            <a:extLst>
              <a:ext uri="{FF2B5EF4-FFF2-40B4-BE49-F238E27FC236}">
                <a16:creationId xmlns:a16="http://schemas.microsoft.com/office/drawing/2014/main" id="{A11AAC64-0957-4A3B-AB45-2CE8C8F7B9BC}"/>
              </a:ext>
            </a:extLst>
          </p:cNvPr>
          <p:cNvSpPr>
            <a:spLocks/>
          </p:cNvSpPr>
          <p:nvPr/>
        </p:nvSpPr>
        <p:spPr bwMode="auto">
          <a:xfrm>
            <a:off x="6918045" y="2337197"/>
            <a:ext cx="139304" cy="175022"/>
          </a:xfrm>
          <a:custGeom>
            <a:avLst/>
            <a:gdLst>
              <a:gd name="T0" fmla="*/ 206 w 206"/>
              <a:gd name="T1" fmla="*/ 0 h 287"/>
              <a:gd name="T2" fmla="*/ 188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8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8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3" y="6"/>
                  <a:pt x="188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8" y="287"/>
                  <a:pt x="24" y="284"/>
                  <a:pt x="28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79"/>
                  <a:pt x="174" y="55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1" name="Freeform 44">
            <a:extLst>
              <a:ext uri="{FF2B5EF4-FFF2-40B4-BE49-F238E27FC236}">
                <a16:creationId xmlns:a16="http://schemas.microsoft.com/office/drawing/2014/main" id="{391A9430-F712-4F4C-9878-1FFEC82A4D1E}"/>
              </a:ext>
            </a:extLst>
          </p:cNvPr>
          <p:cNvSpPr>
            <a:spLocks/>
          </p:cNvSpPr>
          <p:nvPr/>
        </p:nvSpPr>
        <p:spPr bwMode="auto">
          <a:xfrm>
            <a:off x="5249982" y="1616902"/>
            <a:ext cx="14049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4 w 206"/>
              <a:gd name="T9" fmla="*/ 287 h 288"/>
              <a:gd name="T10" fmla="*/ 29 w 206"/>
              <a:gd name="T11" fmla="*/ 281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7"/>
                  <a:pt x="14" y="287"/>
                </a:cubicBezTo>
                <a:cubicBezTo>
                  <a:pt x="19" y="288"/>
                  <a:pt x="25" y="285"/>
                  <a:pt x="29" y="281"/>
                </a:cubicBezTo>
                <a:cubicBezTo>
                  <a:pt x="41" y="272"/>
                  <a:pt x="54" y="257"/>
                  <a:pt x="62" y="245"/>
                </a:cubicBezTo>
                <a:cubicBezTo>
                  <a:pt x="90" y="197"/>
                  <a:pt x="118" y="150"/>
                  <a:pt x="147" y="103"/>
                </a:cubicBezTo>
                <a:cubicBezTo>
                  <a:pt x="161" y="79"/>
                  <a:pt x="175" y="56"/>
                  <a:pt x="189" y="32"/>
                </a:cubicBez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2" name="Freeform 45">
            <a:extLst>
              <a:ext uri="{FF2B5EF4-FFF2-40B4-BE49-F238E27FC236}">
                <a16:creationId xmlns:a16="http://schemas.microsoft.com/office/drawing/2014/main" id="{8B032690-EEEC-4FB6-A3E7-026DD675E49A}"/>
              </a:ext>
            </a:extLst>
          </p:cNvPr>
          <p:cNvSpPr>
            <a:spLocks/>
          </p:cNvSpPr>
          <p:nvPr/>
        </p:nvSpPr>
        <p:spPr bwMode="auto">
          <a:xfrm>
            <a:off x="1571683" y="2364144"/>
            <a:ext cx="13930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9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4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70"/>
                  <a:pt x="0" y="274"/>
                  <a:pt x="1" y="279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8"/>
                  <a:pt x="62" y="245"/>
                </a:cubicBezTo>
                <a:cubicBezTo>
                  <a:pt x="90" y="198"/>
                  <a:pt x="118" y="151"/>
                  <a:pt x="147" y="104"/>
                </a:cubicBezTo>
                <a:lnTo>
                  <a:pt x="189" y="33"/>
                </a:ln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3" name="Freeform 46">
            <a:extLst>
              <a:ext uri="{FF2B5EF4-FFF2-40B4-BE49-F238E27FC236}">
                <a16:creationId xmlns:a16="http://schemas.microsoft.com/office/drawing/2014/main" id="{F596C642-A506-40CE-930E-4DDE890CE89A}"/>
              </a:ext>
            </a:extLst>
          </p:cNvPr>
          <p:cNvSpPr>
            <a:spLocks/>
          </p:cNvSpPr>
          <p:nvPr/>
        </p:nvSpPr>
        <p:spPr bwMode="auto">
          <a:xfrm>
            <a:off x="6477514" y="1546622"/>
            <a:ext cx="139304" cy="175022"/>
          </a:xfrm>
          <a:custGeom>
            <a:avLst/>
            <a:gdLst>
              <a:gd name="T0" fmla="*/ 206 w 206"/>
              <a:gd name="T1" fmla="*/ 0 h 287"/>
              <a:gd name="T2" fmla="*/ 188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8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8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3" y="7"/>
                  <a:pt x="188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8" y="287"/>
                  <a:pt x="24" y="284"/>
                  <a:pt x="28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79"/>
                  <a:pt x="174" y="56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5" name="Freeform 48">
            <a:extLst>
              <a:ext uri="{FF2B5EF4-FFF2-40B4-BE49-F238E27FC236}">
                <a16:creationId xmlns:a16="http://schemas.microsoft.com/office/drawing/2014/main" id="{605C0A98-E984-4F63-A44F-3DA27545BA45}"/>
              </a:ext>
            </a:extLst>
          </p:cNvPr>
          <p:cNvSpPr>
            <a:spLocks/>
          </p:cNvSpPr>
          <p:nvPr/>
        </p:nvSpPr>
        <p:spPr bwMode="auto">
          <a:xfrm>
            <a:off x="3021129" y="1562100"/>
            <a:ext cx="140494" cy="176213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2 w 206"/>
              <a:gd name="T13" fmla="*/ 244 h 287"/>
              <a:gd name="T14" fmla="*/ 147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4" y="7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3" y="269"/>
                  <a:pt x="0" y="273"/>
                  <a:pt x="1" y="278"/>
                </a:cubicBezTo>
                <a:cubicBezTo>
                  <a:pt x="2" y="283"/>
                  <a:pt x="8" y="287"/>
                  <a:pt x="13" y="287"/>
                </a:cubicBezTo>
                <a:cubicBezTo>
                  <a:pt x="19" y="287"/>
                  <a:pt x="25" y="284"/>
                  <a:pt x="29" y="281"/>
                </a:cubicBezTo>
                <a:cubicBezTo>
                  <a:pt x="41" y="272"/>
                  <a:pt x="54" y="257"/>
                  <a:pt x="62" y="244"/>
                </a:cubicBezTo>
                <a:cubicBezTo>
                  <a:pt x="90" y="197"/>
                  <a:pt x="118" y="150"/>
                  <a:pt x="147" y="103"/>
                </a:cubicBezTo>
                <a:lnTo>
                  <a:pt x="189" y="32"/>
                </a:ln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6" name="Freeform 49">
            <a:extLst>
              <a:ext uri="{FF2B5EF4-FFF2-40B4-BE49-F238E27FC236}">
                <a16:creationId xmlns:a16="http://schemas.microsoft.com/office/drawing/2014/main" id="{E485A949-CD86-4543-8D97-71BC80FC4306}"/>
              </a:ext>
            </a:extLst>
          </p:cNvPr>
          <p:cNvSpPr>
            <a:spLocks/>
          </p:cNvSpPr>
          <p:nvPr/>
        </p:nvSpPr>
        <p:spPr bwMode="auto">
          <a:xfrm>
            <a:off x="7972825" y="1760934"/>
            <a:ext cx="139304" cy="176213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4 w 206"/>
              <a:gd name="T9" fmla="*/ 287 h 287"/>
              <a:gd name="T10" fmla="*/ 29 w 206"/>
              <a:gd name="T11" fmla="*/ 281 h 287"/>
              <a:gd name="T12" fmla="*/ 62 w 206"/>
              <a:gd name="T13" fmla="*/ 244 h 287"/>
              <a:gd name="T14" fmla="*/ 147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4" y="7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3" y="269"/>
                  <a:pt x="0" y="273"/>
                  <a:pt x="1" y="278"/>
                </a:cubicBezTo>
                <a:cubicBezTo>
                  <a:pt x="2" y="283"/>
                  <a:pt x="8" y="287"/>
                  <a:pt x="14" y="287"/>
                </a:cubicBezTo>
                <a:cubicBezTo>
                  <a:pt x="19" y="287"/>
                  <a:pt x="25" y="284"/>
                  <a:pt x="29" y="281"/>
                </a:cubicBezTo>
                <a:cubicBezTo>
                  <a:pt x="41" y="272"/>
                  <a:pt x="54" y="257"/>
                  <a:pt x="62" y="244"/>
                </a:cubicBezTo>
                <a:cubicBezTo>
                  <a:pt x="90" y="197"/>
                  <a:pt x="118" y="150"/>
                  <a:pt x="147" y="103"/>
                </a:cubicBezTo>
                <a:cubicBezTo>
                  <a:pt x="161" y="79"/>
                  <a:pt x="175" y="56"/>
                  <a:pt x="189" y="32"/>
                </a:cubicBez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7" name="Freeform 50">
            <a:extLst>
              <a:ext uri="{FF2B5EF4-FFF2-40B4-BE49-F238E27FC236}">
                <a16:creationId xmlns:a16="http://schemas.microsoft.com/office/drawing/2014/main" id="{5520C0D5-BDFF-49BF-96F8-389475DBEC10}"/>
              </a:ext>
            </a:extLst>
          </p:cNvPr>
          <p:cNvSpPr>
            <a:spLocks/>
          </p:cNvSpPr>
          <p:nvPr/>
        </p:nvSpPr>
        <p:spPr bwMode="auto">
          <a:xfrm>
            <a:off x="8269290" y="2160984"/>
            <a:ext cx="140494" cy="17621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7"/>
                  <a:pt x="62" y="245"/>
                </a:cubicBezTo>
                <a:cubicBezTo>
                  <a:pt x="90" y="198"/>
                  <a:pt x="118" y="151"/>
                  <a:pt x="147" y="103"/>
                </a:cubicBezTo>
                <a:cubicBezTo>
                  <a:pt x="161" y="80"/>
                  <a:pt x="175" y="56"/>
                  <a:pt x="189" y="33"/>
                </a:cubicBez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8" name="Freeform 51">
            <a:extLst>
              <a:ext uri="{FF2B5EF4-FFF2-40B4-BE49-F238E27FC236}">
                <a16:creationId xmlns:a16="http://schemas.microsoft.com/office/drawing/2014/main" id="{901B4776-08EB-4455-8A1A-AB66D5478F98}"/>
              </a:ext>
            </a:extLst>
          </p:cNvPr>
          <p:cNvSpPr>
            <a:spLocks/>
          </p:cNvSpPr>
          <p:nvPr/>
        </p:nvSpPr>
        <p:spPr bwMode="auto">
          <a:xfrm>
            <a:off x="683693" y="1827922"/>
            <a:ext cx="140494" cy="17621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6 h 288"/>
              <a:gd name="T6" fmla="*/ 0 w 206"/>
              <a:gd name="T7" fmla="*/ 278 h 288"/>
              <a:gd name="T8" fmla="*/ 13 w 206"/>
              <a:gd name="T9" fmla="*/ 288 h 288"/>
              <a:gd name="T10" fmla="*/ 29 w 206"/>
              <a:gd name="T11" fmla="*/ 282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1"/>
                  <a:pt x="58" y="176"/>
                  <a:pt x="4" y="266"/>
                </a:cubicBezTo>
                <a:cubicBezTo>
                  <a:pt x="2" y="270"/>
                  <a:pt x="0" y="274"/>
                  <a:pt x="0" y="278"/>
                </a:cubicBezTo>
                <a:cubicBezTo>
                  <a:pt x="1" y="284"/>
                  <a:pt x="7" y="288"/>
                  <a:pt x="13" y="288"/>
                </a:cubicBezTo>
                <a:cubicBezTo>
                  <a:pt x="19" y="288"/>
                  <a:pt x="24" y="285"/>
                  <a:pt x="29" y="282"/>
                </a:cubicBezTo>
                <a:cubicBezTo>
                  <a:pt x="40" y="273"/>
                  <a:pt x="54" y="258"/>
                  <a:pt x="61" y="245"/>
                </a:cubicBezTo>
                <a:cubicBezTo>
                  <a:pt x="89" y="198"/>
                  <a:pt x="118" y="151"/>
                  <a:pt x="146" y="103"/>
                </a:cubicBezTo>
                <a:cubicBezTo>
                  <a:pt x="160" y="80"/>
                  <a:pt x="174" y="56"/>
                  <a:pt x="189" y="33"/>
                </a:cubicBezTo>
                <a:cubicBezTo>
                  <a:pt x="195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9" name="Freeform 52">
            <a:extLst>
              <a:ext uri="{FF2B5EF4-FFF2-40B4-BE49-F238E27FC236}">
                <a16:creationId xmlns:a16="http://schemas.microsoft.com/office/drawing/2014/main" id="{EE3612AE-7003-452A-895F-F23D55FECB17}"/>
              </a:ext>
            </a:extLst>
          </p:cNvPr>
          <p:cNvSpPr>
            <a:spLocks/>
          </p:cNvSpPr>
          <p:nvPr/>
        </p:nvSpPr>
        <p:spPr bwMode="auto">
          <a:xfrm>
            <a:off x="3618406" y="2365491"/>
            <a:ext cx="139304" cy="175022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3" y="6"/>
                  <a:pt x="189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9" y="287"/>
                  <a:pt x="24" y="284"/>
                  <a:pt x="29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0" name="Freeform 53">
            <a:extLst>
              <a:ext uri="{FF2B5EF4-FFF2-40B4-BE49-F238E27FC236}">
                <a16:creationId xmlns:a16="http://schemas.microsoft.com/office/drawing/2014/main" id="{13945B37-BB52-4EB3-A228-035B80EBD468}"/>
              </a:ext>
            </a:extLst>
          </p:cNvPr>
          <p:cNvSpPr>
            <a:spLocks/>
          </p:cNvSpPr>
          <p:nvPr/>
        </p:nvSpPr>
        <p:spPr bwMode="auto">
          <a:xfrm>
            <a:off x="1974570" y="1738313"/>
            <a:ext cx="13930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70"/>
                  <a:pt x="0" y="274"/>
                  <a:pt x="1" y="278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8"/>
                  <a:pt x="62" y="245"/>
                </a:cubicBezTo>
                <a:cubicBezTo>
                  <a:pt x="90" y="198"/>
                  <a:pt x="118" y="151"/>
                  <a:pt x="147" y="103"/>
                </a:cubicBezTo>
                <a:lnTo>
                  <a:pt x="189" y="33"/>
                </a:ln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1" name="Freeform 54">
            <a:extLst>
              <a:ext uri="{FF2B5EF4-FFF2-40B4-BE49-F238E27FC236}">
                <a16:creationId xmlns:a16="http://schemas.microsoft.com/office/drawing/2014/main" id="{C2933ECE-774B-4EE0-A6A0-3FAEC5433BE1}"/>
              </a:ext>
            </a:extLst>
          </p:cNvPr>
          <p:cNvSpPr>
            <a:spLocks/>
          </p:cNvSpPr>
          <p:nvPr/>
        </p:nvSpPr>
        <p:spPr bwMode="auto">
          <a:xfrm>
            <a:off x="6233435" y="2551510"/>
            <a:ext cx="13930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6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7"/>
                  <a:pt x="62" y="245"/>
                </a:cubicBezTo>
                <a:cubicBezTo>
                  <a:pt x="90" y="198"/>
                  <a:pt x="118" y="150"/>
                  <a:pt x="147" y="103"/>
                </a:cubicBezTo>
                <a:cubicBezTo>
                  <a:pt x="161" y="80"/>
                  <a:pt x="175" y="56"/>
                  <a:pt x="189" y="33"/>
                </a:cubicBez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2" name="Freeform 55">
            <a:extLst>
              <a:ext uri="{FF2B5EF4-FFF2-40B4-BE49-F238E27FC236}">
                <a16:creationId xmlns:a16="http://schemas.microsoft.com/office/drawing/2014/main" id="{31682FB6-A270-40EB-A25C-02B6EC4EEFE1}"/>
              </a:ext>
            </a:extLst>
          </p:cNvPr>
          <p:cNvSpPr>
            <a:spLocks/>
          </p:cNvSpPr>
          <p:nvPr/>
        </p:nvSpPr>
        <p:spPr bwMode="auto">
          <a:xfrm>
            <a:off x="3004460" y="2163366"/>
            <a:ext cx="139304" cy="175022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3" y="7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2" y="269"/>
                  <a:pt x="0" y="273"/>
                  <a:pt x="1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9" y="287"/>
                  <a:pt x="24" y="284"/>
                  <a:pt x="29" y="281"/>
                </a:cubicBezTo>
                <a:cubicBezTo>
                  <a:pt x="41" y="272"/>
                  <a:pt x="54" y="257"/>
                  <a:pt x="61" y="244"/>
                </a:cubicBezTo>
                <a:cubicBezTo>
                  <a:pt x="90" y="197"/>
                  <a:pt x="118" y="150"/>
                  <a:pt x="146" y="103"/>
                </a:cubicBezTo>
                <a:cubicBezTo>
                  <a:pt x="160" y="79"/>
                  <a:pt x="175" y="56"/>
                  <a:pt x="189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3" name="Freeform 56">
            <a:extLst>
              <a:ext uri="{FF2B5EF4-FFF2-40B4-BE49-F238E27FC236}">
                <a16:creationId xmlns:a16="http://schemas.microsoft.com/office/drawing/2014/main" id="{709F4D46-C860-4FB3-BF5C-7E92A579CCFC}"/>
              </a:ext>
            </a:extLst>
          </p:cNvPr>
          <p:cNvSpPr>
            <a:spLocks/>
          </p:cNvSpPr>
          <p:nvPr/>
        </p:nvSpPr>
        <p:spPr bwMode="auto">
          <a:xfrm>
            <a:off x="4146009" y="1987064"/>
            <a:ext cx="139304" cy="175022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2 w 206"/>
              <a:gd name="T13" fmla="*/ 244 h 287"/>
              <a:gd name="T14" fmla="*/ 146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4" y="6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2" y="269"/>
                  <a:pt x="0" y="273"/>
                  <a:pt x="1" y="278"/>
                </a:cubicBezTo>
                <a:cubicBezTo>
                  <a:pt x="2" y="283"/>
                  <a:pt x="8" y="287"/>
                  <a:pt x="13" y="287"/>
                </a:cubicBezTo>
                <a:cubicBezTo>
                  <a:pt x="19" y="287"/>
                  <a:pt x="24" y="284"/>
                  <a:pt x="29" y="281"/>
                </a:cubicBezTo>
                <a:cubicBezTo>
                  <a:pt x="41" y="272"/>
                  <a:pt x="54" y="257"/>
                  <a:pt x="62" y="244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2" name="Freeform 43">
            <a:extLst>
              <a:ext uri="{FF2B5EF4-FFF2-40B4-BE49-F238E27FC236}">
                <a16:creationId xmlns:a16="http://schemas.microsoft.com/office/drawing/2014/main" id="{10F2D635-036A-4F06-BFE1-F42F06803EBB}"/>
              </a:ext>
            </a:extLst>
          </p:cNvPr>
          <p:cNvSpPr>
            <a:spLocks/>
          </p:cNvSpPr>
          <p:nvPr/>
        </p:nvSpPr>
        <p:spPr bwMode="auto">
          <a:xfrm>
            <a:off x="4277038" y="2540513"/>
            <a:ext cx="139304" cy="175022"/>
          </a:xfrm>
          <a:custGeom>
            <a:avLst/>
            <a:gdLst>
              <a:gd name="T0" fmla="*/ 206 w 206"/>
              <a:gd name="T1" fmla="*/ 0 h 287"/>
              <a:gd name="T2" fmla="*/ 188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8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8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3" y="6"/>
                  <a:pt x="188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8" y="287"/>
                  <a:pt x="24" y="284"/>
                  <a:pt x="28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79"/>
                  <a:pt x="174" y="55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B9A956C0-2C50-48BB-955A-248142140F3A}"/>
              </a:ext>
            </a:extLst>
          </p:cNvPr>
          <p:cNvSpPr/>
          <p:nvPr/>
        </p:nvSpPr>
        <p:spPr>
          <a:xfrm>
            <a:off x="2755141" y="3269491"/>
            <a:ext cx="34289" cy="316672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706A3E6F-382A-4934-A179-9F82CFB6A748}"/>
              </a:ext>
            </a:extLst>
          </p:cNvPr>
          <p:cNvSpPr/>
          <p:nvPr/>
        </p:nvSpPr>
        <p:spPr>
          <a:xfrm>
            <a:off x="3642644" y="3657810"/>
            <a:ext cx="34289" cy="316672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2857658E-0B86-401F-87C0-ADBC7D2F0892}"/>
              </a:ext>
            </a:extLst>
          </p:cNvPr>
          <p:cNvSpPr/>
          <p:nvPr/>
        </p:nvSpPr>
        <p:spPr>
          <a:xfrm>
            <a:off x="5471693" y="3413454"/>
            <a:ext cx="34289" cy="316672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007FBFDF-BF2B-440B-9676-D1659E99C3B3}"/>
              </a:ext>
            </a:extLst>
          </p:cNvPr>
          <p:cNvSpPr/>
          <p:nvPr/>
        </p:nvSpPr>
        <p:spPr>
          <a:xfrm>
            <a:off x="6371715" y="3290550"/>
            <a:ext cx="34289" cy="316672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79C79529-B9E4-4B2A-BD54-6F0C442DD0BB}"/>
              </a:ext>
            </a:extLst>
          </p:cNvPr>
          <p:cNvGrpSpPr/>
          <p:nvPr/>
        </p:nvGrpSpPr>
        <p:grpSpPr>
          <a:xfrm>
            <a:off x="6691483" y="3432672"/>
            <a:ext cx="2202816" cy="1260003"/>
            <a:chOff x="8921977" y="1394910"/>
            <a:chExt cx="2937088" cy="1680003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2760E40A-3D21-4FCB-B7E1-9E0E66CDD51E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B4417CE3-E31D-4841-B5C0-8D993D4312C7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1A3962C2-DC32-427A-A163-6A31BB56AFE8}"/>
              </a:ext>
            </a:extLst>
          </p:cNvPr>
          <p:cNvGrpSpPr/>
          <p:nvPr/>
        </p:nvGrpSpPr>
        <p:grpSpPr>
          <a:xfrm>
            <a:off x="249702" y="3432674"/>
            <a:ext cx="2202816" cy="1260003"/>
            <a:chOff x="332936" y="2555951"/>
            <a:chExt cx="2937088" cy="1680003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BFE137F6-AB2E-4E93-B2A0-548F84A92DF9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2679A9F4-2A7B-4739-A20F-2B8088B0D59F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6E4EAF23-BCF3-46A2-A04F-ED3D7BDF1983}"/>
              </a:ext>
            </a:extLst>
          </p:cNvPr>
          <p:cNvGrpSpPr/>
          <p:nvPr/>
        </p:nvGrpSpPr>
        <p:grpSpPr>
          <a:xfrm>
            <a:off x="5488837" y="4809971"/>
            <a:ext cx="2202816" cy="1260003"/>
            <a:chOff x="8921977" y="4001571"/>
            <a:chExt cx="2937088" cy="1680003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DCF62435-E777-418B-95D4-8F85943769A9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AE874DED-A813-4CE1-9D78-E0068EDD789A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B4E36275-6818-4C41-9CD2-0BC3C740CE6A}"/>
              </a:ext>
            </a:extLst>
          </p:cNvPr>
          <p:cNvGrpSpPr/>
          <p:nvPr/>
        </p:nvGrpSpPr>
        <p:grpSpPr>
          <a:xfrm>
            <a:off x="1452347" y="4809970"/>
            <a:ext cx="2202816" cy="1260003"/>
            <a:chOff x="332936" y="4580523"/>
            <a:chExt cx="2937088" cy="1680003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18206BD1-3207-48C8-AEB3-C715B3DF3EEE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1EA87F5E-D210-42A7-8D6F-55DCBFD6FD72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122" name="Graphic 121" descr="Users">
            <a:extLst>
              <a:ext uri="{FF2B5EF4-FFF2-40B4-BE49-F238E27FC236}">
                <a16:creationId xmlns:a16="http://schemas.microsoft.com/office/drawing/2014/main" id="{B3DD4209-44B6-4F20-A512-7C4A81574C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18391" y="2563141"/>
            <a:ext cx="443745" cy="443745"/>
          </a:xfrm>
          <a:prstGeom prst="rect">
            <a:avLst/>
          </a:prstGeom>
        </p:spPr>
      </p:pic>
      <p:pic>
        <p:nvPicPr>
          <p:cNvPr id="123" name="Graphic 122" descr="Puzzle">
            <a:extLst>
              <a:ext uri="{FF2B5EF4-FFF2-40B4-BE49-F238E27FC236}">
                <a16:creationId xmlns:a16="http://schemas.microsoft.com/office/drawing/2014/main" id="{170BCDD2-DB03-4499-90DD-2FB7E6A565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028023" y="2569053"/>
            <a:ext cx="443745" cy="443745"/>
          </a:xfrm>
          <a:prstGeom prst="rect">
            <a:avLst/>
          </a:prstGeom>
        </p:spPr>
      </p:pic>
      <p:pic>
        <p:nvPicPr>
          <p:cNvPr id="124" name="Graphic 123" descr="Lightbulb">
            <a:extLst>
              <a:ext uri="{FF2B5EF4-FFF2-40B4-BE49-F238E27FC236}">
                <a16:creationId xmlns:a16="http://schemas.microsoft.com/office/drawing/2014/main" id="{9E7D7577-1C6E-4620-9F98-EF41040E557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08758" y="2522650"/>
            <a:ext cx="443745" cy="443745"/>
          </a:xfrm>
          <a:prstGeom prst="rect">
            <a:avLst/>
          </a:prstGeom>
        </p:spPr>
      </p:pic>
      <p:pic>
        <p:nvPicPr>
          <p:cNvPr id="125" name="Graphic 124" descr="Rocket">
            <a:extLst>
              <a:ext uri="{FF2B5EF4-FFF2-40B4-BE49-F238E27FC236}">
                <a16:creationId xmlns:a16="http://schemas.microsoft.com/office/drawing/2014/main" id="{23B40AEB-33B9-4140-AEC2-1984C845DCA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699125" y="2535712"/>
            <a:ext cx="443745" cy="443745"/>
          </a:xfrm>
          <a:prstGeom prst="rect">
            <a:avLst/>
          </a:prstGeom>
        </p:spPr>
      </p:pic>
      <p:sp>
        <p:nvSpPr>
          <p:cNvPr id="126" name="Freeform 47">
            <a:extLst>
              <a:ext uri="{FF2B5EF4-FFF2-40B4-BE49-F238E27FC236}">
                <a16:creationId xmlns:a16="http://schemas.microsoft.com/office/drawing/2014/main" id="{0AB8D6DA-28E7-4DF8-92A6-5D6FE05FAF13}"/>
              </a:ext>
            </a:extLst>
          </p:cNvPr>
          <p:cNvSpPr>
            <a:spLocks/>
          </p:cNvSpPr>
          <p:nvPr/>
        </p:nvSpPr>
        <p:spPr bwMode="auto">
          <a:xfrm>
            <a:off x="7502070" y="2464672"/>
            <a:ext cx="14049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2" y="269"/>
                  <a:pt x="0" y="274"/>
                  <a:pt x="1" y="278"/>
                </a:cubicBezTo>
                <a:cubicBezTo>
                  <a:pt x="1" y="284"/>
                  <a:pt x="7" y="287"/>
                  <a:pt x="13" y="288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1" y="273"/>
                  <a:pt x="54" y="257"/>
                  <a:pt x="61" y="245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pic>
        <p:nvPicPr>
          <p:cNvPr id="127" name="Graphic 126" descr="Users">
            <a:extLst>
              <a:ext uri="{FF2B5EF4-FFF2-40B4-BE49-F238E27FC236}">
                <a16:creationId xmlns:a16="http://schemas.microsoft.com/office/drawing/2014/main" id="{D46D0265-E2CF-4F30-A082-E5D16EB3CE8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169430" y="4846422"/>
            <a:ext cx="361778" cy="361778"/>
          </a:xfrm>
          <a:prstGeom prst="rect">
            <a:avLst/>
          </a:prstGeom>
        </p:spPr>
      </p:pic>
      <p:pic>
        <p:nvPicPr>
          <p:cNvPr id="129" name="Graphic 128" descr="Lightbulb">
            <a:extLst>
              <a:ext uri="{FF2B5EF4-FFF2-40B4-BE49-F238E27FC236}">
                <a16:creationId xmlns:a16="http://schemas.microsoft.com/office/drawing/2014/main" id="{CAA25057-6B99-44EC-88C4-0A7F4E894939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612792" y="4846422"/>
            <a:ext cx="361778" cy="361778"/>
          </a:xfrm>
          <a:prstGeom prst="rect">
            <a:avLst/>
          </a:prstGeom>
        </p:spPr>
      </p:pic>
      <p:pic>
        <p:nvPicPr>
          <p:cNvPr id="128" name="Graphic 127" descr="Puzzle">
            <a:extLst>
              <a:ext uri="{FF2B5EF4-FFF2-40B4-BE49-F238E27FC236}">
                <a16:creationId xmlns:a16="http://schemas.microsoft.com/office/drawing/2014/main" id="{F89FEC74-99A8-4F3A-86F1-CB30E2AC74BA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398767" y="3459619"/>
            <a:ext cx="361778" cy="361778"/>
          </a:xfrm>
          <a:prstGeom prst="rect">
            <a:avLst/>
          </a:prstGeom>
        </p:spPr>
      </p:pic>
      <p:pic>
        <p:nvPicPr>
          <p:cNvPr id="130" name="Graphic 129" descr="Rocket">
            <a:extLst>
              <a:ext uri="{FF2B5EF4-FFF2-40B4-BE49-F238E27FC236}">
                <a16:creationId xmlns:a16="http://schemas.microsoft.com/office/drawing/2014/main" id="{11106AC6-63E5-4310-8ED6-8F2B3E5D2ADA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83455" y="3432222"/>
            <a:ext cx="361778" cy="361778"/>
          </a:xfrm>
          <a:prstGeom prst="rect">
            <a:avLst/>
          </a:prstGeom>
        </p:spPr>
      </p:pic>
      <p:sp>
        <p:nvSpPr>
          <p:cNvPr id="59" name="Freeform 47">
            <a:extLst>
              <a:ext uri="{FF2B5EF4-FFF2-40B4-BE49-F238E27FC236}">
                <a16:creationId xmlns:a16="http://schemas.microsoft.com/office/drawing/2014/main" id="{168D8BD2-6732-4ECC-85D4-2D166AE5D46A}"/>
              </a:ext>
            </a:extLst>
          </p:cNvPr>
          <p:cNvSpPr>
            <a:spLocks/>
          </p:cNvSpPr>
          <p:nvPr/>
        </p:nvSpPr>
        <p:spPr bwMode="auto">
          <a:xfrm>
            <a:off x="2461478" y="2818224"/>
            <a:ext cx="14049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2" y="269"/>
                  <a:pt x="0" y="274"/>
                  <a:pt x="1" y="278"/>
                </a:cubicBezTo>
                <a:cubicBezTo>
                  <a:pt x="1" y="284"/>
                  <a:pt x="7" y="287"/>
                  <a:pt x="13" y="288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1" y="273"/>
                  <a:pt x="54" y="257"/>
                  <a:pt x="61" y="245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117080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10122</TotalTime>
  <Words>362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Umbrella Diagram with 4 Parts for PowerPoint</vt:lpstr>
      <vt:lpstr>Umbrella Diagram with 4 Parts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Umbrella Diagram with 4 Parts for PowerPoint</dc:title>
  <dc:creator>PresentationGO.com</dc:creator>
  <dc:description>© Copyright PresentationGO.com</dc:description>
  <dcterms:created xsi:type="dcterms:W3CDTF">2014-11-26T05:14:11Z</dcterms:created>
  <dcterms:modified xsi:type="dcterms:W3CDTF">2019-01-01T00:50:43Z</dcterms:modified>
  <cp:category>Graphics &amp; Metaphors</cp:category>
</cp:coreProperties>
</file>