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4 Parts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C9B233-2DF0-4316-BD6C-B57CE1D35676}"/>
              </a:ext>
            </a:extLst>
          </p:cNvPr>
          <p:cNvGrpSpPr/>
          <p:nvPr/>
        </p:nvGrpSpPr>
        <p:grpSpPr>
          <a:xfrm>
            <a:off x="3680113" y="1356565"/>
            <a:ext cx="4831773" cy="4453329"/>
            <a:chOff x="469900" y="4508500"/>
            <a:chExt cx="3255899" cy="300088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F2B222A-9B55-4F0F-9588-531FCB1AA75B}"/>
                </a:ext>
              </a:extLst>
            </p:cNvPr>
            <p:cNvSpPr/>
            <p:nvPr/>
          </p:nvSpPr>
          <p:spPr>
            <a:xfrm>
              <a:off x="2082800" y="4508500"/>
              <a:ext cx="47752" cy="20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1BE8B3E1-FB0C-4074-A0A9-33F4703ACA8F}"/>
                </a:ext>
              </a:extLst>
            </p:cNvPr>
            <p:cNvSpPr/>
            <p:nvPr/>
          </p:nvSpPr>
          <p:spPr>
            <a:xfrm>
              <a:off x="2070100" y="54483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2F4BE49-3B81-41C8-ACB7-FB1721CE49B0}"/>
                </a:ext>
              </a:extLst>
            </p:cNvPr>
            <p:cNvSpPr/>
            <p:nvPr/>
          </p:nvSpPr>
          <p:spPr>
            <a:xfrm>
              <a:off x="1803399" y="71501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A1B6703-8AE3-42C5-95F5-1D076ED929BC}"/>
                </a:ext>
              </a:extLst>
            </p:cNvPr>
            <p:cNvSpPr/>
            <p:nvPr/>
          </p:nvSpPr>
          <p:spPr>
            <a:xfrm>
              <a:off x="469900" y="4686299"/>
              <a:ext cx="1621156" cy="109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63" y="20286"/>
                    <a:pt x="2919" y="19363"/>
                    <a:pt x="5320" y="19363"/>
                  </a:cubicBezTo>
                  <a:cubicBezTo>
                    <a:pt x="7721" y="19363"/>
                    <a:pt x="9777" y="20286"/>
                    <a:pt x="10640" y="21600"/>
                  </a:cubicBezTo>
                  <a:cubicBezTo>
                    <a:pt x="12398" y="9003"/>
                    <a:pt x="16639" y="101"/>
                    <a:pt x="21600" y="0"/>
                  </a:cubicBezTo>
                  <a:cubicBezTo>
                    <a:pt x="11848" y="68"/>
                    <a:pt x="3504" y="8971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0F3730A-EA55-4DCF-A54D-A5D5A521B0EB}"/>
                </a:ext>
              </a:extLst>
            </p:cNvPr>
            <p:cNvSpPr/>
            <p:nvPr/>
          </p:nvSpPr>
          <p:spPr>
            <a:xfrm>
              <a:off x="2095499" y="4686299"/>
              <a:ext cx="1630300" cy="10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8102" y="8923"/>
                    <a:pt x="9754" y="0"/>
                    <a:pt x="13" y="0"/>
                  </a:cubicBezTo>
                  <a:cubicBezTo>
                    <a:pt x="8" y="0"/>
                    <a:pt x="3" y="0"/>
                    <a:pt x="0" y="0"/>
                  </a:cubicBezTo>
                  <a:cubicBezTo>
                    <a:pt x="4965" y="13"/>
                    <a:pt x="9214" y="8943"/>
                    <a:pt x="10972" y="21597"/>
                  </a:cubicBezTo>
                  <a:cubicBezTo>
                    <a:pt x="11834" y="20284"/>
                    <a:pt x="13888" y="19361"/>
                    <a:pt x="16286" y="19361"/>
                  </a:cubicBezTo>
                  <a:cubicBezTo>
                    <a:pt x="18684" y="19361"/>
                    <a:pt x="20738" y="20289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BA3BE98-D948-49D9-BF67-2EA182CD64C2}"/>
                </a:ext>
              </a:extLst>
            </p:cNvPr>
            <p:cNvSpPr/>
            <p:nvPr/>
          </p:nvSpPr>
          <p:spPr>
            <a:xfrm>
              <a:off x="1269999" y="4686299"/>
              <a:ext cx="829312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5" y="3"/>
                  </a:moveTo>
                  <a:cubicBezTo>
                    <a:pt x="11726" y="103"/>
                    <a:pt x="3440" y="9007"/>
                    <a:pt x="0" y="21600"/>
                  </a:cubicBezTo>
                  <a:cubicBezTo>
                    <a:pt x="1750" y="20287"/>
                    <a:pt x="5924" y="19363"/>
                    <a:pt x="10800" y="19363"/>
                  </a:cubicBezTo>
                  <a:cubicBezTo>
                    <a:pt x="15672" y="19363"/>
                    <a:pt x="19850" y="20287"/>
                    <a:pt x="21600" y="21600"/>
                  </a:cubicBezTo>
                  <a:lnTo>
                    <a:pt x="21600" y="0"/>
                  </a:lnTo>
                  <a:cubicBezTo>
                    <a:pt x="21540" y="0"/>
                    <a:pt x="21481" y="3"/>
                    <a:pt x="21425" y="3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B8C6344-717D-4D3E-BF71-22B4CA5354C4}"/>
                </a:ext>
              </a:extLst>
            </p:cNvPr>
            <p:cNvSpPr/>
            <p:nvPr/>
          </p:nvSpPr>
          <p:spPr>
            <a:xfrm>
              <a:off x="2095499" y="4686299"/>
              <a:ext cx="828550" cy="109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9370"/>
                  </a:moveTo>
                  <a:cubicBezTo>
                    <a:pt x="15670" y="19370"/>
                    <a:pt x="19842" y="20291"/>
                    <a:pt x="21600" y="21600"/>
                  </a:cubicBezTo>
                  <a:cubicBezTo>
                    <a:pt x="18140" y="8944"/>
                    <a:pt x="9780" y="15"/>
                    <a:pt x="13" y="0"/>
                  </a:cubicBezTo>
                  <a:cubicBezTo>
                    <a:pt x="10" y="0"/>
                    <a:pt x="3" y="0"/>
                    <a:pt x="0" y="0"/>
                  </a:cubicBezTo>
                  <a:lnTo>
                    <a:pt x="0" y="21600"/>
                  </a:lnTo>
                  <a:cubicBezTo>
                    <a:pt x="1755" y="20294"/>
                    <a:pt x="5930" y="19370"/>
                    <a:pt x="10800" y="1937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394753" y="2111209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042775" y="26654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5702717" y="2244350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7318449" y="4652338"/>
            <a:ext cx="2937088" cy="1290153"/>
            <a:chOff x="8921977" y="407338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936463" y="4652338"/>
            <a:ext cx="2937088" cy="1290153"/>
            <a:chOff x="332936" y="4652338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2" name="Graphic 121" descr="Users">
            <a:extLst>
              <a:ext uri="{FF2B5EF4-FFF2-40B4-BE49-F238E27FC236}">
                <a16:creationId xmlns:a16="http://schemas.microsoft.com/office/drawing/2014/main" id="{B3DD4209-44B6-4F20-A512-7C4A81574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4494" y="2477713"/>
            <a:ext cx="591660" cy="591660"/>
          </a:xfrm>
          <a:prstGeom prst="rect">
            <a:avLst/>
          </a:prstGeom>
        </p:spPr>
      </p:pic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9008" y="2455404"/>
            <a:ext cx="591660" cy="591660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5785" y="2417441"/>
            <a:ext cx="591660" cy="59166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1860" y="2429234"/>
            <a:ext cx="591660" cy="59166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" name="Graphic 126" descr="Users">
            <a:extLst>
              <a:ext uri="{FF2B5EF4-FFF2-40B4-BE49-F238E27FC236}">
                <a16:creationId xmlns:a16="http://schemas.microsoft.com/office/drawing/2014/main" id="{D46D0265-E2CF-4F30-A082-E5D16EB3CE8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17578" y="4636823"/>
            <a:ext cx="482370" cy="482370"/>
          </a:xfrm>
          <a:prstGeom prst="rect">
            <a:avLst/>
          </a:prstGeom>
        </p:spPr>
      </p:pic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92052" y="4629124"/>
            <a:ext cx="482370" cy="482370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57172" y="2936891"/>
            <a:ext cx="482370" cy="482370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52459" y="2900362"/>
            <a:ext cx="482370" cy="48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4 Parts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C9B233-2DF0-4316-BD6C-B57CE1D35676}"/>
              </a:ext>
            </a:extLst>
          </p:cNvPr>
          <p:cNvGrpSpPr/>
          <p:nvPr/>
        </p:nvGrpSpPr>
        <p:grpSpPr>
          <a:xfrm>
            <a:off x="3680113" y="1356565"/>
            <a:ext cx="4831773" cy="4453329"/>
            <a:chOff x="469900" y="4508500"/>
            <a:chExt cx="3255899" cy="300088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F2B222A-9B55-4F0F-9588-531FCB1AA75B}"/>
                </a:ext>
              </a:extLst>
            </p:cNvPr>
            <p:cNvSpPr/>
            <p:nvPr/>
          </p:nvSpPr>
          <p:spPr>
            <a:xfrm>
              <a:off x="2082800" y="4508500"/>
              <a:ext cx="47752" cy="20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4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1BE8B3E1-FB0C-4074-A0A9-33F4703ACA8F}"/>
                </a:ext>
              </a:extLst>
            </p:cNvPr>
            <p:cNvSpPr/>
            <p:nvPr/>
          </p:nvSpPr>
          <p:spPr>
            <a:xfrm>
              <a:off x="2070100" y="54483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2F4BE49-3B81-41C8-ACB7-FB1721CE49B0}"/>
                </a:ext>
              </a:extLst>
            </p:cNvPr>
            <p:cNvSpPr/>
            <p:nvPr/>
          </p:nvSpPr>
          <p:spPr>
            <a:xfrm>
              <a:off x="1803399" y="71501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A1B6703-8AE3-42C5-95F5-1D076ED929BC}"/>
                </a:ext>
              </a:extLst>
            </p:cNvPr>
            <p:cNvSpPr/>
            <p:nvPr/>
          </p:nvSpPr>
          <p:spPr>
            <a:xfrm>
              <a:off x="469900" y="4686299"/>
              <a:ext cx="1621156" cy="109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863" y="20286"/>
                    <a:pt x="2919" y="19363"/>
                    <a:pt x="5320" y="19363"/>
                  </a:cubicBezTo>
                  <a:cubicBezTo>
                    <a:pt x="7721" y="19363"/>
                    <a:pt x="9777" y="20286"/>
                    <a:pt x="10640" y="21600"/>
                  </a:cubicBezTo>
                  <a:cubicBezTo>
                    <a:pt x="12398" y="9003"/>
                    <a:pt x="16639" y="101"/>
                    <a:pt x="21600" y="0"/>
                  </a:cubicBezTo>
                  <a:cubicBezTo>
                    <a:pt x="11848" y="68"/>
                    <a:pt x="3504" y="8971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0F3730A-EA55-4DCF-A54D-A5D5A521B0EB}"/>
                </a:ext>
              </a:extLst>
            </p:cNvPr>
            <p:cNvSpPr/>
            <p:nvPr/>
          </p:nvSpPr>
          <p:spPr>
            <a:xfrm>
              <a:off x="2095499" y="4686299"/>
              <a:ext cx="1630300" cy="109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8102" y="8923"/>
                    <a:pt x="9754" y="0"/>
                    <a:pt x="13" y="0"/>
                  </a:cubicBezTo>
                  <a:cubicBezTo>
                    <a:pt x="8" y="0"/>
                    <a:pt x="3" y="0"/>
                    <a:pt x="0" y="0"/>
                  </a:cubicBezTo>
                  <a:cubicBezTo>
                    <a:pt x="4965" y="13"/>
                    <a:pt x="9214" y="8943"/>
                    <a:pt x="10972" y="21597"/>
                  </a:cubicBezTo>
                  <a:cubicBezTo>
                    <a:pt x="11834" y="20284"/>
                    <a:pt x="13888" y="19361"/>
                    <a:pt x="16286" y="19361"/>
                  </a:cubicBezTo>
                  <a:cubicBezTo>
                    <a:pt x="18684" y="19361"/>
                    <a:pt x="20738" y="20289"/>
                    <a:pt x="21600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BA3BE98-D948-49D9-BF67-2EA182CD64C2}"/>
                </a:ext>
              </a:extLst>
            </p:cNvPr>
            <p:cNvSpPr/>
            <p:nvPr/>
          </p:nvSpPr>
          <p:spPr>
            <a:xfrm>
              <a:off x="1269999" y="4686299"/>
              <a:ext cx="829312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5" y="3"/>
                  </a:moveTo>
                  <a:cubicBezTo>
                    <a:pt x="11726" y="103"/>
                    <a:pt x="3440" y="9007"/>
                    <a:pt x="0" y="21600"/>
                  </a:cubicBezTo>
                  <a:cubicBezTo>
                    <a:pt x="1750" y="20287"/>
                    <a:pt x="5924" y="19363"/>
                    <a:pt x="10800" y="19363"/>
                  </a:cubicBezTo>
                  <a:cubicBezTo>
                    <a:pt x="15672" y="19363"/>
                    <a:pt x="19850" y="20287"/>
                    <a:pt x="21600" y="21600"/>
                  </a:cubicBezTo>
                  <a:lnTo>
                    <a:pt x="21600" y="0"/>
                  </a:lnTo>
                  <a:cubicBezTo>
                    <a:pt x="21540" y="0"/>
                    <a:pt x="21481" y="3"/>
                    <a:pt x="21425" y="3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B8C6344-717D-4D3E-BF71-22B4CA5354C4}"/>
                </a:ext>
              </a:extLst>
            </p:cNvPr>
            <p:cNvSpPr/>
            <p:nvPr/>
          </p:nvSpPr>
          <p:spPr>
            <a:xfrm>
              <a:off x="2095499" y="4686299"/>
              <a:ext cx="828550" cy="109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9370"/>
                  </a:moveTo>
                  <a:cubicBezTo>
                    <a:pt x="15670" y="19370"/>
                    <a:pt x="19842" y="20291"/>
                    <a:pt x="21600" y="21600"/>
                  </a:cubicBezTo>
                  <a:cubicBezTo>
                    <a:pt x="18140" y="8944"/>
                    <a:pt x="9780" y="15"/>
                    <a:pt x="13" y="0"/>
                  </a:cubicBezTo>
                  <a:cubicBezTo>
                    <a:pt x="10" y="0"/>
                    <a:pt x="3" y="0"/>
                    <a:pt x="0" y="0"/>
                  </a:cubicBezTo>
                  <a:lnTo>
                    <a:pt x="0" y="21600"/>
                  </a:lnTo>
                  <a:cubicBezTo>
                    <a:pt x="1755" y="20294"/>
                    <a:pt x="5930" y="19370"/>
                    <a:pt x="10800" y="1937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394753" y="2111209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042775" y="26654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5702717" y="2244350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7318449" y="4652338"/>
            <a:ext cx="2937088" cy="1290153"/>
            <a:chOff x="8921977" y="407338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936463" y="4652338"/>
            <a:ext cx="2937088" cy="1290153"/>
            <a:chOff x="332936" y="4652338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2" name="Graphic 121" descr="Users">
            <a:extLst>
              <a:ext uri="{FF2B5EF4-FFF2-40B4-BE49-F238E27FC236}">
                <a16:creationId xmlns:a16="http://schemas.microsoft.com/office/drawing/2014/main" id="{B3DD4209-44B6-4F20-A512-7C4A81574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4494" y="2477713"/>
            <a:ext cx="591660" cy="591660"/>
          </a:xfrm>
          <a:prstGeom prst="rect">
            <a:avLst/>
          </a:prstGeom>
        </p:spPr>
      </p:pic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9008" y="2455404"/>
            <a:ext cx="591660" cy="591660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5785" y="2417441"/>
            <a:ext cx="591660" cy="59166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1860" y="2429234"/>
            <a:ext cx="591660" cy="59166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9" name="Graphic 58" descr="Users">
            <a:extLst>
              <a:ext uri="{FF2B5EF4-FFF2-40B4-BE49-F238E27FC236}">
                <a16:creationId xmlns:a16="http://schemas.microsoft.com/office/drawing/2014/main" id="{E5F526AF-CF76-4755-81B4-1DFC55098F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17578" y="4636823"/>
            <a:ext cx="482370" cy="482370"/>
          </a:xfrm>
          <a:prstGeom prst="rect">
            <a:avLst/>
          </a:prstGeom>
        </p:spPr>
      </p:pic>
      <p:pic>
        <p:nvPicPr>
          <p:cNvPr id="60" name="Graphic 59" descr="Lightbulb">
            <a:extLst>
              <a:ext uri="{FF2B5EF4-FFF2-40B4-BE49-F238E27FC236}">
                <a16:creationId xmlns:a16="http://schemas.microsoft.com/office/drawing/2014/main" id="{985B9B40-4C23-4D72-9C25-13EF1AB194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92052" y="4629124"/>
            <a:ext cx="482370" cy="482370"/>
          </a:xfrm>
          <a:prstGeom prst="rect">
            <a:avLst/>
          </a:prstGeom>
        </p:spPr>
      </p:pic>
      <p:pic>
        <p:nvPicPr>
          <p:cNvPr id="61" name="Graphic 60" descr="Puzzle">
            <a:extLst>
              <a:ext uri="{FF2B5EF4-FFF2-40B4-BE49-F238E27FC236}">
                <a16:creationId xmlns:a16="http://schemas.microsoft.com/office/drawing/2014/main" id="{691422B6-83F0-4446-941D-1D2B5DD10C0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57172" y="2936891"/>
            <a:ext cx="482370" cy="482370"/>
          </a:xfrm>
          <a:prstGeom prst="rect">
            <a:avLst/>
          </a:prstGeom>
        </p:spPr>
      </p:pic>
      <p:pic>
        <p:nvPicPr>
          <p:cNvPr id="62" name="Graphic 61" descr="Rocket">
            <a:extLst>
              <a:ext uri="{FF2B5EF4-FFF2-40B4-BE49-F238E27FC236}">
                <a16:creationId xmlns:a16="http://schemas.microsoft.com/office/drawing/2014/main" id="{BBC9DE51-29F3-40E2-AD6B-4C3F640B278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52459" y="2900362"/>
            <a:ext cx="482370" cy="48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6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8714</TotalTime>
  <Words>362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4 Parts for PowerPoint</vt:lpstr>
      <vt:lpstr>Umbrella Diagram with 4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4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2019-01-01T00:50:59Z</dcterms:modified>
  <cp:category>Graphics &amp; Metaphors</cp:category>
</cp:coreProperties>
</file>