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2" d="100"/>
          <a:sy n="102" d="100"/>
        </p:scale>
        <p:origin x="169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41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1705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Relationship Id="rId22" Type="http://schemas.openxmlformats.org/officeDocument/2006/relationships/image" Target="../media/image22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23.png"/><Relationship Id="rId21" Type="http://schemas.openxmlformats.org/officeDocument/2006/relationships/image" Target="../media/image21.png"/><Relationship Id="rId7" Type="http://schemas.openxmlformats.org/officeDocument/2006/relationships/image" Target="../media/image2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svg"/><Relationship Id="rId11" Type="http://schemas.openxmlformats.org/officeDocument/2006/relationships/image" Target="../media/image11.png"/><Relationship Id="rId5" Type="http://schemas.openxmlformats.org/officeDocument/2006/relationships/image" Target="../media/image25.png"/><Relationship Id="rId15" Type="http://schemas.openxmlformats.org/officeDocument/2006/relationships/image" Target="../media/image15.png"/><Relationship Id="rId10" Type="http://schemas.openxmlformats.org/officeDocument/2006/relationships/image" Target="../media/image30.svg"/><Relationship Id="rId19" Type="http://schemas.openxmlformats.org/officeDocument/2006/relationships/image" Target="../media/image19.png"/><Relationship Id="rId4" Type="http://schemas.openxmlformats.org/officeDocument/2006/relationships/image" Target="../media/image24.svg"/><Relationship Id="rId9" Type="http://schemas.openxmlformats.org/officeDocument/2006/relationships/image" Target="../media/image29.png"/><Relationship Id="rId14" Type="http://schemas.openxmlformats.org/officeDocument/2006/relationships/image" Target="../media/image14.svg"/><Relationship Id="rId22" Type="http://schemas.openxmlformats.org/officeDocument/2006/relationships/image" Target="../media/image22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raphic 97" descr="Tools">
            <a:extLst>
              <a:ext uri="{FF2B5EF4-FFF2-40B4-BE49-F238E27FC236}">
                <a16:creationId xmlns:a16="http://schemas.microsoft.com/office/drawing/2014/main" id="{2C308D4E-A996-4779-9D2C-D1E0FCC5FFE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98767" y="4842440"/>
            <a:ext cx="365760" cy="365760"/>
          </a:xfrm>
          <a:prstGeom prst="rect">
            <a:avLst/>
          </a:prstGeom>
        </p:spPr>
      </p:pic>
      <p:grpSp>
        <p:nvGrpSpPr>
          <p:cNvPr id="59" name="Group 58">
            <a:extLst>
              <a:ext uri="{FF2B5EF4-FFF2-40B4-BE49-F238E27FC236}">
                <a16:creationId xmlns:a16="http://schemas.microsoft.com/office/drawing/2014/main" id="{D869E62B-FA3E-42D0-93E4-652B14AC399C}"/>
              </a:ext>
            </a:extLst>
          </p:cNvPr>
          <p:cNvGrpSpPr/>
          <p:nvPr/>
        </p:nvGrpSpPr>
        <p:grpSpPr>
          <a:xfrm>
            <a:off x="2169845" y="1357781"/>
            <a:ext cx="4830992" cy="3236580"/>
            <a:chOff x="3680113" y="1356565"/>
            <a:chExt cx="4830992" cy="3236580"/>
          </a:xfrm>
        </p:grpSpPr>
        <p:sp>
          <p:nvSpPr>
            <p:cNvPr id="60" name="Shape">
              <a:extLst>
                <a:ext uri="{FF2B5EF4-FFF2-40B4-BE49-F238E27FC236}">
                  <a16:creationId xmlns:a16="http://schemas.microsoft.com/office/drawing/2014/main" id="{6C085A6F-F138-4D1B-BD66-A264276F09D0}"/>
                </a:ext>
              </a:extLst>
            </p:cNvPr>
            <p:cNvSpPr/>
            <p:nvPr/>
          </p:nvSpPr>
          <p:spPr>
            <a:xfrm>
              <a:off x="6054713" y="1356565"/>
              <a:ext cx="70861" cy="309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2475"/>
                  </a:lnTo>
                  <a:cubicBezTo>
                    <a:pt x="0" y="1106"/>
                    <a:pt x="4825" y="0"/>
                    <a:pt x="10800" y="0"/>
                  </a:cubicBezTo>
                  <a:lnTo>
                    <a:pt x="10800" y="0"/>
                  </a:lnTo>
                  <a:cubicBezTo>
                    <a:pt x="16775" y="0"/>
                    <a:pt x="21600" y="1106"/>
                    <a:pt x="21600" y="2475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28282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74197778-CD8B-4F30-8379-68BA935BDC9F}"/>
                </a:ext>
              </a:extLst>
            </p:cNvPr>
            <p:cNvSpPr/>
            <p:nvPr/>
          </p:nvSpPr>
          <p:spPr>
            <a:xfrm>
              <a:off x="6054713" y="2751171"/>
              <a:ext cx="97247" cy="1575396"/>
            </a:xfrm>
            <a:custGeom>
              <a:avLst/>
              <a:gdLst>
                <a:gd name="connsiteX0" fmla="*/ 0 w 97247"/>
                <a:gd name="connsiteY0" fmla="*/ 0 h 1575396"/>
                <a:gd name="connsiteX1" fmla="*/ 97247 w 97247"/>
                <a:gd name="connsiteY1" fmla="*/ 0 h 1575396"/>
                <a:gd name="connsiteX2" fmla="*/ 97247 w 97247"/>
                <a:gd name="connsiteY2" fmla="*/ 1575396 h 1575396"/>
                <a:gd name="connsiteX3" fmla="*/ 0 w 97247"/>
                <a:gd name="connsiteY3" fmla="*/ 1575396 h 1575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247" h="1575396">
                  <a:moveTo>
                    <a:pt x="0" y="0"/>
                  </a:moveTo>
                  <a:lnTo>
                    <a:pt x="97247" y="0"/>
                  </a:lnTo>
                  <a:lnTo>
                    <a:pt x="97247" y="1575396"/>
                  </a:lnTo>
                  <a:lnTo>
                    <a:pt x="0" y="1575396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2" name="Shape">
              <a:extLst>
                <a:ext uri="{FF2B5EF4-FFF2-40B4-BE49-F238E27FC236}">
                  <a16:creationId xmlns:a16="http://schemas.microsoft.com/office/drawing/2014/main" id="{BD508B84-27CA-4C12-8CB5-723F2BCCCA65}"/>
                </a:ext>
              </a:extLst>
            </p:cNvPr>
            <p:cNvSpPr/>
            <p:nvPr/>
          </p:nvSpPr>
          <p:spPr>
            <a:xfrm>
              <a:off x="5658945" y="4059990"/>
              <a:ext cx="515253" cy="533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600" extrusionOk="0">
                  <a:moveTo>
                    <a:pt x="11831" y="21600"/>
                  </a:moveTo>
                  <a:lnTo>
                    <a:pt x="9761" y="21600"/>
                  </a:lnTo>
                  <a:cubicBezTo>
                    <a:pt x="4375" y="21600"/>
                    <a:pt x="0" y="17362"/>
                    <a:pt x="0" y="12163"/>
                  </a:cubicBezTo>
                  <a:cubicBezTo>
                    <a:pt x="0" y="10475"/>
                    <a:pt x="1414" y="9109"/>
                    <a:pt x="3159" y="9109"/>
                  </a:cubicBezTo>
                  <a:cubicBezTo>
                    <a:pt x="4904" y="9109"/>
                    <a:pt x="6318" y="10475"/>
                    <a:pt x="6318" y="12163"/>
                  </a:cubicBezTo>
                  <a:cubicBezTo>
                    <a:pt x="6318" y="14003"/>
                    <a:pt x="7866" y="15492"/>
                    <a:pt x="9761" y="15492"/>
                  </a:cubicBezTo>
                  <a:lnTo>
                    <a:pt x="11831" y="15492"/>
                  </a:lnTo>
                  <a:cubicBezTo>
                    <a:pt x="13734" y="15492"/>
                    <a:pt x="15274" y="13995"/>
                    <a:pt x="15274" y="12163"/>
                  </a:cubicBezTo>
                  <a:lnTo>
                    <a:pt x="15274" y="3054"/>
                  </a:lnTo>
                  <a:cubicBezTo>
                    <a:pt x="15274" y="1367"/>
                    <a:pt x="16688" y="0"/>
                    <a:pt x="18433" y="0"/>
                  </a:cubicBezTo>
                  <a:cubicBezTo>
                    <a:pt x="20178" y="0"/>
                    <a:pt x="21592" y="1367"/>
                    <a:pt x="21592" y="3054"/>
                  </a:cubicBezTo>
                  <a:lnTo>
                    <a:pt x="21592" y="12163"/>
                  </a:lnTo>
                  <a:cubicBezTo>
                    <a:pt x="21600" y="17362"/>
                    <a:pt x="17217" y="21600"/>
                    <a:pt x="11831" y="21600"/>
                  </a:cubicBezTo>
                  <a:close/>
                </a:path>
              </a:pathLst>
            </a:custGeom>
            <a:solidFill>
              <a:srgbClr val="28282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3" name="Shape">
              <a:extLst>
                <a:ext uri="{FF2B5EF4-FFF2-40B4-BE49-F238E27FC236}">
                  <a16:creationId xmlns:a16="http://schemas.microsoft.com/office/drawing/2014/main" id="{B63AAF26-61E4-4754-9C4D-E78AF8C71B25}"/>
                </a:ext>
              </a:extLst>
            </p:cNvPr>
            <p:cNvSpPr/>
            <p:nvPr/>
          </p:nvSpPr>
          <p:spPr>
            <a:xfrm>
              <a:off x="3680113" y="1620408"/>
              <a:ext cx="2400986" cy="1617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9" y="20286"/>
                    <a:pt x="2465" y="19363"/>
                    <a:pt x="4495" y="19363"/>
                  </a:cubicBezTo>
                  <a:cubicBezTo>
                    <a:pt x="6522" y="19363"/>
                    <a:pt x="8260" y="20286"/>
                    <a:pt x="8989" y="21600"/>
                  </a:cubicBezTo>
                  <a:cubicBezTo>
                    <a:pt x="11014" y="9031"/>
                    <a:pt x="15891" y="141"/>
                    <a:pt x="21600" y="0"/>
                  </a:cubicBezTo>
                  <a:cubicBezTo>
                    <a:pt x="11848" y="93"/>
                    <a:pt x="3506" y="8988"/>
                    <a:pt x="0" y="2160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4" name="Shape">
              <a:extLst>
                <a:ext uri="{FF2B5EF4-FFF2-40B4-BE49-F238E27FC236}">
                  <a16:creationId xmlns:a16="http://schemas.microsoft.com/office/drawing/2014/main" id="{BDF0C8AB-45CA-48FA-AE78-C2AAD9A64D6F}"/>
                </a:ext>
              </a:extLst>
            </p:cNvPr>
            <p:cNvSpPr/>
            <p:nvPr/>
          </p:nvSpPr>
          <p:spPr>
            <a:xfrm>
              <a:off x="4678954" y="1620409"/>
              <a:ext cx="1416280" cy="1618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9" extrusionOk="0">
                  <a:moveTo>
                    <a:pt x="21379" y="4"/>
                  </a:moveTo>
                  <a:cubicBezTo>
                    <a:pt x="11698" y="142"/>
                    <a:pt x="3432" y="9033"/>
                    <a:pt x="0" y="21599"/>
                  </a:cubicBezTo>
                  <a:cubicBezTo>
                    <a:pt x="1196" y="20286"/>
                    <a:pt x="4053" y="19363"/>
                    <a:pt x="7384" y="19363"/>
                  </a:cubicBezTo>
                  <a:cubicBezTo>
                    <a:pt x="10715" y="19363"/>
                    <a:pt x="13572" y="20286"/>
                    <a:pt x="14768" y="21599"/>
                  </a:cubicBezTo>
                  <a:cubicBezTo>
                    <a:pt x="15863" y="8950"/>
                    <a:pt x="18507" y="22"/>
                    <a:pt x="21600" y="2"/>
                  </a:cubicBezTo>
                  <a:cubicBezTo>
                    <a:pt x="21525" y="-1"/>
                    <a:pt x="21451" y="2"/>
                    <a:pt x="21379" y="4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5" name="Shape">
              <a:extLst>
                <a:ext uri="{FF2B5EF4-FFF2-40B4-BE49-F238E27FC236}">
                  <a16:creationId xmlns:a16="http://schemas.microsoft.com/office/drawing/2014/main" id="{D7121B3D-D181-456F-BBAA-71305AFBBBBB}"/>
                </a:ext>
              </a:extLst>
            </p:cNvPr>
            <p:cNvSpPr/>
            <p:nvPr/>
          </p:nvSpPr>
          <p:spPr>
            <a:xfrm>
              <a:off x="6092405" y="1620408"/>
              <a:ext cx="1415715" cy="1617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253" y="19363"/>
                  </a:moveTo>
                  <a:cubicBezTo>
                    <a:pt x="17554" y="19363"/>
                    <a:pt x="20384" y="20269"/>
                    <a:pt x="21600" y="21562"/>
                  </a:cubicBezTo>
                  <a:cubicBezTo>
                    <a:pt x="18132" y="8922"/>
                    <a:pt x="9773" y="8"/>
                    <a:pt x="6" y="0"/>
                  </a:cubicBezTo>
                  <a:cubicBezTo>
                    <a:pt x="3" y="0"/>
                    <a:pt x="0" y="0"/>
                    <a:pt x="0" y="0"/>
                  </a:cubicBezTo>
                  <a:cubicBezTo>
                    <a:pt x="3094" y="13"/>
                    <a:pt x="5742" y="8942"/>
                    <a:pt x="6838" y="21600"/>
                  </a:cubicBezTo>
                  <a:lnTo>
                    <a:pt x="6866" y="21600"/>
                  </a:lnTo>
                  <a:cubicBezTo>
                    <a:pt x="8063" y="20289"/>
                    <a:pt x="10921" y="19363"/>
                    <a:pt x="14253" y="19363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6" name="Shape">
              <a:extLst>
                <a:ext uri="{FF2B5EF4-FFF2-40B4-BE49-F238E27FC236}">
                  <a16:creationId xmlns:a16="http://schemas.microsoft.com/office/drawing/2014/main" id="{0150AB95-5C09-48AA-BB58-4A5154DA15D4}"/>
                </a:ext>
              </a:extLst>
            </p:cNvPr>
            <p:cNvSpPr/>
            <p:nvPr/>
          </p:nvSpPr>
          <p:spPr>
            <a:xfrm>
              <a:off x="6092405" y="1620408"/>
              <a:ext cx="2418700" cy="1618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123" y="19364"/>
                  </a:moveTo>
                  <a:cubicBezTo>
                    <a:pt x="19144" y="19364"/>
                    <a:pt x="20875" y="20287"/>
                    <a:pt x="21600" y="21600"/>
                  </a:cubicBezTo>
                  <a:cubicBezTo>
                    <a:pt x="18101" y="8923"/>
                    <a:pt x="9751" y="0"/>
                    <a:pt x="8" y="0"/>
                  </a:cubicBezTo>
                  <a:cubicBezTo>
                    <a:pt x="5" y="0"/>
                    <a:pt x="3" y="0"/>
                    <a:pt x="0" y="0"/>
                  </a:cubicBezTo>
                  <a:cubicBezTo>
                    <a:pt x="5722" y="8"/>
                    <a:pt x="10620" y="8938"/>
                    <a:pt x="12646" y="21597"/>
                  </a:cubicBezTo>
                  <a:cubicBezTo>
                    <a:pt x="13370" y="20289"/>
                    <a:pt x="15102" y="19364"/>
                    <a:pt x="17123" y="19364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7" name="Shape">
              <a:extLst>
                <a:ext uri="{FF2B5EF4-FFF2-40B4-BE49-F238E27FC236}">
                  <a16:creationId xmlns:a16="http://schemas.microsoft.com/office/drawing/2014/main" id="{AAB6B010-FDF8-4EE8-BB8C-BA9B09141720}"/>
                </a:ext>
              </a:extLst>
            </p:cNvPr>
            <p:cNvSpPr/>
            <p:nvPr/>
          </p:nvSpPr>
          <p:spPr>
            <a:xfrm>
              <a:off x="5640101" y="1620408"/>
              <a:ext cx="897261" cy="1617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20" y="19363"/>
                  </a:moveTo>
                  <a:cubicBezTo>
                    <a:pt x="15684" y="19363"/>
                    <a:pt x="19853" y="20287"/>
                    <a:pt x="21600" y="21600"/>
                  </a:cubicBezTo>
                  <a:cubicBezTo>
                    <a:pt x="19871" y="8942"/>
                    <a:pt x="15693" y="10"/>
                    <a:pt x="10811" y="0"/>
                  </a:cubicBezTo>
                  <a:cubicBezTo>
                    <a:pt x="10802" y="0"/>
                    <a:pt x="10793" y="0"/>
                    <a:pt x="10784" y="0"/>
                  </a:cubicBezTo>
                  <a:cubicBezTo>
                    <a:pt x="5902" y="23"/>
                    <a:pt x="1729" y="8949"/>
                    <a:pt x="0" y="21600"/>
                  </a:cubicBezTo>
                  <a:lnTo>
                    <a:pt x="45" y="21600"/>
                  </a:lnTo>
                  <a:cubicBezTo>
                    <a:pt x="1788" y="20289"/>
                    <a:pt x="5957" y="19363"/>
                    <a:pt x="10820" y="19363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Umbrella Diagram with 5 Parts for PowerPoint</a:t>
            </a:r>
          </a:p>
        </p:txBody>
      </p:sp>
      <p:sp>
        <p:nvSpPr>
          <p:cNvPr id="42" name="Freeform 35">
            <a:extLst>
              <a:ext uri="{FF2B5EF4-FFF2-40B4-BE49-F238E27FC236}">
                <a16:creationId xmlns:a16="http://schemas.microsoft.com/office/drawing/2014/main" id="{28878366-C996-494F-BD73-28B1026EB834}"/>
              </a:ext>
            </a:extLst>
          </p:cNvPr>
          <p:cNvSpPr>
            <a:spLocks/>
          </p:cNvSpPr>
          <p:nvPr/>
        </p:nvSpPr>
        <p:spPr bwMode="auto">
          <a:xfrm>
            <a:off x="6921616" y="1738313"/>
            <a:ext cx="139304" cy="175022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6 h 288"/>
              <a:gd name="T6" fmla="*/ 1 w 206"/>
              <a:gd name="T7" fmla="*/ 278 h 288"/>
              <a:gd name="T8" fmla="*/ 13 w 206"/>
              <a:gd name="T9" fmla="*/ 288 h 288"/>
              <a:gd name="T10" fmla="*/ 29 w 206"/>
              <a:gd name="T11" fmla="*/ 282 h 288"/>
              <a:gd name="T12" fmla="*/ 61 w 206"/>
              <a:gd name="T13" fmla="*/ 245 h 288"/>
              <a:gd name="T14" fmla="*/ 146 w 206"/>
              <a:gd name="T15" fmla="*/ 103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1"/>
                  <a:pt x="59" y="176"/>
                  <a:pt x="5" y="266"/>
                </a:cubicBezTo>
                <a:cubicBezTo>
                  <a:pt x="2" y="270"/>
                  <a:pt x="0" y="274"/>
                  <a:pt x="1" y="278"/>
                </a:cubicBezTo>
                <a:cubicBezTo>
                  <a:pt x="2" y="284"/>
                  <a:pt x="8" y="288"/>
                  <a:pt x="13" y="288"/>
                </a:cubicBezTo>
                <a:cubicBezTo>
                  <a:pt x="19" y="288"/>
                  <a:pt x="24" y="285"/>
                  <a:pt x="29" y="282"/>
                </a:cubicBezTo>
                <a:cubicBezTo>
                  <a:pt x="41" y="273"/>
                  <a:pt x="54" y="258"/>
                  <a:pt x="61" y="245"/>
                </a:cubicBezTo>
                <a:cubicBezTo>
                  <a:pt x="90" y="198"/>
                  <a:pt x="118" y="151"/>
                  <a:pt x="146" y="103"/>
                </a:cubicBezTo>
                <a:lnTo>
                  <a:pt x="189" y="33"/>
                </a:lnTo>
                <a:cubicBezTo>
                  <a:pt x="195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3" name="Freeform 36">
            <a:extLst>
              <a:ext uri="{FF2B5EF4-FFF2-40B4-BE49-F238E27FC236}">
                <a16:creationId xmlns:a16="http://schemas.microsoft.com/office/drawing/2014/main" id="{AF995A55-4A55-4258-9C2D-57F82E79D46A}"/>
              </a:ext>
            </a:extLst>
          </p:cNvPr>
          <p:cNvSpPr>
            <a:spLocks/>
          </p:cNvSpPr>
          <p:nvPr/>
        </p:nvSpPr>
        <p:spPr bwMode="auto">
          <a:xfrm>
            <a:off x="4796065" y="2440657"/>
            <a:ext cx="140494" cy="17621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4 w 206"/>
              <a:gd name="T5" fmla="*/ 266 h 288"/>
              <a:gd name="T6" fmla="*/ 0 w 206"/>
              <a:gd name="T7" fmla="*/ 278 h 288"/>
              <a:gd name="T8" fmla="*/ 13 w 206"/>
              <a:gd name="T9" fmla="*/ 288 h 288"/>
              <a:gd name="T10" fmla="*/ 28 w 206"/>
              <a:gd name="T11" fmla="*/ 282 h 288"/>
              <a:gd name="T12" fmla="*/ 61 w 206"/>
              <a:gd name="T13" fmla="*/ 245 h 288"/>
              <a:gd name="T14" fmla="*/ 146 w 206"/>
              <a:gd name="T15" fmla="*/ 103 h 288"/>
              <a:gd name="T16" fmla="*/ 188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3" y="7"/>
                  <a:pt x="189" y="14"/>
                </a:cubicBezTo>
                <a:cubicBezTo>
                  <a:pt x="130" y="100"/>
                  <a:pt x="58" y="176"/>
                  <a:pt x="4" y="266"/>
                </a:cubicBezTo>
                <a:cubicBezTo>
                  <a:pt x="2" y="269"/>
                  <a:pt x="0" y="274"/>
                  <a:pt x="0" y="278"/>
                </a:cubicBezTo>
                <a:cubicBezTo>
                  <a:pt x="1" y="284"/>
                  <a:pt x="7" y="288"/>
                  <a:pt x="13" y="288"/>
                </a:cubicBezTo>
                <a:cubicBezTo>
                  <a:pt x="19" y="288"/>
                  <a:pt x="24" y="285"/>
                  <a:pt x="28" y="282"/>
                </a:cubicBezTo>
                <a:cubicBezTo>
                  <a:pt x="40" y="273"/>
                  <a:pt x="53" y="257"/>
                  <a:pt x="61" y="245"/>
                </a:cubicBezTo>
                <a:cubicBezTo>
                  <a:pt x="89" y="198"/>
                  <a:pt x="118" y="150"/>
                  <a:pt x="146" y="103"/>
                </a:cubicBezTo>
                <a:cubicBezTo>
                  <a:pt x="160" y="80"/>
                  <a:pt x="174" y="56"/>
                  <a:pt x="188" y="33"/>
                </a:cubicBezTo>
                <a:cubicBezTo>
                  <a:pt x="195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4" name="Freeform 37">
            <a:extLst>
              <a:ext uri="{FF2B5EF4-FFF2-40B4-BE49-F238E27FC236}">
                <a16:creationId xmlns:a16="http://schemas.microsoft.com/office/drawing/2014/main" id="{929DB54B-E90D-49E0-BD8F-DA3CD927AB9B}"/>
              </a:ext>
            </a:extLst>
          </p:cNvPr>
          <p:cNvSpPr>
            <a:spLocks/>
          </p:cNvSpPr>
          <p:nvPr/>
        </p:nvSpPr>
        <p:spPr bwMode="auto">
          <a:xfrm>
            <a:off x="3934339" y="1711681"/>
            <a:ext cx="139304" cy="175022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4 w 206"/>
              <a:gd name="T5" fmla="*/ 265 h 288"/>
              <a:gd name="T6" fmla="*/ 0 w 206"/>
              <a:gd name="T7" fmla="*/ 278 h 288"/>
              <a:gd name="T8" fmla="*/ 13 w 206"/>
              <a:gd name="T9" fmla="*/ 287 h 288"/>
              <a:gd name="T10" fmla="*/ 29 w 206"/>
              <a:gd name="T11" fmla="*/ 281 h 288"/>
              <a:gd name="T12" fmla="*/ 61 w 206"/>
              <a:gd name="T13" fmla="*/ 245 h 288"/>
              <a:gd name="T14" fmla="*/ 146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3" y="7"/>
                  <a:pt x="189" y="14"/>
                </a:cubicBezTo>
                <a:cubicBezTo>
                  <a:pt x="130" y="100"/>
                  <a:pt x="58" y="176"/>
                  <a:pt x="4" y="265"/>
                </a:cubicBezTo>
                <a:cubicBezTo>
                  <a:pt x="2" y="269"/>
                  <a:pt x="0" y="274"/>
                  <a:pt x="0" y="278"/>
                </a:cubicBezTo>
                <a:cubicBezTo>
                  <a:pt x="1" y="284"/>
                  <a:pt x="7" y="287"/>
                  <a:pt x="13" y="287"/>
                </a:cubicBezTo>
                <a:cubicBezTo>
                  <a:pt x="19" y="288"/>
                  <a:pt x="24" y="285"/>
                  <a:pt x="29" y="281"/>
                </a:cubicBezTo>
                <a:cubicBezTo>
                  <a:pt x="40" y="272"/>
                  <a:pt x="53" y="257"/>
                  <a:pt x="61" y="245"/>
                </a:cubicBezTo>
                <a:cubicBezTo>
                  <a:pt x="89" y="197"/>
                  <a:pt x="118" y="150"/>
                  <a:pt x="146" y="103"/>
                </a:cubicBezTo>
                <a:lnTo>
                  <a:pt x="189" y="32"/>
                </a:ln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5" name="Freeform 38">
            <a:extLst>
              <a:ext uri="{FF2B5EF4-FFF2-40B4-BE49-F238E27FC236}">
                <a16:creationId xmlns:a16="http://schemas.microsoft.com/office/drawing/2014/main" id="{74593419-39D3-48AC-9606-F833A02BB071}"/>
              </a:ext>
            </a:extLst>
          </p:cNvPr>
          <p:cNvSpPr>
            <a:spLocks/>
          </p:cNvSpPr>
          <p:nvPr/>
        </p:nvSpPr>
        <p:spPr bwMode="auto">
          <a:xfrm>
            <a:off x="5536920" y="2022871"/>
            <a:ext cx="139304" cy="17621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6 h 288"/>
              <a:gd name="T6" fmla="*/ 1 w 206"/>
              <a:gd name="T7" fmla="*/ 279 h 288"/>
              <a:gd name="T8" fmla="*/ 13 w 206"/>
              <a:gd name="T9" fmla="*/ 288 h 288"/>
              <a:gd name="T10" fmla="*/ 29 w 206"/>
              <a:gd name="T11" fmla="*/ 282 h 288"/>
              <a:gd name="T12" fmla="*/ 62 w 206"/>
              <a:gd name="T13" fmla="*/ 245 h 288"/>
              <a:gd name="T14" fmla="*/ 147 w 206"/>
              <a:gd name="T15" fmla="*/ 104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1"/>
                  <a:pt x="59" y="176"/>
                  <a:pt x="5" y="266"/>
                </a:cubicBezTo>
                <a:cubicBezTo>
                  <a:pt x="3" y="270"/>
                  <a:pt x="0" y="274"/>
                  <a:pt x="1" y="279"/>
                </a:cubicBezTo>
                <a:cubicBezTo>
                  <a:pt x="2" y="284"/>
                  <a:pt x="8" y="288"/>
                  <a:pt x="13" y="288"/>
                </a:cubicBezTo>
                <a:cubicBezTo>
                  <a:pt x="19" y="288"/>
                  <a:pt x="24" y="285"/>
                  <a:pt x="29" y="282"/>
                </a:cubicBezTo>
                <a:cubicBezTo>
                  <a:pt x="41" y="273"/>
                  <a:pt x="54" y="258"/>
                  <a:pt x="62" y="245"/>
                </a:cubicBezTo>
                <a:cubicBezTo>
                  <a:pt x="90" y="198"/>
                  <a:pt x="118" y="151"/>
                  <a:pt x="147" y="104"/>
                </a:cubicBezTo>
                <a:cubicBezTo>
                  <a:pt x="161" y="80"/>
                  <a:pt x="175" y="56"/>
                  <a:pt x="189" y="33"/>
                </a:cubicBezTo>
                <a:cubicBezTo>
                  <a:pt x="196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6" name="Freeform 39">
            <a:extLst>
              <a:ext uri="{FF2B5EF4-FFF2-40B4-BE49-F238E27FC236}">
                <a16:creationId xmlns:a16="http://schemas.microsoft.com/office/drawing/2014/main" id="{A3E85530-DBB7-4C64-A18D-0F162B61AB64}"/>
              </a:ext>
            </a:extLst>
          </p:cNvPr>
          <p:cNvSpPr>
            <a:spLocks/>
          </p:cNvSpPr>
          <p:nvPr/>
        </p:nvSpPr>
        <p:spPr bwMode="auto">
          <a:xfrm>
            <a:off x="3782082" y="2856309"/>
            <a:ext cx="140494" cy="17621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5 h 288"/>
              <a:gd name="T6" fmla="*/ 1 w 206"/>
              <a:gd name="T7" fmla="*/ 278 h 288"/>
              <a:gd name="T8" fmla="*/ 14 w 206"/>
              <a:gd name="T9" fmla="*/ 287 h 288"/>
              <a:gd name="T10" fmla="*/ 29 w 206"/>
              <a:gd name="T11" fmla="*/ 281 h 288"/>
              <a:gd name="T12" fmla="*/ 62 w 206"/>
              <a:gd name="T13" fmla="*/ 245 h 288"/>
              <a:gd name="T14" fmla="*/ 147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0"/>
                  <a:pt x="59" y="176"/>
                  <a:pt x="5" y="265"/>
                </a:cubicBezTo>
                <a:cubicBezTo>
                  <a:pt x="3" y="269"/>
                  <a:pt x="0" y="274"/>
                  <a:pt x="1" y="278"/>
                </a:cubicBezTo>
                <a:cubicBezTo>
                  <a:pt x="2" y="284"/>
                  <a:pt x="8" y="287"/>
                  <a:pt x="14" y="287"/>
                </a:cubicBezTo>
                <a:cubicBezTo>
                  <a:pt x="19" y="288"/>
                  <a:pt x="25" y="285"/>
                  <a:pt x="29" y="281"/>
                </a:cubicBezTo>
                <a:cubicBezTo>
                  <a:pt x="41" y="272"/>
                  <a:pt x="54" y="257"/>
                  <a:pt x="62" y="245"/>
                </a:cubicBezTo>
                <a:cubicBezTo>
                  <a:pt x="90" y="197"/>
                  <a:pt x="118" y="150"/>
                  <a:pt x="147" y="103"/>
                </a:cubicBezTo>
                <a:lnTo>
                  <a:pt x="189" y="32"/>
                </a:lnTo>
                <a:cubicBezTo>
                  <a:pt x="196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7" name="Freeform 40">
            <a:extLst>
              <a:ext uri="{FF2B5EF4-FFF2-40B4-BE49-F238E27FC236}">
                <a16:creationId xmlns:a16="http://schemas.microsoft.com/office/drawing/2014/main" id="{1B1A6DAE-B484-4D73-B071-FF4C04F0E293}"/>
              </a:ext>
            </a:extLst>
          </p:cNvPr>
          <p:cNvSpPr>
            <a:spLocks/>
          </p:cNvSpPr>
          <p:nvPr/>
        </p:nvSpPr>
        <p:spPr bwMode="auto">
          <a:xfrm>
            <a:off x="5454952" y="2549723"/>
            <a:ext cx="139304" cy="175022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5 h 288"/>
              <a:gd name="T6" fmla="*/ 1 w 206"/>
              <a:gd name="T7" fmla="*/ 278 h 288"/>
              <a:gd name="T8" fmla="*/ 14 w 206"/>
              <a:gd name="T9" fmla="*/ 288 h 288"/>
              <a:gd name="T10" fmla="*/ 29 w 206"/>
              <a:gd name="T11" fmla="*/ 281 h 288"/>
              <a:gd name="T12" fmla="*/ 62 w 206"/>
              <a:gd name="T13" fmla="*/ 245 h 288"/>
              <a:gd name="T14" fmla="*/ 147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0"/>
                  <a:pt x="59" y="176"/>
                  <a:pt x="5" y="265"/>
                </a:cubicBezTo>
                <a:cubicBezTo>
                  <a:pt x="3" y="269"/>
                  <a:pt x="0" y="274"/>
                  <a:pt x="1" y="278"/>
                </a:cubicBezTo>
                <a:cubicBezTo>
                  <a:pt x="2" y="284"/>
                  <a:pt x="8" y="287"/>
                  <a:pt x="14" y="288"/>
                </a:cubicBezTo>
                <a:cubicBezTo>
                  <a:pt x="19" y="288"/>
                  <a:pt x="25" y="285"/>
                  <a:pt x="29" y="281"/>
                </a:cubicBezTo>
                <a:cubicBezTo>
                  <a:pt x="41" y="273"/>
                  <a:pt x="54" y="257"/>
                  <a:pt x="62" y="245"/>
                </a:cubicBezTo>
                <a:lnTo>
                  <a:pt x="147" y="103"/>
                </a:lnTo>
                <a:lnTo>
                  <a:pt x="189" y="32"/>
                </a:lnTo>
                <a:cubicBezTo>
                  <a:pt x="196" y="22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8" name="Freeform 41">
            <a:extLst>
              <a:ext uri="{FF2B5EF4-FFF2-40B4-BE49-F238E27FC236}">
                <a16:creationId xmlns:a16="http://schemas.microsoft.com/office/drawing/2014/main" id="{F56CEBBC-78AC-43C2-A540-EA6677111210}"/>
              </a:ext>
            </a:extLst>
          </p:cNvPr>
          <p:cNvSpPr>
            <a:spLocks/>
          </p:cNvSpPr>
          <p:nvPr/>
        </p:nvSpPr>
        <p:spPr bwMode="auto">
          <a:xfrm>
            <a:off x="2135304" y="2638425"/>
            <a:ext cx="139304" cy="17621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4 w 206"/>
              <a:gd name="T5" fmla="*/ 265 h 288"/>
              <a:gd name="T6" fmla="*/ 0 w 206"/>
              <a:gd name="T7" fmla="*/ 278 h 288"/>
              <a:gd name="T8" fmla="*/ 13 w 206"/>
              <a:gd name="T9" fmla="*/ 288 h 288"/>
              <a:gd name="T10" fmla="*/ 28 w 206"/>
              <a:gd name="T11" fmla="*/ 281 h 288"/>
              <a:gd name="T12" fmla="*/ 61 w 206"/>
              <a:gd name="T13" fmla="*/ 245 h 288"/>
              <a:gd name="T14" fmla="*/ 146 w 206"/>
              <a:gd name="T15" fmla="*/ 103 h 288"/>
              <a:gd name="T16" fmla="*/ 188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3" y="7"/>
                  <a:pt x="189" y="14"/>
                </a:cubicBezTo>
                <a:cubicBezTo>
                  <a:pt x="130" y="100"/>
                  <a:pt x="58" y="176"/>
                  <a:pt x="4" y="265"/>
                </a:cubicBezTo>
                <a:cubicBezTo>
                  <a:pt x="2" y="269"/>
                  <a:pt x="0" y="274"/>
                  <a:pt x="0" y="278"/>
                </a:cubicBezTo>
                <a:cubicBezTo>
                  <a:pt x="1" y="284"/>
                  <a:pt x="7" y="287"/>
                  <a:pt x="13" y="288"/>
                </a:cubicBezTo>
                <a:cubicBezTo>
                  <a:pt x="19" y="288"/>
                  <a:pt x="24" y="285"/>
                  <a:pt x="28" y="281"/>
                </a:cubicBezTo>
                <a:cubicBezTo>
                  <a:pt x="40" y="272"/>
                  <a:pt x="53" y="257"/>
                  <a:pt x="61" y="245"/>
                </a:cubicBezTo>
                <a:cubicBezTo>
                  <a:pt x="89" y="197"/>
                  <a:pt x="118" y="150"/>
                  <a:pt x="146" y="103"/>
                </a:cubicBezTo>
                <a:cubicBezTo>
                  <a:pt x="160" y="80"/>
                  <a:pt x="174" y="56"/>
                  <a:pt x="188" y="32"/>
                </a:cubicBez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9" name="Freeform 42">
            <a:extLst>
              <a:ext uri="{FF2B5EF4-FFF2-40B4-BE49-F238E27FC236}">
                <a16:creationId xmlns:a16="http://schemas.microsoft.com/office/drawing/2014/main" id="{C0C8CE7E-E541-48F7-8541-6D9D47D22D9B}"/>
              </a:ext>
            </a:extLst>
          </p:cNvPr>
          <p:cNvSpPr>
            <a:spLocks/>
          </p:cNvSpPr>
          <p:nvPr/>
        </p:nvSpPr>
        <p:spPr bwMode="auto">
          <a:xfrm>
            <a:off x="566795" y="2529640"/>
            <a:ext cx="139304" cy="17621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5 h 288"/>
              <a:gd name="T6" fmla="*/ 1 w 206"/>
              <a:gd name="T7" fmla="*/ 278 h 288"/>
              <a:gd name="T8" fmla="*/ 13 w 206"/>
              <a:gd name="T9" fmla="*/ 288 h 288"/>
              <a:gd name="T10" fmla="*/ 29 w 206"/>
              <a:gd name="T11" fmla="*/ 281 h 288"/>
              <a:gd name="T12" fmla="*/ 61 w 206"/>
              <a:gd name="T13" fmla="*/ 245 h 288"/>
              <a:gd name="T14" fmla="*/ 146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0"/>
                  <a:pt x="59" y="176"/>
                  <a:pt x="5" y="265"/>
                </a:cubicBezTo>
                <a:cubicBezTo>
                  <a:pt x="2" y="269"/>
                  <a:pt x="0" y="274"/>
                  <a:pt x="1" y="278"/>
                </a:cubicBezTo>
                <a:cubicBezTo>
                  <a:pt x="2" y="284"/>
                  <a:pt x="8" y="287"/>
                  <a:pt x="13" y="288"/>
                </a:cubicBezTo>
                <a:cubicBezTo>
                  <a:pt x="19" y="288"/>
                  <a:pt x="24" y="285"/>
                  <a:pt x="29" y="281"/>
                </a:cubicBezTo>
                <a:cubicBezTo>
                  <a:pt x="41" y="273"/>
                  <a:pt x="54" y="257"/>
                  <a:pt x="61" y="245"/>
                </a:cubicBezTo>
                <a:cubicBezTo>
                  <a:pt x="90" y="197"/>
                  <a:pt x="118" y="150"/>
                  <a:pt x="146" y="103"/>
                </a:cubicBezTo>
                <a:lnTo>
                  <a:pt x="189" y="32"/>
                </a:lnTo>
                <a:cubicBezTo>
                  <a:pt x="195" y="22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0" name="Freeform 43">
            <a:extLst>
              <a:ext uri="{FF2B5EF4-FFF2-40B4-BE49-F238E27FC236}">
                <a16:creationId xmlns:a16="http://schemas.microsoft.com/office/drawing/2014/main" id="{A11AAC64-0957-4A3B-AB45-2CE8C8F7B9BC}"/>
              </a:ext>
            </a:extLst>
          </p:cNvPr>
          <p:cNvSpPr>
            <a:spLocks/>
          </p:cNvSpPr>
          <p:nvPr/>
        </p:nvSpPr>
        <p:spPr bwMode="auto">
          <a:xfrm>
            <a:off x="6918045" y="2337197"/>
            <a:ext cx="139304" cy="175022"/>
          </a:xfrm>
          <a:custGeom>
            <a:avLst/>
            <a:gdLst>
              <a:gd name="T0" fmla="*/ 206 w 206"/>
              <a:gd name="T1" fmla="*/ 0 h 287"/>
              <a:gd name="T2" fmla="*/ 188 w 206"/>
              <a:gd name="T3" fmla="*/ 13 h 287"/>
              <a:gd name="T4" fmla="*/ 4 w 206"/>
              <a:gd name="T5" fmla="*/ 265 h 287"/>
              <a:gd name="T6" fmla="*/ 0 w 206"/>
              <a:gd name="T7" fmla="*/ 278 h 287"/>
              <a:gd name="T8" fmla="*/ 13 w 206"/>
              <a:gd name="T9" fmla="*/ 287 h 287"/>
              <a:gd name="T10" fmla="*/ 28 w 206"/>
              <a:gd name="T11" fmla="*/ 281 h 287"/>
              <a:gd name="T12" fmla="*/ 61 w 206"/>
              <a:gd name="T13" fmla="*/ 244 h 287"/>
              <a:gd name="T14" fmla="*/ 146 w 206"/>
              <a:gd name="T15" fmla="*/ 103 h 287"/>
              <a:gd name="T16" fmla="*/ 188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1"/>
                  <a:pt x="193" y="6"/>
                  <a:pt x="188" y="13"/>
                </a:cubicBezTo>
                <a:cubicBezTo>
                  <a:pt x="130" y="100"/>
                  <a:pt x="58" y="175"/>
                  <a:pt x="4" y="265"/>
                </a:cubicBezTo>
                <a:cubicBezTo>
                  <a:pt x="2" y="269"/>
                  <a:pt x="0" y="273"/>
                  <a:pt x="0" y="278"/>
                </a:cubicBezTo>
                <a:cubicBezTo>
                  <a:pt x="1" y="283"/>
                  <a:pt x="7" y="287"/>
                  <a:pt x="13" y="287"/>
                </a:cubicBezTo>
                <a:cubicBezTo>
                  <a:pt x="18" y="287"/>
                  <a:pt x="24" y="284"/>
                  <a:pt x="28" y="281"/>
                </a:cubicBezTo>
                <a:cubicBezTo>
                  <a:pt x="40" y="272"/>
                  <a:pt x="53" y="257"/>
                  <a:pt x="61" y="244"/>
                </a:cubicBezTo>
                <a:cubicBezTo>
                  <a:pt x="89" y="197"/>
                  <a:pt x="118" y="150"/>
                  <a:pt x="146" y="103"/>
                </a:cubicBezTo>
                <a:cubicBezTo>
                  <a:pt x="160" y="79"/>
                  <a:pt x="174" y="55"/>
                  <a:pt x="188" y="32"/>
                </a:cubicBez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1" name="Freeform 44">
            <a:extLst>
              <a:ext uri="{FF2B5EF4-FFF2-40B4-BE49-F238E27FC236}">
                <a16:creationId xmlns:a16="http://schemas.microsoft.com/office/drawing/2014/main" id="{391A9430-F712-4F4C-9878-1FFEC82A4D1E}"/>
              </a:ext>
            </a:extLst>
          </p:cNvPr>
          <p:cNvSpPr>
            <a:spLocks/>
          </p:cNvSpPr>
          <p:nvPr/>
        </p:nvSpPr>
        <p:spPr bwMode="auto">
          <a:xfrm>
            <a:off x="5249982" y="1616902"/>
            <a:ext cx="140494" cy="175022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5 h 288"/>
              <a:gd name="T6" fmla="*/ 1 w 206"/>
              <a:gd name="T7" fmla="*/ 278 h 288"/>
              <a:gd name="T8" fmla="*/ 14 w 206"/>
              <a:gd name="T9" fmla="*/ 287 h 288"/>
              <a:gd name="T10" fmla="*/ 29 w 206"/>
              <a:gd name="T11" fmla="*/ 281 h 288"/>
              <a:gd name="T12" fmla="*/ 62 w 206"/>
              <a:gd name="T13" fmla="*/ 245 h 288"/>
              <a:gd name="T14" fmla="*/ 147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0"/>
                  <a:pt x="59" y="176"/>
                  <a:pt x="5" y="265"/>
                </a:cubicBezTo>
                <a:cubicBezTo>
                  <a:pt x="3" y="269"/>
                  <a:pt x="0" y="274"/>
                  <a:pt x="1" y="278"/>
                </a:cubicBezTo>
                <a:cubicBezTo>
                  <a:pt x="2" y="284"/>
                  <a:pt x="8" y="287"/>
                  <a:pt x="14" y="287"/>
                </a:cubicBezTo>
                <a:cubicBezTo>
                  <a:pt x="19" y="288"/>
                  <a:pt x="25" y="285"/>
                  <a:pt x="29" y="281"/>
                </a:cubicBezTo>
                <a:cubicBezTo>
                  <a:pt x="41" y="272"/>
                  <a:pt x="54" y="257"/>
                  <a:pt x="62" y="245"/>
                </a:cubicBezTo>
                <a:cubicBezTo>
                  <a:pt x="90" y="197"/>
                  <a:pt x="118" y="150"/>
                  <a:pt x="147" y="103"/>
                </a:cubicBezTo>
                <a:cubicBezTo>
                  <a:pt x="161" y="79"/>
                  <a:pt x="175" y="56"/>
                  <a:pt x="189" y="32"/>
                </a:cubicBezTo>
                <a:cubicBezTo>
                  <a:pt x="196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2" name="Freeform 45">
            <a:extLst>
              <a:ext uri="{FF2B5EF4-FFF2-40B4-BE49-F238E27FC236}">
                <a16:creationId xmlns:a16="http://schemas.microsoft.com/office/drawing/2014/main" id="{8B032690-EEEC-4FB6-A3E7-026DD675E49A}"/>
              </a:ext>
            </a:extLst>
          </p:cNvPr>
          <p:cNvSpPr>
            <a:spLocks/>
          </p:cNvSpPr>
          <p:nvPr/>
        </p:nvSpPr>
        <p:spPr bwMode="auto">
          <a:xfrm>
            <a:off x="1571683" y="2364144"/>
            <a:ext cx="139304" cy="175022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6 h 288"/>
              <a:gd name="T6" fmla="*/ 1 w 206"/>
              <a:gd name="T7" fmla="*/ 279 h 288"/>
              <a:gd name="T8" fmla="*/ 14 w 206"/>
              <a:gd name="T9" fmla="*/ 288 h 288"/>
              <a:gd name="T10" fmla="*/ 29 w 206"/>
              <a:gd name="T11" fmla="*/ 282 h 288"/>
              <a:gd name="T12" fmla="*/ 62 w 206"/>
              <a:gd name="T13" fmla="*/ 245 h 288"/>
              <a:gd name="T14" fmla="*/ 147 w 206"/>
              <a:gd name="T15" fmla="*/ 104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1"/>
                  <a:pt x="59" y="176"/>
                  <a:pt x="5" y="266"/>
                </a:cubicBezTo>
                <a:cubicBezTo>
                  <a:pt x="3" y="270"/>
                  <a:pt x="0" y="274"/>
                  <a:pt x="1" y="279"/>
                </a:cubicBezTo>
                <a:cubicBezTo>
                  <a:pt x="2" y="284"/>
                  <a:pt x="8" y="288"/>
                  <a:pt x="14" y="288"/>
                </a:cubicBezTo>
                <a:cubicBezTo>
                  <a:pt x="19" y="288"/>
                  <a:pt x="25" y="285"/>
                  <a:pt x="29" y="282"/>
                </a:cubicBezTo>
                <a:cubicBezTo>
                  <a:pt x="41" y="273"/>
                  <a:pt x="54" y="258"/>
                  <a:pt x="62" y="245"/>
                </a:cubicBezTo>
                <a:cubicBezTo>
                  <a:pt x="90" y="198"/>
                  <a:pt x="118" y="151"/>
                  <a:pt x="147" y="104"/>
                </a:cubicBezTo>
                <a:lnTo>
                  <a:pt x="189" y="33"/>
                </a:lnTo>
                <a:cubicBezTo>
                  <a:pt x="196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3" name="Freeform 46">
            <a:extLst>
              <a:ext uri="{FF2B5EF4-FFF2-40B4-BE49-F238E27FC236}">
                <a16:creationId xmlns:a16="http://schemas.microsoft.com/office/drawing/2014/main" id="{F596C642-A506-40CE-930E-4DDE890CE89A}"/>
              </a:ext>
            </a:extLst>
          </p:cNvPr>
          <p:cNvSpPr>
            <a:spLocks/>
          </p:cNvSpPr>
          <p:nvPr/>
        </p:nvSpPr>
        <p:spPr bwMode="auto">
          <a:xfrm>
            <a:off x="6477514" y="1546622"/>
            <a:ext cx="139304" cy="175022"/>
          </a:xfrm>
          <a:custGeom>
            <a:avLst/>
            <a:gdLst>
              <a:gd name="T0" fmla="*/ 206 w 206"/>
              <a:gd name="T1" fmla="*/ 0 h 287"/>
              <a:gd name="T2" fmla="*/ 188 w 206"/>
              <a:gd name="T3" fmla="*/ 13 h 287"/>
              <a:gd name="T4" fmla="*/ 4 w 206"/>
              <a:gd name="T5" fmla="*/ 265 h 287"/>
              <a:gd name="T6" fmla="*/ 0 w 206"/>
              <a:gd name="T7" fmla="*/ 278 h 287"/>
              <a:gd name="T8" fmla="*/ 13 w 206"/>
              <a:gd name="T9" fmla="*/ 287 h 287"/>
              <a:gd name="T10" fmla="*/ 28 w 206"/>
              <a:gd name="T11" fmla="*/ 281 h 287"/>
              <a:gd name="T12" fmla="*/ 61 w 206"/>
              <a:gd name="T13" fmla="*/ 244 h 287"/>
              <a:gd name="T14" fmla="*/ 146 w 206"/>
              <a:gd name="T15" fmla="*/ 103 h 287"/>
              <a:gd name="T16" fmla="*/ 188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2"/>
                  <a:pt x="193" y="7"/>
                  <a:pt x="188" y="13"/>
                </a:cubicBezTo>
                <a:cubicBezTo>
                  <a:pt x="130" y="100"/>
                  <a:pt x="58" y="175"/>
                  <a:pt x="4" y="265"/>
                </a:cubicBezTo>
                <a:cubicBezTo>
                  <a:pt x="2" y="269"/>
                  <a:pt x="0" y="273"/>
                  <a:pt x="0" y="278"/>
                </a:cubicBezTo>
                <a:cubicBezTo>
                  <a:pt x="1" y="283"/>
                  <a:pt x="7" y="287"/>
                  <a:pt x="13" y="287"/>
                </a:cubicBezTo>
                <a:cubicBezTo>
                  <a:pt x="18" y="287"/>
                  <a:pt x="24" y="284"/>
                  <a:pt x="28" y="281"/>
                </a:cubicBezTo>
                <a:cubicBezTo>
                  <a:pt x="40" y="272"/>
                  <a:pt x="53" y="257"/>
                  <a:pt x="61" y="244"/>
                </a:cubicBezTo>
                <a:cubicBezTo>
                  <a:pt x="89" y="197"/>
                  <a:pt x="118" y="150"/>
                  <a:pt x="146" y="103"/>
                </a:cubicBezTo>
                <a:cubicBezTo>
                  <a:pt x="160" y="79"/>
                  <a:pt x="174" y="56"/>
                  <a:pt x="188" y="32"/>
                </a:cubicBez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4" name="Freeform 47">
            <a:extLst>
              <a:ext uri="{FF2B5EF4-FFF2-40B4-BE49-F238E27FC236}">
                <a16:creationId xmlns:a16="http://schemas.microsoft.com/office/drawing/2014/main" id="{7B6172BD-0927-4A67-90FB-91A58EDF2FE1}"/>
              </a:ext>
            </a:extLst>
          </p:cNvPr>
          <p:cNvSpPr>
            <a:spLocks/>
          </p:cNvSpPr>
          <p:nvPr/>
        </p:nvSpPr>
        <p:spPr bwMode="auto">
          <a:xfrm>
            <a:off x="2461478" y="2818224"/>
            <a:ext cx="140494" cy="175022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5 h 288"/>
              <a:gd name="T6" fmla="*/ 1 w 206"/>
              <a:gd name="T7" fmla="*/ 278 h 288"/>
              <a:gd name="T8" fmla="*/ 13 w 206"/>
              <a:gd name="T9" fmla="*/ 288 h 288"/>
              <a:gd name="T10" fmla="*/ 29 w 206"/>
              <a:gd name="T11" fmla="*/ 281 h 288"/>
              <a:gd name="T12" fmla="*/ 61 w 206"/>
              <a:gd name="T13" fmla="*/ 245 h 288"/>
              <a:gd name="T14" fmla="*/ 146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3" y="7"/>
                  <a:pt x="189" y="14"/>
                </a:cubicBezTo>
                <a:cubicBezTo>
                  <a:pt x="130" y="100"/>
                  <a:pt x="59" y="176"/>
                  <a:pt x="5" y="265"/>
                </a:cubicBezTo>
                <a:cubicBezTo>
                  <a:pt x="2" y="269"/>
                  <a:pt x="0" y="274"/>
                  <a:pt x="1" y="278"/>
                </a:cubicBezTo>
                <a:cubicBezTo>
                  <a:pt x="1" y="284"/>
                  <a:pt x="7" y="287"/>
                  <a:pt x="13" y="288"/>
                </a:cubicBezTo>
                <a:cubicBezTo>
                  <a:pt x="19" y="288"/>
                  <a:pt x="24" y="285"/>
                  <a:pt x="29" y="281"/>
                </a:cubicBezTo>
                <a:cubicBezTo>
                  <a:pt x="41" y="273"/>
                  <a:pt x="54" y="257"/>
                  <a:pt x="61" y="245"/>
                </a:cubicBezTo>
                <a:cubicBezTo>
                  <a:pt x="90" y="197"/>
                  <a:pt x="118" y="150"/>
                  <a:pt x="146" y="103"/>
                </a:cubicBezTo>
                <a:lnTo>
                  <a:pt x="189" y="32"/>
                </a:lnTo>
                <a:cubicBezTo>
                  <a:pt x="195" y="22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5" name="Freeform 48">
            <a:extLst>
              <a:ext uri="{FF2B5EF4-FFF2-40B4-BE49-F238E27FC236}">
                <a16:creationId xmlns:a16="http://schemas.microsoft.com/office/drawing/2014/main" id="{605C0A98-E984-4F63-A44F-3DA27545BA45}"/>
              </a:ext>
            </a:extLst>
          </p:cNvPr>
          <p:cNvSpPr>
            <a:spLocks/>
          </p:cNvSpPr>
          <p:nvPr/>
        </p:nvSpPr>
        <p:spPr bwMode="auto">
          <a:xfrm>
            <a:off x="3021129" y="1562100"/>
            <a:ext cx="140494" cy="176213"/>
          </a:xfrm>
          <a:custGeom>
            <a:avLst/>
            <a:gdLst>
              <a:gd name="T0" fmla="*/ 206 w 206"/>
              <a:gd name="T1" fmla="*/ 0 h 287"/>
              <a:gd name="T2" fmla="*/ 189 w 206"/>
              <a:gd name="T3" fmla="*/ 13 h 287"/>
              <a:gd name="T4" fmla="*/ 5 w 206"/>
              <a:gd name="T5" fmla="*/ 265 h 287"/>
              <a:gd name="T6" fmla="*/ 1 w 206"/>
              <a:gd name="T7" fmla="*/ 278 h 287"/>
              <a:gd name="T8" fmla="*/ 13 w 206"/>
              <a:gd name="T9" fmla="*/ 287 h 287"/>
              <a:gd name="T10" fmla="*/ 29 w 206"/>
              <a:gd name="T11" fmla="*/ 281 h 287"/>
              <a:gd name="T12" fmla="*/ 62 w 206"/>
              <a:gd name="T13" fmla="*/ 244 h 287"/>
              <a:gd name="T14" fmla="*/ 147 w 206"/>
              <a:gd name="T15" fmla="*/ 103 h 287"/>
              <a:gd name="T16" fmla="*/ 189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2"/>
                  <a:pt x="194" y="7"/>
                  <a:pt x="189" y="13"/>
                </a:cubicBezTo>
                <a:cubicBezTo>
                  <a:pt x="130" y="100"/>
                  <a:pt x="59" y="175"/>
                  <a:pt x="5" y="265"/>
                </a:cubicBezTo>
                <a:cubicBezTo>
                  <a:pt x="3" y="269"/>
                  <a:pt x="0" y="273"/>
                  <a:pt x="1" y="278"/>
                </a:cubicBezTo>
                <a:cubicBezTo>
                  <a:pt x="2" y="283"/>
                  <a:pt x="8" y="287"/>
                  <a:pt x="13" y="287"/>
                </a:cubicBezTo>
                <a:cubicBezTo>
                  <a:pt x="19" y="287"/>
                  <a:pt x="25" y="284"/>
                  <a:pt x="29" y="281"/>
                </a:cubicBezTo>
                <a:cubicBezTo>
                  <a:pt x="41" y="272"/>
                  <a:pt x="54" y="257"/>
                  <a:pt x="62" y="244"/>
                </a:cubicBezTo>
                <a:cubicBezTo>
                  <a:pt x="90" y="197"/>
                  <a:pt x="118" y="150"/>
                  <a:pt x="147" y="103"/>
                </a:cubicBezTo>
                <a:lnTo>
                  <a:pt x="189" y="32"/>
                </a:lnTo>
                <a:cubicBezTo>
                  <a:pt x="196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6" name="Freeform 49">
            <a:extLst>
              <a:ext uri="{FF2B5EF4-FFF2-40B4-BE49-F238E27FC236}">
                <a16:creationId xmlns:a16="http://schemas.microsoft.com/office/drawing/2014/main" id="{E485A949-CD86-4543-8D97-71BC80FC4306}"/>
              </a:ext>
            </a:extLst>
          </p:cNvPr>
          <p:cNvSpPr>
            <a:spLocks/>
          </p:cNvSpPr>
          <p:nvPr/>
        </p:nvSpPr>
        <p:spPr bwMode="auto">
          <a:xfrm>
            <a:off x="7972825" y="1760934"/>
            <a:ext cx="139304" cy="176213"/>
          </a:xfrm>
          <a:custGeom>
            <a:avLst/>
            <a:gdLst>
              <a:gd name="T0" fmla="*/ 206 w 206"/>
              <a:gd name="T1" fmla="*/ 0 h 287"/>
              <a:gd name="T2" fmla="*/ 189 w 206"/>
              <a:gd name="T3" fmla="*/ 13 h 287"/>
              <a:gd name="T4" fmla="*/ 5 w 206"/>
              <a:gd name="T5" fmla="*/ 265 h 287"/>
              <a:gd name="T6" fmla="*/ 1 w 206"/>
              <a:gd name="T7" fmla="*/ 278 h 287"/>
              <a:gd name="T8" fmla="*/ 14 w 206"/>
              <a:gd name="T9" fmla="*/ 287 h 287"/>
              <a:gd name="T10" fmla="*/ 29 w 206"/>
              <a:gd name="T11" fmla="*/ 281 h 287"/>
              <a:gd name="T12" fmla="*/ 62 w 206"/>
              <a:gd name="T13" fmla="*/ 244 h 287"/>
              <a:gd name="T14" fmla="*/ 147 w 206"/>
              <a:gd name="T15" fmla="*/ 103 h 287"/>
              <a:gd name="T16" fmla="*/ 189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2"/>
                  <a:pt x="194" y="7"/>
                  <a:pt x="189" y="13"/>
                </a:cubicBezTo>
                <a:cubicBezTo>
                  <a:pt x="130" y="100"/>
                  <a:pt x="59" y="175"/>
                  <a:pt x="5" y="265"/>
                </a:cubicBezTo>
                <a:cubicBezTo>
                  <a:pt x="3" y="269"/>
                  <a:pt x="0" y="273"/>
                  <a:pt x="1" y="278"/>
                </a:cubicBezTo>
                <a:cubicBezTo>
                  <a:pt x="2" y="283"/>
                  <a:pt x="8" y="287"/>
                  <a:pt x="14" y="287"/>
                </a:cubicBezTo>
                <a:cubicBezTo>
                  <a:pt x="19" y="287"/>
                  <a:pt x="25" y="284"/>
                  <a:pt x="29" y="281"/>
                </a:cubicBezTo>
                <a:cubicBezTo>
                  <a:pt x="41" y="272"/>
                  <a:pt x="54" y="257"/>
                  <a:pt x="62" y="244"/>
                </a:cubicBezTo>
                <a:cubicBezTo>
                  <a:pt x="90" y="197"/>
                  <a:pt x="118" y="150"/>
                  <a:pt x="147" y="103"/>
                </a:cubicBezTo>
                <a:cubicBezTo>
                  <a:pt x="161" y="79"/>
                  <a:pt x="175" y="56"/>
                  <a:pt x="189" y="32"/>
                </a:cubicBezTo>
                <a:cubicBezTo>
                  <a:pt x="196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7" name="Freeform 50">
            <a:extLst>
              <a:ext uri="{FF2B5EF4-FFF2-40B4-BE49-F238E27FC236}">
                <a16:creationId xmlns:a16="http://schemas.microsoft.com/office/drawing/2014/main" id="{5520C0D5-BDFF-49BF-96F8-389475DBEC10}"/>
              </a:ext>
            </a:extLst>
          </p:cNvPr>
          <p:cNvSpPr>
            <a:spLocks/>
          </p:cNvSpPr>
          <p:nvPr/>
        </p:nvSpPr>
        <p:spPr bwMode="auto">
          <a:xfrm>
            <a:off x="8269290" y="2160984"/>
            <a:ext cx="140494" cy="17621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6 h 288"/>
              <a:gd name="T6" fmla="*/ 1 w 206"/>
              <a:gd name="T7" fmla="*/ 278 h 288"/>
              <a:gd name="T8" fmla="*/ 14 w 206"/>
              <a:gd name="T9" fmla="*/ 288 h 288"/>
              <a:gd name="T10" fmla="*/ 29 w 206"/>
              <a:gd name="T11" fmla="*/ 282 h 288"/>
              <a:gd name="T12" fmla="*/ 62 w 206"/>
              <a:gd name="T13" fmla="*/ 245 h 288"/>
              <a:gd name="T14" fmla="*/ 147 w 206"/>
              <a:gd name="T15" fmla="*/ 103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1"/>
                  <a:pt x="59" y="176"/>
                  <a:pt x="5" y="266"/>
                </a:cubicBezTo>
                <a:cubicBezTo>
                  <a:pt x="3" y="269"/>
                  <a:pt x="0" y="274"/>
                  <a:pt x="1" y="278"/>
                </a:cubicBezTo>
                <a:cubicBezTo>
                  <a:pt x="2" y="284"/>
                  <a:pt x="8" y="288"/>
                  <a:pt x="14" y="288"/>
                </a:cubicBezTo>
                <a:cubicBezTo>
                  <a:pt x="19" y="288"/>
                  <a:pt x="25" y="285"/>
                  <a:pt x="29" y="282"/>
                </a:cubicBezTo>
                <a:cubicBezTo>
                  <a:pt x="41" y="273"/>
                  <a:pt x="54" y="257"/>
                  <a:pt x="62" y="245"/>
                </a:cubicBezTo>
                <a:cubicBezTo>
                  <a:pt x="90" y="198"/>
                  <a:pt x="118" y="151"/>
                  <a:pt x="147" y="103"/>
                </a:cubicBezTo>
                <a:cubicBezTo>
                  <a:pt x="161" y="80"/>
                  <a:pt x="175" y="56"/>
                  <a:pt x="189" y="33"/>
                </a:cubicBezTo>
                <a:cubicBezTo>
                  <a:pt x="196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8" name="Freeform 51">
            <a:extLst>
              <a:ext uri="{FF2B5EF4-FFF2-40B4-BE49-F238E27FC236}">
                <a16:creationId xmlns:a16="http://schemas.microsoft.com/office/drawing/2014/main" id="{901B4776-08EB-4455-8A1A-AB66D5478F98}"/>
              </a:ext>
            </a:extLst>
          </p:cNvPr>
          <p:cNvSpPr>
            <a:spLocks/>
          </p:cNvSpPr>
          <p:nvPr/>
        </p:nvSpPr>
        <p:spPr bwMode="auto">
          <a:xfrm>
            <a:off x="683693" y="1827922"/>
            <a:ext cx="140494" cy="17621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4 w 206"/>
              <a:gd name="T5" fmla="*/ 266 h 288"/>
              <a:gd name="T6" fmla="*/ 0 w 206"/>
              <a:gd name="T7" fmla="*/ 278 h 288"/>
              <a:gd name="T8" fmla="*/ 13 w 206"/>
              <a:gd name="T9" fmla="*/ 288 h 288"/>
              <a:gd name="T10" fmla="*/ 29 w 206"/>
              <a:gd name="T11" fmla="*/ 282 h 288"/>
              <a:gd name="T12" fmla="*/ 61 w 206"/>
              <a:gd name="T13" fmla="*/ 245 h 288"/>
              <a:gd name="T14" fmla="*/ 146 w 206"/>
              <a:gd name="T15" fmla="*/ 103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3" y="7"/>
                  <a:pt x="189" y="14"/>
                </a:cubicBezTo>
                <a:cubicBezTo>
                  <a:pt x="130" y="101"/>
                  <a:pt x="58" y="176"/>
                  <a:pt x="4" y="266"/>
                </a:cubicBezTo>
                <a:cubicBezTo>
                  <a:pt x="2" y="270"/>
                  <a:pt x="0" y="274"/>
                  <a:pt x="0" y="278"/>
                </a:cubicBezTo>
                <a:cubicBezTo>
                  <a:pt x="1" y="284"/>
                  <a:pt x="7" y="288"/>
                  <a:pt x="13" y="288"/>
                </a:cubicBezTo>
                <a:cubicBezTo>
                  <a:pt x="19" y="288"/>
                  <a:pt x="24" y="285"/>
                  <a:pt x="29" y="282"/>
                </a:cubicBezTo>
                <a:cubicBezTo>
                  <a:pt x="40" y="273"/>
                  <a:pt x="54" y="258"/>
                  <a:pt x="61" y="245"/>
                </a:cubicBezTo>
                <a:cubicBezTo>
                  <a:pt x="89" y="198"/>
                  <a:pt x="118" y="151"/>
                  <a:pt x="146" y="103"/>
                </a:cubicBezTo>
                <a:cubicBezTo>
                  <a:pt x="160" y="80"/>
                  <a:pt x="174" y="56"/>
                  <a:pt x="189" y="33"/>
                </a:cubicBezTo>
                <a:cubicBezTo>
                  <a:pt x="195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9" name="Freeform 52">
            <a:extLst>
              <a:ext uri="{FF2B5EF4-FFF2-40B4-BE49-F238E27FC236}">
                <a16:creationId xmlns:a16="http://schemas.microsoft.com/office/drawing/2014/main" id="{EE3612AE-7003-452A-895F-F23D55FECB17}"/>
              </a:ext>
            </a:extLst>
          </p:cNvPr>
          <p:cNvSpPr>
            <a:spLocks/>
          </p:cNvSpPr>
          <p:nvPr/>
        </p:nvSpPr>
        <p:spPr bwMode="auto">
          <a:xfrm>
            <a:off x="3618406" y="2365491"/>
            <a:ext cx="139304" cy="175022"/>
          </a:xfrm>
          <a:custGeom>
            <a:avLst/>
            <a:gdLst>
              <a:gd name="T0" fmla="*/ 206 w 206"/>
              <a:gd name="T1" fmla="*/ 0 h 287"/>
              <a:gd name="T2" fmla="*/ 189 w 206"/>
              <a:gd name="T3" fmla="*/ 13 h 287"/>
              <a:gd name="T4" fmla="*/ 4 w 206"/>
              <a:gd name="T5" fmla="*/ 265 h 287"/>
              <a:gd name="T6" fmla="*/ 0 w 206"/>
              <a:gd name="T7" fmla="*/ 278 h 287"/>
              <a:gd name="T8" fmla="*/ 13 w 206"/>
              <a:gd name="T9" fmla="*/ 287 h 287"/>
              <a:gd name="T10" fmla="*/ 29 w 206"/>
              <a:gd name="T11" fmla="*/ 281 h 287"/>
              <a:gd name="T12" fmla="*/ 61 w 206"/>
              <a:gd name="T13" fmla="*/ 244 h 287"/>
              <a:gd name="T14" fmla="*/ 146 w 206"/>
              <a:gd name="T15" fmla="*/ 103 h 287"/>
              <a:gd name="T16" fmla="*/ 189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1"/>
                  <a:pt x="193" y="6"/>
                  <a:pt x="189" y="13"/>
                </a:cubicBezTo>
                <a:cubicBezTo>
                  <a:pt x="130" y="100"/>
                  <a:pt x="58" y="175"/>
                  <a:pt x="4" y="265"/>
                </a:cubicBezTo>
                <a:cubicBezTo>
                  <a:pt x="2" y="269"/>
                  <a:pt x="0" y="273"/>
                  <a:pt x="0" y="278"/>
                </a:cubicBezTo>
                <a:cubicBezTo>
                  <a:pt x="1" y="283"/>
                  <a:pt x="7" y="287"/>
                  <a:pt x="13" y="287"/>
                </a:cubicBezTo>
                <a:cubicBezTo>
                  <a:pt x="19" y="287"/>
                  <a:pt x="24" y="284"/>
                  <a:pt x="29" y="281"/>
                </a:cubicBezTo>
                <a:cubicBezTo>
                  <a:pt x="40" y="272"/>
                  <a:pt x="53" y="257"/>
                  <a:pt x="61" y="244"/>
                </a:cubicBezTo>
                <a:cubicBezTo>
                  <a:pt x="89" y="197"/>
                  <a:pt x="118" y="150"/>
                  <a:pt x="146" y="103"/>
                </a:cubicBezTo>
                <a:lnTo>
                  <a:pt x="189" y="32"/>
                </a:ln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90" name="Freeform 53">
            <a:extLst>
              <a:ext uri="{FF2B5EF4-FFF2-40B4-BE49-F238E27FC236}">
                <a16:creationId xmlns:a16="http://schemas.microsoft.com/office/drawing/2014/main" id="{13945B37-BB52-4EB3-A228-035B80EBD468}"/>
              </a:ext>
            </a:extLst>
          </p:cNvPr>
          <p:cNvSpPr>
            <a:spLocks/>
          </p:cNvSpPr>
          <p:nvPr/>
        </p:nvSpPr>
        <p:spPr bwMode="auto">
          <a:xfrm>
            <a:off x="1974570" y="1738313"/>
            <a:ext cx="139304" cy="175022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6 h 288"/>
              <a:gd name="T6" fmla="*/ 1 w 206"/>
              <a:gd name="T7" fmla="*/ 278 h 288"/>
              <a:gd name="T8" fmla="*/ 14 w 206"/>
              <a:gd name="T9" fmla="*/ 288 h 288"/>
              <a:gd name="T10" fmla="*/ 29 w 206"/>
              <a:gd name="T11" fmla="*/ 282 h 288"/>
              <a:gd name="T12" fmla="*/ 62 w 206"/>
              <a:gd name="T13" fmla="*/ 245 h 288"/>
              <a:gd name="T14" fmla="*/ 147 w 206"/>
              <a:gd name="T15" fmla="*/ 103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1"/>
                  <a:pt x="59" y="176"/>
                  <a:pt x="5" y="266"/>
                </a:cubicBezTo>
                <a:cubicBezTo>
                  <a:pt x="3" y="270"/>
                  <a:pt x="0" y="274"/>
                  <a:pt x="1" y="278"/>
                </a:cubicBezTo>
                <a:cubicBezTo>
                  <a:pt x="2" y="284"/>
                  <a:pt x="8" y="288"/>
                  <a:pt x="14" y="288"/>
                </a:cubicBezTo>
                <a:cubicBezTo>
                  <a:pt x="19" y="288"/>
                  <a:pt x="25" y="285"/>
                  <a:pt x="29" y="282"/>
                </a:cubicBezTo>
                <a:cubicBezTo>
                  <a:pt x="41" y="273"/>
                  <a:pt x="54" y="258"/>
                  <a:pt x="62" y="245"/>
                </a:cubicBezTo>
                <a:cubicBezTo>
                  <a:pt x="90" y="198"/>
                  <a:pt x="118" y="151"/>
                  <a:pt x="147" y="103"/>
                </a:cubicBezTo>
                <a:lnTo>
                  <a:pt x="189" y="33"/>
                </a:lnTo>
                <a:cubicBezTo>
                  <a:pt x="196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91" name="Freeform 54">
            <a:extLst>
              <a:ext uri="{FF2B5EF4-FFF2-40B4-BE49-F238E27FC236}">
                <a16:creationId xmlns:a16="http://schemas.microsoft.com/office/drawing/2014/main" id="{C2933ECE-774B-4EE0-A6A0-3FAEC5433BE1}"/>
              </a:ext>
            </a:extLst>
          </p:cNvPr>
          <p:cNvSpPr>
            <a:spLocks/>
          </p:cNvSpPr>
          <p:nvPr/>
        </p:nvSpPr>
        <p:spPr bwMode="auto">
          <a:xfrm>
            <a:off x="6233435" y="2551510"/>
            <a:ext cx="139304" cy="175022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6 h 288"/>
              <a:gd name="T6" fmla="*/ 1 w 206"/>
              <a:gd name="T7" fmla="*/ 278 h 288"/>
              <a:gd name="T8" fmla="*/ 14 w 206"/>
              <a:gd name="T9" fmla="*/ 288 h 288"/>
              <a:gd name="T10" fmla="*/ 29 w 206"/>
              <a:gd name="T11" fmla="*/ 282 h 288"/>
              <a:gd name="T12" fmla="*/ 62 w 206"/>
              <a:gd name="T13" fmla="*/ 245 h 288"/>
              <a:gd name="T14" fmla="*/ 147 w 206"/>
              <a:gd name="T15" fmla="*/ 103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0"/>
                  <a:pt x="59" y="176"/>
                  <a:pt x="5" y="266"/>
                </a:cubicBezTo>
                <a:cubicBezTo>
                  <a:pt x="3" y="269"/>
                  <a:pt x="0" y="274"/>
                  <a:pt x="1" y="278"/>
                </a:cubicBezTo>
                <a:cubicBezTo>
                  <a:pt x="2" y="284"/>
                  <a:pt x="8" y="288"/>
                  <a:pt x="14" y="288"/>
                </a:cubicBezTo>
                <a:cubicBezTo>
                  <a:pt x="19" y="288"/>
                  <a:pt x="25" y="285"/>
                  <a:pt x="29" y="282"/>
                </a:cubicBezTo>
                <a:cubicBezTo>
                  <a:pt x="41" y="273"/>
                  <a:pt x="54" y="257"/>
                  <a:pt x="62" y="245"/>
                </a:cubicBezTo>
                <a:cubicBezTo>
                  <a:pt x="90" y="198"/>
                  <a:pt x="118" y="150"/>
                  <a:pt x="147" y="103"/>
                </a:cubicBezTo>
                <a:cubicBezTo>
                  <a:pt x="161" y="80"/>
                  <a:pt x="175" y="56"/>
                  <a:pt x="189" y="33"/>
                </a:cubicBezTo>
                <a:cubicBezTo>
                  <a:pt x="196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92" name="Freeform 55">
            <a:extLst>
              <a:ext uri="{FF2B5EF4-FFF2-40B4-BE49-F238E27FC236}">
                <a16:creationId xmlns:a16="http://schemas.microsoft.com/office/drawing/2014/main" id="{31682FB6-A270-40EB-A25C-02B6EC4EEFE1}"/>
              </a:ext>
            </a:extLst>
          </p:cNvPr>
          <p:cNvSpPr>
            <a:spLocks/>
          </p:cNvSpPr>
          <p:nvPr/>
        </p:nvSpPr>
        <p:spPr bwMode="auto">
          <a:xfrm>
            <a:off x="3004460" y="2163366"/>
            <a:ext cx="139304" cy="175022"/>
          </a:xfrm>
          <a:custGeom>
            <a:avLst/>
            <a:gdLst>
              <a:gd name="T0" fmla="*/ 206 w 206"/>
              <a:gd name="T1" fmla="*/ 0 h 287"/>
              <a:gd name="T2" fmla="*/ 189 w 206"/>
              <a:gd name="T3" fmla="*/ 13 h 287"/>
              <a:gd name="T4" fmla="*/ 5 w 206"/>
              <a:gd name="T5" fmla="*/ 265 h 287"/>
              <a:gd name="T6" fmla="*/ 1 w 206"/>
              <a:gd name="T7" fmla="*/ 278 h 287"/>
              <a:gd name="T8" fmla="*/ 13 w 206"/>
              <a:gd name="T9" fmla="*/ 287 h 287"/>
              <a:gd name="T10" fmla="*/ 29 w 206"/>
              <a:gd name="T11" fmla="*/ 281 h 287"/>
              <a:gd name="T12" fmla="*/ 61 w 206"/>
              <a:gd name="T13" fmla="*/ 244 h 287"/>
              <a:gd name="T14" fmla="*/ 146 w 206"/>
              <a:gd name="T15" fmla="*/ 103 h 287"/>
              <a:gd name="T16" fmla="*/ 189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2"/>
                  <a:pt x="193" y="7"/>
                  <a:pt x="189" y="13"/>
                </a:cubicBezTo>
                <a:cubicBezTo>
                  <a:pt x="130" y="100"/>
                  <a:pt x="59" y="175"/>
                  <a:pt x="5" y="265"/>
                </a:cubicBezTo>
                <a:cubicBezTo>
                  <a:pt x="2" y="269"/>
                  <a:pt x="0" y="273"/>
                  <a:pt x="1" y="278"/>
                </a:cubicBezTo>
                <a:cubicBezTo>
                  <a:pt x="1" y="283"/>
                  <a:pt x="7" y="287"/>
                  <a:pt x="13" y="287"/>
                </a:cubicBezTo>
                <a:cubicBezTo>
                  <a:pt x="19" y="287"/>
                  <a:pt x="24" y="284"/>
                  <a:pt x="29" y="281"/>
                </a:cubicBezTo>
                <a:cubicBezTo>
                  <a:pt x="41" y="272"/>
                  <a:pt x="54" y="257"/>
                  <a:pt x="61" y="244"/>
                </a:cubicBezTo>
                <a:cubicBezTo>
                  <a:pt x="90" y="197"/>
                  <a:pt x="118" y="150"/>
                  <a:pt x="146" y="103"/>
                </a:cubicBezTo>
                <a:cubicBezTo>
                  <a:pt x="160" y="79"/>
                  <a:pt x="175" y="56"/>
                  <a:pt x="189" y="32"/>
                </a:cubicBez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93" name="Freeform 56">
            <a:extLst>
              <a:ext uri="{FF2B5EF4-FFF2-40B4-BE49-F238E27FC236}">
                <a16:creationId xmlns:a16="http://schemas.microsoft.com/office/drawing/2014/main" id="{709F4D46-C860-4FB3-BF5C-7E92A579CCFC}"/>
              </a:ext>
            </a:extLst>
          </p:cNvPr>
          <p:cNvSpPr>
            <a:spLocks/>
          </p:cNvSpPr>
          <p:nvPr/>
        </p:nvSpPr>
        <p:spPr bwMode="auto">
          <a:xfrm>
            <a:off x="4146009" y="1987064"/>
            <a:ext cx="139304" cy="175022"/>
          </a:xfrm>
          <a:custGeom>
            <a:avLst/>
            <a:gdLst>
              <a:gd name="T0" fmla="*/ 206 w 206"/>
              <a:gd name="T1" fmla="*/ 0 h 287"/>
              <a:gd name="T2" fmla="*/ 189 w 206"/>
              <a:gd name="T3" fmla="*/ 13 h 287"/>
              <a:gd name="T4" fmla="*/ 5 w 206"/>
              <a:gd name="T5" fmla="*/ 265 h 287"/>
              <a:gd name="T6" fmla="*/ 1 w 206"/>
              <a:gd name="T7" fmla="*/ 278 h 287"/>
              <a:gd name="T8" fmla="*/ 13 w 206"/>
              <a:gd name="T9" fmla="*/ 287 h 287"/>
              <a:gd name="T10" fmla="*/ 29 w 206"/>
              <a:gd name="T11" fmla="*/ 281 h 287"/>
              <a:gd name="T12" fmla="*/ 62 w 206"/>
              <a:gd name="T13" fmla="*/ 244 h 287"/>
              <a:gd name="T14" fmla="*/ 146 w 206"/>
              <a:gd name="T15" fmla="*/ 103 h 287"/>
              <a:gd name="T16" fmla="*/ 189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1"/>
                  <a:pt x="194" y="6"/>
                  <a:pt x="189" y="13"/>
                </a:cubicBezTo>
                <a:cubicBezTo>
                  <a:pt x="130" y="100"/>
                  <a:pt x="59" y="175"/>
                  <a:pt x="5" y="265"/>
                </a:cubicBezTo>
                <a:cubicBezTo>
                  <a:pt x="2" y="269"/>
                  <a:pt x="0" y="273"/>
                  <a:pt x="1" y="278"/>
                </a:cubicBezTo>
                <a:cubicBezTo>
                  <a:pt x="2" y="283"/>
                  <a:pt x="8" y="287"/>
                  <a:pt x="13" y="287"/>
                </a:cubicBezTo>
                <a:cubicBezTo>
                  <a:pt x="19" y="287"/>
                  <a:pt x="24" y="284"/>
                  <a:pt x="29" y="281"/>
                </a:cubicBezTo>
                <a:cubicBezTo>
                  <a:pt x="41" y="272"/>
                  <a:pt x="54" y="257"/>
                  <a:pt x="62" y="244"/>
                </a:cubicBezTo>
                <a:cubicBezTo>
                  <a:pt x="90" y="197"/>
                  <a:pt x="118" y="150"/>
                  <a:pt x="146" y="103"/>
                </a:cubicBezTo>
                <a:lnTo>
                  <a:pt x="189" y="32"/>
                </a:ln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02" name="Freeform 43">
            <a:extLst>
              <a:ext uri="{FF2B5EF4-FFF2-40B4-BE49-F238E27FC236}">
                <a16:creationId xmlns:a16="http://schemas.microsoft.com/office/drawing/2014/main" id="{10F2D635-036A-4F06-BFE1-F42F06803EBB}"/>
              </a:ext>
            </a:extLst>
          </p:cNvPr>
          <p:cNvSpPr>
            <a:spLocks/>
          </p:cNvSpPr>
          <p:nvPr/>
        </p:nvSpPr>
        <p:spPr bwMode="auto">
          <a:xfrm>
            <a:off x="4277038" y="2540513"/>
            <a:ext cx="139304" cy="175022"/>
          </a:xfrm>
          <a:custGeom>
            <a:avLst/>
            <a:gdLst>
              <a:gd name="T0" fmla="*/ 206 w 206"/>
              <a:gd name="T1" fmla="*/ 0 h 287"/>
              <a:gd name="T2" fmla="*/ 188 w 206"/>
              <a:gd name="T3" fmla="*/ 13 h 287"/>
              <a:gd name="T4" fmla="*/ 4 w 206"/>
              <a:gd name="T5" fmla="*/ 265 h 287"/>
              <a:gd name="T6" fmla="*/ 0 w 206"/>
              <a:gd name="T7" fmla="*/ 278 h 287"/>
              <a:gd name="T8" fmla="*/ 13 w 206"/>
              <a:gd name="T9" fmla="*/ 287 h 287"/>
              <a:gd name="T10" fmla="*/ 28 w 206"/>
              <a:gd name="T11" fmla="*/ 281 h 287"/>
              <a:gd name="T12" fmla="*/ 61 w 206"/>
              <a:gd name="T13" fmla="*/ 244 h 287"/>
              <a:gd name="T14" fmla="*/ 146 w 206"/>
              <a:gd name="T15" fmla="*/ 103 h 287"/>
              <a:gd name="T16" fmla="*/ 188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1"/>
                  <a:pt x="193" y="6"/>
                  <a:pt x="188" y="13"/>
                </a:cubicBezTo>
                <a:cubicBezTo>
                  <a:pt x="130" y="100"/>
                  <a:pt x="58" y="175"/>
                  <a:pt x="4" y="265"/>
                </a:cubicBezTo>
                <a:cubicBezTo>
                  <a:pt x="2" y="269"/>
                  <a:pt x="0" y="273"/>
                  <a:pt x="0" y="278"/>
                </a:cubicBezTo>
                <a:cubicBezTo>
                  <a:pt x="1" y="283"/>
                  <a:pt x="7" y="287"/>
                  <a:pt x="13" y="287"/>
                </a:cubicBezTo>
                <a:cubicBezTo>
                  <a:pt x="18" y="287"/>
                  <a:pt x="24" y="284"/>
                  <a:pt x="28" y="281"/>
                </a:cubicBezTo>
                <a:cubicBezTo>
                  <a:pt x="40" y="272"/>
                  <a:pt x="53" y="257"/>
                  <a:pt x="61" y="244"/>
                </a:cubicBezTo>
                <a:cubicBezTo>
                  <a:pt x="89" y="197"/>
                  <a:pt x="118" y="150"/>
                  <a:pt x="146" y="103"/>
                </a:cubicBezTo>
                <a:cubicBezTo>
                  <a:pt x="160" y="79"/>
                  <a:pt x="174" y="55"/>
                  <a:pt x="188" y="32"/>
                </a:cubicBez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06" name="Freeform: Shape 105">
            <a:extLst>
              <a:ext uri="{FF2B5EF4-FFF2-40B4-BE49-F238E27FC236}">
                <a16:creationId xmlns:a16="http://schemas.microsoft.com/office/drawing/2014/main" id="{B9A956C0-2C50-48BB-955A-248142140F3A}"/>
              </a:ext>
            </a:extLst>
          </p:cNvPr>
          <p:cNvSpPr/>
          <p:nvPr/>
        </p:nvSpPr>
        <p:spPr>
          <a:xfrm>
            <a:off x="2755141" y="3269491"/>
            <a:ext cx="34289" cy="316672"/>
          </a:xfrm>
          <a:custGeom>
            <a:avLst/>
            <a:gdLst>
              <a:gd name="connsiteX0" fmla="*/ 135589 w 324412"/>
              <a:gd name="connsiteY0" fmla="*/ 0 h 2996034"/>
              <a:gd name="connsiteX1" fmla="*/ 173988 w 324412"/>
              <a:gd name="connsiteY1" fmla="*/ 304583 h 2996034"/>
              <a:gd name="connsiteX2" fmla="*/ 220695 w 324412"/>
              <a:gd name="connsiteY2" fmla="*/ 1010438 h 2996034"/>
              <a:gd name="connsiteX3" fmla="*/ 321397 w 324412"/>
              <a:gd name="connsiteY3" fmla="*/ 2416455 h 2996034"/>
              <a:gd name="connsiteX4" fmla="*/ 270759 w 324412"/>
              <a:gd name="connsiteY4" fmla="*/ 2832395 h 2996034"/>
              <a:gd name="connsiteX5" fmla="*/ 189649 w 324412"/>
              <a:gd name="connsiteY5" fmla="*/ 2968926 h 2996034"/>
              <a:gd name="connsiteX6" fmla="*/ 51471 w 324412"/>
              <a:gd name="connsiteY6" fmla="*/ 2972285 h 2996034"/>
              <a:gd name="connsiteX7" fmla="*/ 14689 w 324412"/>
              <a:gd name="connsiteY7" fmla="*/ 2865091 h 2996034"/>
              <a:gd name="connsiteX8" fmla="*/ 82694 w 324412"/>
              <a:gd name="connsiteY8" fmla="*/ 187684 h 2996034"/>
              <a:gd name="connsiteX9" fmla="*/ 135589 w 324412"/>
              <a:gd name="connsiteY9" fmla="*/ 0 h 2996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4412" h="2996034">
                <a:moveTo>
                  <a:pt x="135589" y="0"/>
                </a:moveTo>
                <a:cubicBezTo>
                  <a:pt x="174587" y="95009"/>
                  <a:pt x="166999" y="205488"/>
                  <a:pt x="173988" y="304583"/>
                </a:cubicBezTo>
                <a:lnTo>
                  <a:pt x="220695" y="1010438"/>
                </a:lnTo>
                <a:cubicBezTo>
                  <a:pt x="255001" y="1475048"/>
                  <a:pt x="289307" y="1939658"/>
                  <a:pt x="321397" y="2416455"/>
                </a:cubicBezTo>
                <a:cubicBezTo>
                  <a:pt x="331242" y="2534231"/>
                  <a:pt x="317644" y="2712136"/>
                  <a:pt x="270759" y="2832395"/>
                </a:cubicBezTo>
                <a:cubicBezTo>
                  <a:pt x="254605" y="2886832"/>
                  <a:pt x="233379" y="2934775"/>
                  <a:pt x="189649" y="2968926"/>
                </a:cubicBezTo>
                <a:cubicBezTo>
                  <a:pt x="140848" y="2996583"/>
                  <a:pt x="81902" y="3011252"/>
                  <a:pt x="51471" y="2972285"/>
                </a:cubicBezTo>
                <a:cubicBezTo>
                  <a:pt x="23895" y="2952000"/>
                  <a:pt x="13112" y="2908144"/>
                  <a:pt x="14689" y="2865091"/>
                </a:cubicBezTo>
                <a:cubicBezTo>
                  <a:pt x="-43140" y="1979726"/>
                  <a:pt x="88866" y="1082025"/>
                  <a:pt x="82694" y="187684"/>
                </a:cubicBezTo>
                <a:cubicBezTo>
                  <a:pt x="76344" y="119456"/>
                  <a:pt x="87426" y="58524"/>
                  <a:pt x="13558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706A3E6F-382A-4934-A179-9F82CFB6A748}"/>
              </a:ext>
            </a:extLst>
          </p:cNvPr>
          <p:cNvSpPr/>
          <p:nvPr/>
        </p:nvSpPr>
        <p:spPr>
          <a:xfrm>
            <a:off x="3642644" y="3657810"/>
            <a:ext cx="34289" cy="316672"/>
          </a:xfrm>
          <a:custGeom>
            <a:avLst/>
            <a:gdLst>
              <a:gd name="connsiteX0" fmla="*/ 135589 w 324412"/>
              <a:gd name="connsiteY0" fmla="*/ 0 h 2996034"/>
              <a:gd name="connsiteX1" fmla="*/ 173988 w 324412"/>
              <a:gd name="connsiteY1" fmla="*/ 304583 h 2996034"/>
              <a:gd name="connsiteX2" fmla="*/ 220695 w 324412"/>
              <a:gd name="connsiteY2" fmla="*/ 1010438 h 2996034"/>
              <a:gd name="connsiteX3" fmla="*/ 321397 w 324412"/>
              <a:gd name="connsiteY3" fmla="*/ 2416455 h 2996034"/>
              <a:gd name="connsiteX4" fmla="*/ 270759 w 324412"/>
              <a:gd name="connsiteY4" fmla="*/ 2832395 h 2996034"/>
              <a:gd name="connsiteX5" fmla="*/ 189649 w 324412"/>
              <a:gd name="connsiteY5" fmla="*/ 2968926 h 2996034"/>
              <a:gd name="connsiteX6" fmla="*/ 51471 w 324412"/>
              <a:gd name="connsiteY6" fmla="*/ 2972285 h 2996034"/>
              <a:gd name="connsiteX7" fmla="*/ 14689 w 324412"/>
              <a:gd name="connsiteY7" fmla="*/ 2865091 h 2996034"/>
              <a:gd name="connsiteX8" fmla="*/ 82694 w 324412"/>
              <a:gd name="connsiteY8" fmla="*/ 187684 h 2996034"/>
              <a:gd name="connsiteX9" fmla="*/ 135589 w 324412"/>
              <a:gd name="connsiteY9" fmla="*/ 0 h 2996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4412" h="2996034">
                <a:moveTo>
                  <a:pt x="135589" y="0"/>
                </a:moveTo>
                <a:cubicBezTo>
                  <a:pt x="174587" y="95009"/>
                  <a:pt x="166999" y="205488"/>
                  <a:pt x="173988" y="304583"/>
                </a:cubicBezTo>
                <a:lnTo>
                  <a:pt x="220695" y="1010438"/>
                </a:lnTo>
                <a:cubicBezTo>
                  <a:pt x="255001" y="1475048"/>
                  <a:pt x="289307" y="1939658"/>
                  <a:pt x="321397" y="2416455"/>
                </a:cubicBezTo>
                <a:cubicBezTo>
                  <a:pt x="331242" y="2534231"/>
                  <a:pt x="317644" y="2712136"/>
                  <a:pt x="270759" y="2832395"/>
                </a:cubicBezTo>
                <a:cubicBezTo>
                  <a:pt x="254605" y="2886832"/>
                  <a:pt x="233379" y="2934775"/>
                  <a:pt x="189649" y="2968926"/>
                </a:cubicBezTo>
                <a:cubicBezTo>
                  <a:pt x="140848" y="2996583"/>
                  <a:pt x="81902" y="3011252"/>
                  <a:pt x="51471" y="2972285"/>
                </a:cubicBezTo>
                <a:cubicBezTo>
                  <a:pt x="23895" y="2952000"/>
                  <a:pt x="13112" y="2908144"/>
                  <a:pt x="14689" y="2865091"/>
                </a:cubicBezTo>
                <a:cubicBezTo>
                  <a:pt x="-43140" y="1979726"/>
                  <a:pt x="88866" y="1082025"/>
                  <a:pt x="82694" y="187684"/>
                </a:cubicBezTo>
                <a:cubicBezTo>
                  <a:pt x="76344" y="119456"/>
                  <a:pt x="87426" y="58524"/>
                  <a:pt x="135589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8" name="Freeform: Shape 107">
            <a:extLst>
              <a:ext uri="{FF2B5EF4-FFF2-40B4-BE49-F238E27FC236}">
                <a16:creationId xmlns:a16="http://schemas.microsoft.com/office/drawing/2014/main" id="{2857658E-0B86-401F-87C0-ADBC7D2F0892}"/>
              </a:ext>
            </a:extLst>
          </p:cNvPr>
          <p:cNvSpPr/>
          <p:nvPr/>
        </p:nvSpPr>
        <p:spPr>
          <a:xfrm>
            <a:off x="5471693" y="3413454"/>
            <a:ext cx="34289" cy="316672"/>
          </a:xfrm>
          <a:custGeom>
            <a:avLst/>
            <a:gdLst>
              <a:gd name="connsiteX0" fmla="*/ 135589 w 324412"/>
              <a:gd name="connsiteY0" fmla="*/ 0 h 2996034"/>
              <a:gd name="connsiteX1" fmla="*/ 173988 w 324412"/>
              <a:gd name="connsiteY1" fmla="*/ 304583 h 2996034"/>
              <a:gd name="connsiteX2" fmla="*/ 220695 w 324412"/>
              <a:gd name="connsiteY2" fmla="*/ 1010438 h 2996034"/>
              <a:gd name="connsiteX3" fmla="*/ 321397 w 324412"/>
              <a:gd name="connsiteY3" fmla="*/ 2416455 h 2996034"/>
              <a:gd name="connsiteX4" fmla="*/ 270759 w 324412"/>
              <a:gd name="connsiteY4" fmla="*/ 2832395 h 2996034"/>
              <a:gd name="connsiteX5" fmla="*/ 189649 w 324412"/>
              <a:gd name="connsiteY5" fmla="*/ 2968926 h 2996034"/>
              <a:gd name="connsiteX6" fmla="*/ 51471 w 324412"/>
              <a:gd name="connsiteY6" fmla="*/ 2972285 h 2996034"/>
              <a:gd name="connsiteX7" fmla="*/ 14689 w 324412"/>
              <a:gd name="connsiteY7" fmla="*/ 2865091 h 2996034"/>
              <a:gd name="connsiteX8" fmla="*/ 82694 w 324412"/>
              <a:gd name="connsiteY8" fmla="*/ 187684 h 2996034"/>
              <a:gd name="connsiteX9" fmla="*/ 135589 w 324412"/>
              <a:gd name="connsiteY9" fmla="*/ 0 h 2996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4412" h="2996034">
                <a:moveTo>
                  <a:pt x="135589" y="0"/>
                </a:moveTo>
                <a:cubicBezTo>
                  <a:pt x="174587" y="95009"/>
                  <a:pt x="166999" y="205488"/>
                  <a:pt x="173988" y="304583"/>
                </a:cubicBezTo>
                <a:lnTo>
                  <a:pt x="220695" y="1010438"/>
                </a:lnTo>
                <a:cubicBezTo>
                  <a:pt x="255001" y="1475048"/>
                  <a:pt x="289307" y="1939658"/>
                  <a:pt x="321397" y="2416455"/>
                </a:cubicBezTo>
                <a:cubicBezTo>
                  <a:pt x="331242" y="2534231"/>
                  <a:pt x="317644" y="2712136"/>
                  <a:pt x="270759" y="2832395"/>
                </a:cubicBezTo>
                <a:cubicBezTo>
                  <a:pt x="254605" y="2886832"/>
                  <a:pt x="233379" y="2934775"/>
                  <a:pt x="189649" y="2968926"/>
                </a:cubicBezTo>
                <a:cubicBezTo>
                  <a:pt x="140848" y="2996583"/>
                  <a:pt x="81902" y="3011252"/>
                  <a:pt x="51471" y="2972285"/>
                </a:cubicBezTo>
                <a:cubicBezTo>
                  <a:pt x="23895" y="2952000"/>
                  <a:pt x="13112" y="2908144"/>
                  <a:pt x="14689" y="2865091"/>
                </a:cubicBezTo>
                <a:cubicBezTo>
                  <a:pt x="-43140" y="1979726"/>
                  <a:pt x="88866" y="1082025"/>
                  <a:pt x="82694" y="187684"/>
                </a:cubicBezTo>
                <a:cubicBezTo>
                  <a:pt x="76344" y="119456"/>
                  <a:pt x="87426" y="58524"/>
                  <a:pt x="13558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9" name="Freeform: Shape 108">
            <a:extLst>
              <a:ext uri="{FF2B5EF4-FFF2-40B4-BE49-F238E27FC236}">
                <a16:creationId xmlns:a16="http://schemas.microsoft.com/office/drawing/2014/main" id="{007FBFDF-BF2B-440B-9676-D1659E99C3B3}"/>
              </a:ext>
            </a:extLst>
          </p:cNvPr>
          <p:cNvSpPr/>
          <p:nvPr/>
        </p:nvSpPr>
        <p:spPr>
          <a:xfrm>
            <a:off x="6371715" y="3290550"/>
            <a:ext cx="34289" cy="316672"/>
          </a:xfrm>
          <a:custGeom>
            <a:avLst/>
            <a:gdLst>
              <a:gd name="connsiteX0" fmla="*/ 135589 w 324412"/>
              <a:gd name="connsiteY0" fmla="*/ 0 h 2996034"/>
              <a:gd name="connsiteX1" fmla="*/ 173988 w 324412"/>
              <a:gd name="connsiteY1" fmla="*/ 304583 h 2996034"/>
              <a:gd name="connsiteX2" fmla="*/ 220695 w 324412"/>
              <a:gd name="connsiteY2" fmla="*/ 1010438 h 2996034"/>
              <a:gd name="connsiteX3" fmla="*/ 321397 w 324412"/>
              <a:gd name="connsiteY3" fmla="*/ 2416455 h 2996034"/>
              <a:gd name="connsiteX4" fmla="*/ 270759 w 324412"/>
              <a:gd name="connsiteY4" fmla="*/ 2832395 h 2996034"/>
              <a:gd name="connsiteX5" fmla="*/ 189649 w 324412"/>
              <a:gd name="connsiteY5" fmla="*/ 2968926 h 2996034"/>
              <a:gd name="connsiteX6" fmla="*/ 51471 w 324412"/>
              <a:gd name="connsiteY6" fmla="*/ 2972285 h 2996034"/>
              <a:gd name="connsiteX7" fmla="*/ 14689 w 324412"/>
              <a:gd name="connsiteY7" fmla="*/ 2865091 h 2996034"/>
              <a:gd name="connsiteX8" fmla="*/ 82694 w 324412"/>
              <a:gd name="connsiteY8" fmla="*/ 187684 h 2996034"/>
              <a:gd name="connsiteX9" fmla="*/ 135589 w 324412"/>
              <a:gd name="connsiteY9" fmla="*/ 0 h 2996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4412" h="2996034">
                <a:moveTo>
                  <a:pt x="135589" y="0"/>
                </a:moveTo>
                <a:cubicBezTo>
                  <a:pt x="174587" y="95009"/>
                  <a:pt x="166999" y="205488"/>
                  <a:pt x="173988" y="304583"/>
                </a:cubicBezTo>
                <a:lnTo>
                  <a:pt x="220695" y="1010438"/>
                </a:lnTo>
                <a:cubicBezTo>
                  <a:pt x="255001" y="1475048"/>
                  <a:pt x="289307" y="1939658"/>
                  <a:pt x="321397" y="2416455"/>
                </a:cubicBezTo>
                <a:cubicBezTo>
                  <a:pt x="331242" y="2534231"/>
                  <a:pt x="317644" y="2712136"/>
                  <a:pt x="270759" y="2832395"/>
                </a:cubicBezTo>
                <a:cubicBezTo>
                  <a:pt x="254605" y="2886832"/>
                  <a:pt x="233379" y="2934775"/>
                  <a:pt x="189649" y="2968926"/>
                </a:cubicBezTo>
                <a:cubicBezTo>
                  <a:pt x="140848" y="2996583"/>
                  <a:pt x="81902" y="3011252"/>
                  <a:pt x="51471" y="2972285"/>
                </a:cubicBezTo>
                <a:cubicBezTo>
                  <a:pt x="23895" y="2952000"/>
                  <a:pt x="13112" y="2908144"/>
                  <a:pt x="14689" y="2865091"/>
                </a:cubicBezTo>
                <a:cubicBezTo>
                  <a:pt x="-43140" y="1979726"/>
                  <a:pt x="88866" y="1082025"/>
                  <a:pt x="82694" y="187684"/>
                </a:cubicBezTo>
                <a:cubicBezTo>
                  <a:pt x="76344" y="119456"/>
                  <a:pt x="87426" y="58524"/>
                  <a:pt x="135589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79C79529-B9E4-4B2A-BD54-6F0C442DD0BB}"/>
              </a:ext>
            </a:extLst>
          </p:cNvPr>
          <p:cNvGrpSpPr/>
          <p:nvPr/>
        </p:nvGrpSpPr>
        <p:grpSpPr>
          <a:xfrm>
            <a:off x="6691483" y="3432672"/>
            <a:ext cx="2202816" cy="1260003"/>
            <a:chOff x="8921977" y="1394910"/>
            <a:chExt cx="2937088" cy="1680003"/>
          </a:xfrm>
        </p:grpSpPr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2760E40A-3D21-4FCB-B7E1-9E0E66CDD51E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B4417CE3-E31D-4841-B5C0-8D993D4312C7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1A3962C2-DC32-427A-A163-6A31BB56AFE8}"/>
              </a:ext>
            </a:extLst>
          </p:cNvPr>
          <p:cNvGrpSpPr/>
          <p:nvPr/>
        </p:nvGrpSpPr>
        <p:grpSpPr>
          <a:xfrm>
            <a:off x="249702" y="3432674"/>
            <a:ext cx="2202816" cy="1260003"/>
            <a:chOff x="332936" y="2555951"/>
            <a:chExt cx="2937088" cy="1680003"/>
          </a:xfrm>
        </p:grpSpPr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BFE137F6-AB2E-4E93-B2A0-548F84A92DF9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2679A9F4-2A7B-4739-A20F-2B8088B0D59F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6E4EAF23-BCF3-46A2-A04F-ED3D7BDF1983}"/>
              </a:ext>
            </a:extLst>
          </p:cNvPr>
          <p:cNvGrpSpPr/>
          <p:nvPr/>
        </p:nvGrpSpPr>
        <p:grpSpPr>
          <a:xfrm>
            <a:off x="6691483" y="4809971"/>
            <a:ext cx="2202816" cy="1260003"/>
            <a:chOff x="8921977" y="4001571"/>
            <a:chExt cx="2937088" cy="1680003"/>
          </a:xfrm>
        </p:grpSpPr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DCF62435-E777-418B-95D4-8F85943769A9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AE874DED-A813-4CE1-9D78-E0068EDD789A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B4E36275-6818-4C41-9CD2-0BC3C740CE6A}"/>
              </a:ext>
            </a:extLst>
          </p:cNvPr>
          <p:cNvGrpSpPr/>
          <p:nvPr/>
        </p:nvGrpSpPr>
        <p:grpSpPr>
          <a:xfrm>
            <a:off x="249702" y="4809970"/>
            <a:ext cx="2202816" cy="1260003"/>
            <a:chOff x="332936" y="4580523"/>
            <a:chExt cx="2937088" cy="1680003"/>
          </a:xfrm>
        </p:grpSpPr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18206BD1-3207-48C8-AEB3-C715B3DF3EEE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1EA87F5E-D210-42A7-8D6F-55DCBFD6FD72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26" name="Freeform 47">
            <a:extLst>
              <a:ext uri="{FF2B5EF4-FFF2-40B4-BE49-F238E27FC236}">
                <a16:creationId xmlns:a16="http://schemas.microsoft.com/office/drawing/2014/main" id="{0AB8D6DA-28E7-4DF8-92A6-5D6FE05FAF13}"/>
              </a:ext>
            </a:extLst>
          </p:cNvPr>
          <p:cNvSpPr>
            <a:spLocks/>
          </p:cNvSpPr>
          <p:nvPr/>
        </p:nvSpPr>
        <p:spPr bwMode="auto">
          <a:xfrm>
            <a:off x="7502070" y="2464672"/>
            <a:ext cx="140494" cy="175022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5 h 288"/>
              <a:gd name="T6" fmla="*/ 1 w 206"/>
              <a:gd name="T7" fmla="*/ 278 h 288"/>
              <a:gd name="T8" fmla="*/ 13 w 206"/>
              <a:gd name="T9" fmla="*/ 288 h 288"/>
              <a:gd name="T10" fmla="*/ 29 w 206"/>
              <a:gd name="T11" fmla="*/ 281 h 288"/>
              <a:gd name="T12" fmla="*/ 61 w 206"/>
              <a:gd name="T13" fmla="*/ 245 h 288"/>
              <a:gd name="T14" fmla="*/ 146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3" y="7"/>
                  <a:pt x="189" y="14"/>
                </a:cubicBezTo>
                <a:cubicBezTo>
                  <a:pt x="130" y="100"/>
                  <a:pt x="59" y="176"/>
                  <a:pt x="5" y="265"/>
                </a:cubicBezTo>
                <a:cubicBezTo>
                  <a:pt x="2" y="269"/>
                  <a:pt x="0" y="274"/>
                  <a:pt x="1" y="278"/>
                </a:cubicBezTo>
                <a:cubicBezTo>
                  <a:pt x="1" y="284"/>
                  <a:pt x="7" y="287"/>
                  <a:pt x="13" y="288"/>
                </a:cubicBezTo>
                <a:cubicBezTo>
                  <a:pt x="19" y="288"/>
                  <a:pt x="24" y="285"/>
                  <a:pt x="29" y="281"/>
                </a:cubicBezTo>
                <a:cubicBezTo>
                  <a:pt x="41" y="273"/>
                  <a:pt x="54" y="257"/>
                  <a:pt x="61" y="245"/>
                </a:cubicBezTo>
                <a:cubicBezTo>
                  <a:pt x="90" y="197"/>
                  <a:pt x="118" y="150"/>
                  <a:pt x="146" y="103"/>
                </a:cubicBezTo>
                <a:lnTo>
                  <a:pt x="189" y="32"/>
                </a:lnTo>
                <a:cubicBezTo>
                  <a:pt x="195" y="22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pic>
        <p:nvPicPr>
          <p:cNvPr id="129" name="Graphic 128" descr="Lightbulb">
            <a:extLst>
              <a:ext uri="{FF2B5EF4-FFF2-40B4-BE49-F238E27FC236}">
                <a16:creationId xmlns:a16="http://schemas.microsoft.com/office/drawing/2014/main" id="{CAA25057-6B99-44EC-88C4-0A7F4E89493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83455" y="4846422"/>
            <a:ext cx="361778" cy="361778"/>
          </a:xfrm>
          <a:prstGeom prst="rect">
            <a:avLst/>
          </a:prstGeom>
        </p:spPr>
      </p:pic>
      <p:pic>
        <p:nvPicPr>
          <p:cNvPr id="128" name="Graphic 127" descr="Puzzle">
            <a:extLst>
              <a:ext uri="{FF2B5EF4-FFF2-40B4-BE49-F238E27FC236}">
                <a16:creationId xmlns:a16="http://schemas.microsoft.com/office/drawing/2014/main" id="{F89FEC74-99A8-4F3A-86F1-CB30E2AC74B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398767" y="3459619"/>
            <a:ext cx="361778" cy="361778"/>
          </a:xfrm>
          <a:prstGeom prst="rect">
            <a:avLst/>
          </a:prstGeom>
        </p:spPr>
      </p:pic>
      <p:pic>
        <p:nvPicPr>
          <p:cNvPr id="130" name="Graphic 129" descr="Rocket">
            <a:extLst>
              <a:ext uri="{FF2B5EF4-FFF2-40B4-BE49-F238E27FC236}">
                <a16:creationId xmlns:a16="http://schemas.microsoft.com/office/drawing/2014/main" id="{11106AC6-63E5-4310-8ED6-8F2B3E5D2ADA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83455" y="3432222"/>
            <a:ext cx="361778" cy="361778"/>
          </a:xfrm>
          <a:prstGeom prst="rect">
            <a:avLst/>
          </a:prstGeom>
        </p:spPr>
      </p:pic>
      <p:grpSp>
        <p:nvGrpSpPr>
          <p:cNvPr id="68" name="Group 67">
            <a:extLst>
              <a:ext uri="{FF2B5EF4-FFF2-40B4-BE49-F238E27FC236}">
                <a16:creationId xmlns:a16="http://schemas.microsoft.com/office/drawing/2014/main" id="{926F02AA-72D4-43BC-9C49-52B5F682D65A}"/>
              </a:ext>
            </a:extLst>
          </p:cNvPr>
          <p:cNvGrpSpPr/>
          <p:nvPr/>
        </p:nvGrpSpPr>
        <p:grpSpPr>
          <a:xfrm>
            <a:off x="3469423" y="4809970"/>
            <a:ext cx="2202816" cy="1260003"/>
            <a:chOff x="8921977" y="4001571"/>
            <a:chExt cx="2937088" cy="1680003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8D8E7264-D85C-4489-BB60-2D75E5BF2AA2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0A54047B-070F-488E-8A1B-72FC51842891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71" name="Graphic 70" descr="Users">
            <a:extLst>
              <a:ext uri="{FF2B5EF4-FFF2-40B4-BE49-F238E27FC236}">
                <a16:creationId xmlns:a16="http://schemas.microsoft.com/office/drawing/2014/main" id="{DD2036D9-1D62-4971-9FAA-CF861278711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343401" y="2549680"/>
            <a:ext cx="457200" cy="457200"/>
          </a:xfrm>
          <a:prstGeom prst="rect">
            <a:avLst/>
          </a:prstGeom>
        </p:spPr>
      </p:pic>
      <p:pic>
        <p:nvPicPr>
          <p:cNvPr id="72" name="Graphic 71" descr="Puzzle">
            <a:extLst>
              <a:ext uri="{FF2B5EF4-FFF2-40B4-BE49-F238E27FC236}">
                <a16:creationId xmlns:a16="http://schemas.microsoft.com/office/drawing/2014/main" id="{DA1BD230-BF4B-40B1-A9B2-0A556B152C9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059038" y="2549680"/>
            <a:ext cx="457200" cy="457200"/>
          </a:xfrm>
          <a:prstGeom prst="rect">
            <a:avLst/>
          </a:prstGeom>
        </p:spPr>
      </p:pic>
      <p:pic>
        <p:nvPicPr>
          <p:cNvPr id="94" name="Graphic 93" descr="Lightbulb">
            <a:extLst>
              <a:ext uri="{FF2B5EF4-FFF2-40B4-BE49-F238E27FC236}">
                <a16:creationId xmlns:a16="http://schemas.microsoft.com/office/drawing/2014/main" id="{6EA1AF59-AFC2-47D2-9C72-3DADE474E284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485582" y="2549680"/>
            <a:ext cx="457200" cy="457200"/>
          </a:xfrm>
          <a:prstGeom prst="rect">
            <a:avLst/>
          </a:prstGeom>
        </p:spPr>
      </p:pic>
      <p:pic>
        <p:nvPicPr>
          <p:cNvPr id="95" name="Graphic 94" descr="Rocket">
            <a:extLst>
              <a:ext uri="{FF2B5EF4-FFF2-40B4-BE49-F238E27FC236}">
                <a16:creationId xmlns:a16="http://schemas.microsoft.com/office/drawing/2014/main" id="{4C7B4D6A-969F-4933-9DA3-D7DFE1F69FA1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2627763" y="2549680"/>
            <a:ext cx="457200" cy="457200"/>
          </a:xfrm>
          <a:prstGeom prst="rect">
            <a:avLst/>
          </a:prstGeom>
        </p:spPr>
      </p:pic>
      <p:pic>
        <p:nvPicPr>
          <p:cNvPr id="96" name="Graphic 95" descr="Tools">
            <a:extLst>
              <a:ext uri="{FF2B5EF4-FFF2-40B4-BE49-F238E27FC236}">
                <a16:creationId xmlns:a16="http://schemas.microsoft.com/office/drawing/2014/main" id="{36E1CC33-02A1-4B78-B682-11FD10A27FFE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5201220" y="2549680"/>
            <a:ext cx="457200" cy="457200"/>
          </a:xfrm>
          <a:prstGeom prst="rect">
            <a:avLst/>
          </a:prstGeom>
        </p:spPr>
      </p:pic>
      <p:pic>
        <p:nvPicPr>
          <p:cNvPr id="97" name="Graphic 96" descr="Users">
            <a:extLst>
              <a:ext uri="{FF2B5EF4-FFF2-40B4-BE49-F238E27FC236}">
                <a16:creationId xmlns:a16="http://schemas.microsoft.com/office/drawing/2014/main" id="{8454C642-4E0A-498C-84C7-228D5870A05E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5209587" y="4828196"/>
            <a:ext cx="361778" cy="361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56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raphic 97" descr="Tools">
            <a:extLst>
              <a:ext uri="{FF2B5EF4-FFF2-40B4-BE49-F238E27FC236}">
                <a16:creationId xmlns:a16="http://schemas.microsoft.com/office/drawing/2014/main" id="{2C308D4E-A996-4779-9D2C-D1E0FCC5FFE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98767" y="4842440"/>
            <a:ext cx="365760" cy="365760"/>
          </a:xfrm>
          <a:prstGeom prst="rect">
            <a:avLst/>
          </a:prstGeom>
        </p:spPr>
      </p:pic>
      <p:grpSp>
        <p:nvGrpSpPr>
          <p:cNvPr id="59" name="Group 58">
            <a:extLst>
              <a:ext uri="{FF2B5EF4-FFF2-40B4-BE49-F238E27FC236}">
                <a16:creationId xmlns:a16="http://schemas.microsoft.com/office/drawing/2014/main" id="{D869E62B-FA3E-42D0-93E4-652B14AC399C}"/>
              </a:ext>
            </a:extLst>
          </p:cNvPr>
          <p:cNvGrpSpPr/>
          <p:nvPr/>
        </p:nvGrpSpPr>
        <p:grpSpPr>
          <a:xfrm>
            <a:off x="2169845" y="1357781"/>
            <a:ext cx="4830992" cy="3236580"/>
            <a:chOff x="3680113" y="1356565"/>
            <a:chExt cx="4830992" cy="3236580"/>
          </a:xfrm>
        </p:grpSpPr>
        <p:sp>
          <p:nvSpPr>
            <p:cNvPr id="60" name="Shape">
              <a:extLst>
                <a:ext uri="{FF2B5EF4-FFF2-40B4-BE49-F238E27FC236}">
                  <a16:creationId xmlns:a16="http://schemas.microsoft.com/office/drawing/2014/main" id="{6C085A6F-F138-4D1B-BD66-A264276F09D0}"/>
                </a:ext>
              </a:extLst>
            </p:cNvPr>
            <p:cNvSpPr/>
            <p:nvPr/>
          </p:nvSpPr>
          <p:spPr>
            <a:xfrm>
              <a:off x="6054713" y="1356565"/>
              <a:ext cx="70861" cy="309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2475"/>
                  </a:lnTo>
                  <a:cubicBezTo>
                    <a:pt x="0" y="1106"/>
                    <a:pt x="4825" y="0"/>
                    <a:pt x="10800" y="0"/>
                  </a:cubicBezTo>
                  <a:lnTo>
                    <a:pt x="10800" y="0"/>
                  </a:lnTo>
                  <a:cubicBezTo>
                    <a:pt x="16775" y="0"/>
                    <a:pt x="21600" y="1106"/>
                    <a:pt x="21600" y="2475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74197778-CD8B-4F30-8379-68BA935BDC9F}"/>
                </a:ext>
              </a:extLst>
            </p:cNvPr>
            <p:cNvSpPr/>
            <p:nvPr/>
          </p:nvSpPr>
          <p:spPr>
            <a:xfrm>
              <a:off x="6054713" y="2751171"/>
              <a:ext cx="97247" cy="1575396"/>
            </a:xfrm>
            <a:custGeom>
              <a:avLst/>
              <a:gdLst>
                <a:gd name="connsiteX0" fmla="*/ 0 w 97247"/>
                <a:gd name="connsiteY0" fmla="*/ 0 h 1575396"/>
                <a:gd name="connsiteX1" fmla="*/ 97247 w 97247"/>
                <a:gd name="connsiteY1" fmla="*/ 0 h 1575396"/>
                <a:gd name="connsiteX2" fmla="*/ 97247 w 97247"/>
                <a:gd name="connsiteY2" fmla="*/ 1575396 h 1575396"/>
                <a:gd name="connsiteX3" fmla="*/ 0 w 97247"/>
                <a:gd name="connsiteY3" fmla="*/ 1575396 h 1575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247" h="1575396">
                  <a:moveTo>
                    <a:pt x="0" y="0"/>
                  </a:moveTo>
                  <a:lnTo>
                    <a:pt x="97247" y="0"/>
                  </a:lnTo>
                  <a:lnTo>
                    <a:pt x="97247" y="1575396"/>
                  </a:lnTo>
                  <a:lnTo>
                    <a:pt x="0" y="1575396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2" name="Shape">
              <a:extLst>
                <a:ext uri="{FF2B5EF4-FFF2-40B4-BE49-F238E27FC236}">
                  <a16:creationId xmlns:a16="http://schemas.microsoft.com/office/drawing/2014/main" id="{BD508B84-27CA-4C12-8CB5-723F2BCCCA65}"/>
                </a:ext>
              </a:extLst>
            </p:cNvPr>
            <p:cNvSpPr/>
            <p:nvPr/>
          </p:nvSpPr>
          <p:spPr>
            <a:xfrm>
              <a:off x="5658945" y="4059990"/>
              <a:ext cx="515253" cy="533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600" extrusionOk="0">
                  <a:moveTo>
                    <a:pt x="11831" y="21600"/>
                  </a:moveTo>
                  <a:lnTo>
                    <a:pt x="9761" y="21600"/>
                  </a:lnTo>
                  <a:cubicBezTo>
                    <a:pt x="4375" y="21600"/>
                    <a:pt x="0" y="17362"/>
                    <a:pt x="0" y="12163"/>
                  </a:cubicBezTo>
                  <a:cubicBezTo>
                    <a:pt x="0" y="10475"/>
                    <a:pt x="1414" y="9109"/>
                    <a:pt x="3159" y="9109"/>
                  </a:cubicBezTo>
                  <a:cubicBezTo>
                    <a:pt x="4904" y="9109"/>
                    <a:pt x="6318" y="10475"/>
                    <a:pt x="6318" y="12163"/>
                  </a:cubicBezTo>
                  <a:cubicBezTo>
                    <a:pt x="6318" y="14003"/>
                    <a:pt x="7866" y="15492"/>
                    <a:pt x="9761" y="15492"/>
                  </a:cubicBezTo>
                  <a:lnTo>
                    <a:pt x="11831" y="15492"/>
                  </a:lnTo>
                  <a:cubicBezTo>
                    <a:pt x="13734" y="15492"/>
                    <a:pt x="15274" y="13995"/>
                    <a:pt x="15274" y="12163"/>
                  </a:cubicBezTo>
                  <a:lnTo>
                    <a:pt x="15274" y="3054"/>
                  </a:lnTo>
                  <a:cubicBezTo>
                    <a:pt x="15274" y="1367"/>
                    <a:pt x="16688" y="0"/>
                    <a:pt x="18433" y="0"/>
                  </a:cubicBezTo>
                  <a:cubicBezTo>
                    <a:pt x="20178" y="0"/>
                    <a:pt x="21592" y="1367"/>
                    <a:pt x="21592" y="3054"/>
                  </a:cubicBezTo>
                  <a:lnTo>
                    <a:pt x="21592" y="12163"/>
                  </a:lnTo>
                  <a:cubicBezTo>
                    <a:pt x="21600" y="17362"/>
                    <a:pt x="17217" y="21600"/>
                    <a:pt x="11831" y="21600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3" name="Shape">
              <a:extLst>
                <a:ext uri="{FF2B5EF4-FFF2-40B4-BE49-F238E27FC236}">
                  <a16:creationId xmlns:a16="http://schemas.microsoft.com/office/drawing/2014/main" id="{B63AAF26-61E4-4754-9C4D-E78AF8C71B25}"/>
                </a:ext>
              </a:extLst>
            </p:cNvPr>
            <p:cNvSpPr/>
            <p:nvPr/>
          </p:nvSpPr>
          <p:spPr>
            <a:xfrm>
              <a:off x="3680113" y="1620408"/>
              <a:ext cx="2400986" cy="1617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9" y="20286"/>
                    <a:pt x="2465" y="19363"/>
                    <a:pt x="4495" y="19363"/>
                  </a:cubicBezTo>
                  <a:cubicBezTo>
                    <a:pt x="6522" y="19363"/>
                    <a:pt x="8260" y="20286"/>
                    <a:pt x="8989" y="21600"/>
                  </a:cubicBezTo>
                  <a:cubicBezTo>
                    <a:pt x="11014" y="9031"/>
                    <a:pt x="15891" y="141"/>
                    <a:pt x="21600" y="0"/>
                  </a:cubicBezTo>
                  <a:cubicBezTo>
                    <a:pt x="11848" y="93"/>
                    <a:pt x="3506" y="8988"/>
                    <a:pt x="0" y="2160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4" name="Shape">
              <a:extLst>
                <a:ext uri="{FF2B5EF4-FFF2-40B4-BE49-F238E27FC236}">
                  <a16:creationId xmlns:a16="http://schemas.microsoft.com/office/drawing/2014/main" id="{BDF0C8AB-45CA-48FA-AE78-C2AAD9A64D6F}"/>
                </a:ext>
              </a:extLst>
            </p:cNvPr>
            <p:cNvSpPr/>
            <p:nvPr/>
          </p:nvSpPr>
          <p:spPr>
            <a:xfrm>
              <a:off x="4678954" y="1620409"/>
              <a:ext cx="1416280" cy="1618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9" extrusionOk="0">
                  <a:moveTo>
                    <a:pt x="21379" y="4"/>
                  </a:moveTo>
                  <a:cubicBezTo>
                    <a:pt x="11698" y="142"/>
                    <a:pt x="3432" y="9033"/>
                    <a:pt x="0" y="21599"/>
                  </a:cubicBezTo>
                  <a:cubicBezTo>
                    <a:pt x="1196" y="20286"/>
                    <a:pt x="4053" y="19363"/>
                    <a:pt x="7384" y="19363"/>
                  </a:cubicBezTo>
                  <a:cubicBezTo>
                    <a:pt x="10715" y="19363"/>
                    <a:pt x="13572" y="20286"/>
                    <a:pt x="14768" y="21599"/>
                  </a:cubicBezTo>
                  <a:cubicBezTo>
                    <a:pt x="15863" y="8950"/>
                    <a:pt x="18507" y="22"/>
                    <a:pt x="21600" y="2"/>
                  </a:cubicBezTo>
                  <a:cubicBezTo>
                    <a:pt x="21525" y="-1"/>
                    <a:pt x="21451" y="2"/>
                    <a:pt x="21379" y="4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5" name="Shape">
              <a:extLst>
                <a:ext uri="{FF2B5EF4-FFF2-40B4-BE49-F238E27FC236}">
                  <a16:creationId xmlns:a16="http://schemas.microsoft.com/office/drawing/2014/main" id="{D7121B3D-D181-456F-BBAA-71305AFBBBBB}"/>
                </a:ext>
              </a:extLst>
            </p:cNvPr>
            <p:cNvSpPr/>
            <p:nvPr/>
          </p:nvSpPr>
          <p:spPr>
            <a:xfrm>
              <a:off x="6092405" y="1620408"/>
              <a:ext cx="1415715" cy="1617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253" y="19363"/>
                  </a:moveTo>
                  <a:cubicBezTo>
                    <a:pt x="17554" y="19363"/>
                    <a:pt x="20384" y="20269"/>
                    <a:pt x="21600" y="21562"/>
                  </a:cubicBezTo>
                  <a:cubicBezTo>
                    <a:pt x="18132" y="8922"/>
                    <a:pt x="9773" y="8"/>
                    <a:pt x="6" y="0"/>
                  </a:cubicBezTo>
                  <a:cubicBezTo>
                    <a:pt x="3" y="0"/>
                    <a:pt x="0" y="0"/>
                    <a:pt x="0" y="0"/>
                  </a:cubicBezTo>
                  <a:cubicBezTo>
                    <a:pt x="3094" y="13"/>
                    <a:pt x="5742" y="8942"/>
                    <a:pt x="6838" y="21600"/>
                  </a:cubicBezTo>
                  <a:lnTo>
                    <a:pt x="6866" y="21600"/>
                  </a:lnTo>
                  <a:cubicBezTo>
                    <a:pt x="8063" y="20289"/>
                    <a:pt x="10921" y="19363"/>
                    <a:pt x="14253" y="19363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6" name="Shape">
              <a:extLst>
                <a:ext uri="{FF2B5EF4-FFF2-40B4-BE49-F238E27FC236}">
                  <a16:creationId xmlns:a16="http://schemas.microsoft.com/office/drawing/2014/main" id="{0150AB95-5C09-48AA-BB58-4A5154DA15D4}"/>
                </a:ext>
              </a:extLst>
            </p:cNvPr>
            <p:cNvSpPr/>
            <p:nvPr/>
          </p:nvSpPr>
          <p:spPr>
            <a:xfrm>
              <a:off x="6092405" y="1620408"/>
              <a:ext cx="2418700" cy="1618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123" y="19364"/>
                  </a:moveTo>
                  <a:cubicBezTo>
                    <a:pt x="19144" y="19364"/>
                    <a:pt x="20875" y="20287"/>
                    <a:pt x="21600" y="21600"/>
                  </a:cubicBezTo>
                  <a:cubicBezTo>
                    <a:pt x="18101" y="8923"/>
                    <a:pt x="9751" y="0"/>
                    <a:pt x="8" y="0"/>
                  </a:cubicBezTo>
                  <a:cubicBezTo>
                    <a:pt x="5" y="0"/>
                    <a:pt x="3" y="0"/>
                    <a:pt x="0" y="0"/>
                  </a:cubicBezTo>
                  <a:cubicBezTo>
                    <a:pt x="5722" y="8"/>
                    <a:pt x="10620" y="8938"/>
                    <a:pt x="12646" y="21597"/>
                  </a:cubicBezTo>
                  <a:cubicBezTo>
                    <a:pt x="13370" y="20289"/>
                    <a:pt x="15102" y="19364"/>
                    <a:pt x="17123" y="19364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7" name="Shape">
              <a:extLst>
                <a:ext uri="{FF2B5EF4-FFF2-40B4-BE49-F238E27FC236}">
                  <a16:creationId xmlns:a16="http://schemas.microsoft.com/office/drawing/2014/main" id="{AAB6B010-FDF8-4EE8-BB8C-BA9B09141720}"/>
                </a:ext>
              </a:extLst>
            </p:cNvPr>
            <p:cNvSpPr/>
            <p:nvPr/>
          </p:nvSpPr>
          <p:spPr>
            <a:xfrm>
              <a:off x="5640101" y="1620408"/>
              <a:ext cx="897261" cy="1617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20" y="19363"/>
                  </a:moveTo>
                  <a:cubicBezTo>
                    <a:pt x="15684" y="19363"/>
                    <a:pt x="19853" y="20287"/>
                    <a:pt x="21600" y="21600"/>
                  </a:cubicBezTo>
                  <a:cubicBezTo>
                    <a:pt x="19871" y="8942"/>
                    <a:pt x="15693" y="10"/>
                    <a:pt x="10811" y="0"/>
                  </a:cubicBezTo>
                  <a:cubicBezTo>
                    <a:pt x="10802" y="0"/>
                    <a:pt x="10793" y="0"/>
                    <a:pt x="10784" y="0"/>
                  </a:cubicBezTo>
                  <a:cubicBezTo>
                    <a:pt x="5902" y="23"/>
                    <a:pt x="1729" y="8949"/>
                    <a:pt x="0" y="21600"/>
                  </a:cubicBezTo>
                  <a:lnTo>
                    <a:pt x="45" y="21600"/>
                  </a:lnTo>
                  <a:cubicBezTo>
                    <a:pt x="1788" y="20289"/>
                    <a:pt x="5957" y="19363"/>
                    <a:pt x="10820" y="19363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Umbrella Diagram with 5 Parts for PowerPoint</a:t>
            </a:r>
          </a:p>
        </p:txBody>
      </p:sp>
      <p:sp>
        <p:nvSpPr>
          <p:cNvPr id="42" name="Freeform 35">
            <a:extLst>
              <a:ext uri="{FF2B5EF4-FFF2-40B4-BE49-F238E27FC236}">
                <a16:creationId xmlns:a16="http://schemas.microsoft.com/office/drawing/2014/main" id="{28878366-C996-494F-BD73-28B1026EB834}"/>
              </a:ext>
            </a:extLst>
          </p:cNvPr>
          <p:cNvSpPr>
            <a:spLocks/>
          </p:cNvSpPr>
          <p:nvPr/>
        </p:nvSpPr>
        <p:spPr bwMode="auto">
          <a:xfrm>
            <a:off x="6921616" y="1738313"/>
            <a:ext cx="139304" cy="175022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6 h 288"/>
              <a:gd name="T6" fmla="*/ 1 w 206"/>
              <a:gd name="T7" fmla="*/ 278 h 288"/>
              <a:gd name="T8" fmla="*/ 13 w 206"/>
              <a:gd name="T9" fmla="*/ 288 h 288"/>
              <a:gd name="T10" fmla="*/ 29 w 206"/>
              <a:gd name="T11" fmla="*/ 282 h 288"/>
              <a:gd name="T12" fmla="*/ 61 w 206"/>
              <a:gd name="T13" fmla="*/ 245 h 288"/>
              <a:gd name="T14" fmla="*/ 146 w 206"/>
              <a:gd name="T15" fmla="*/ 103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1"/>
                  <a:pt x="59" y="176"/>
                  <a:pt x="5" y="266"/>
                </a:cubicBezTo>
                <a:cubicBezTo>
                  <a:pt x="2" y="270"/>
                  <a:pt x="0" y="274"/>
                  <a:pt x="1" y="278"/>
                </a:cubicBezTo>
                <a:cubicBezTo>
                  <a:pt x="2" y="284"/>
                  <a:pt x="8" y="288"/>
                  <a:pt x="13" y="288"/>
                </a:cubicBezTo>
                <a:cubicBezTo>
                  <a:pt x="19" y="288"/>
                  <a:pt x="24" y="285"/>
                  <a:pt x="29" y="282"/>
                </a:cubicBezTo>
                <a:cubicBezTo>
                  <a:pt x="41" y="273"/>
                  <a:pt x="54" y="258"/>
                  <a:pt x="61" y="245"/>
                </a:cubicBezTo>
                <a:cubicBezTo>
                  <a:pt x="90" y="198"/>
                  <a:pt x="118" y="151"/>
                  <a:pt x="146" y="103"/>
                </a:cubicBezTo>
                <a:lnTo>
                  <a:pt x="189" y="33"/>
                </a:lnTo>
                <a:cubicBezTo>
                  <a:pt x="195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3" name="Freeform 36">
            <a:extLst>
              <a:ext uri="{FF2B5EF4-FFF2-40B4-BE49-F238E27FC236}">
                <a16:creationId xmlns:a16="http://schemas.microsoft.com/office/drawing/2014/main" id="{AF995A55-4A55-4258-9C2D-57F82E79D46A}"/>
              </a:ext>
            </a:extLst>
          </p:cNvPr>
          <p:cNvSpPr>
            <a:spLocks/>
          </p:cNvSpPr>
          <p:nvPr/>
        </p:nvSpPr>
        <p:spPr bwMode="auto">
          <a:xfrm>
            <a:off x="4796065" y="2440657"/>
            <a:ext cx="140494" cy="17621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4 w 206"/>
              <a:gd name="T5" fmla="*/ 266 h 288"/>
              <a:gd name="T6" fmla="*/ 0 w 206"/>
              <a:gd name="T7" fmla="*/ 278 h 288"/>
              <a:gd name="T8" fmla="*/ 13 w 206"/>
              <a:gd name="T9" fmla="*/ 288 h 288"/>
              <a:gd name="T10" fmla="*/ 28 w 206"/>
              <a:gd name="T11" fmla="*/ 282 h 288"/>
              <a:gd name="T12" fmla="*/ 61 w 206"/>
              <a:gd name="T13" fmla="*/ 245 h 288"/>
              <a:gd name="T14" fmla="*/ 146 w 206"/>
              <a:gd name="T15" fmla="*/ 103 h 288"/>
              <a:gd name="T16" fmla="*/ 188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3" y="7"/>
                  <a:pt x="189" y="14"/>
                </a:cubicBezTo>
                <a:cubicBezTo>
                  <a:pt x="130" y="100"/>
                  <a:pt x="58" y="176"/>
                  <a:pt x="4" y="266"/>
                </a:cubicBezTo>
                <a:cubicBezTo>
                  <a:pt x="2" y="269"/>
                  <a:pt x="0" y="274"/>
                  <a:pt x="0" y="278"/>
                </a:cubicBezTo>
                <a:cubicBezTo>
                  <a:pt x="1" y="284"/>
                  <a:pt x="7" y="288"/>
                  <a:pt x="13" y="288"/>
                </a:cubicBezTo>
                <a:cubicBezTo>
                  <a:pt x="19" y="288"/>
                  <a:pt x="24" y="285"/>
                  <a:pt x="28" y="282"/>
                </a:cubicBezTo>
                <a:cubicBezTo>
                  <a:pt x="40" y="273"/>
                  <a:pt x="53" y="257"/>
                  <a:pt x="61" y="245"/>
                </a:cubicBezTo>
                <a:cubicBezTo>
                  <a:pt x="89" y="198"/>
                  <a:pt x="118" y="150"/>
                  <a:pt x="146" y="103"/>
                </a:cubicBezTo>
                <a:cubicBezTo>
                  <a:pt x="160" y="80"/>
                  <a:pt x="174" y="56"/>
                  <a:pt x="188" y="33"/>
                </a:cubicBezTo>
                <a:cubicBezTo>
                  <a:pt x="195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4" name="Freeform 37">
            <a:extLst>
              <a:ext uri="{FF2B5EF4-FFF2-40B4-BE49-F238E27FC236}">
                <a16:creationId xmlns:a16="http://schemas.microsoft.com/office/drawing/2014/main" id="{929DB54B-E90D-49E0-BD8F-DA3CD927AB9B}"/>
              </a:ext>
            </a:extLst>
          </p:cNvPr>
          <p:cNvSpPr>
            <a:spLocks/>
          </p:cNvSpPr>
          <p:nvPr/>
        </p:nvSpPr>
        <p:spPr bwMode="auto">
          <a:xfrm>
            <a:off x="3934339" y="1711681"/>
            <a:ext cx="139304" cy="175022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4 w 206"/>
              <a:gd name="T5" fmla="*/ 265 h 288"/>
              <a:gd name="T6" fmla="*/ 0 w 206"/>
              <a:gd name="T7" fmla="*/ 278 h 288"/>
              <a:gd name="T8" fmla="*/ 13 w 206"/>
              <a:gd name="T9" fmla="*/ 287 h 288"/>
              <a:gd name="T10" fmla="*/ 29 w 206"/>
              <a:gd name="T11" fmla="*/ 281 h 288"/>
              <a:gd name="T12" fmla="*/ 61 w 206"/>
              <a:gd name="T13" fmla="*/ 245 h 288"/>
              <a:gd name="T14" fmla="*/ 146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3" y="7"/>
                  <a:pt x="189" y="14"/>
                </a:cubicBezTo>
                <a:cubicBezTo>
                  <a:pt x="130" y="100"/>
                  <a:pt x="58" y="176"/>
                  <a:pt x="4" y="265"/>
                </a:cubicBezTo>
                <a:cubicBezTo>
                  <a:pt x="2" y="269"/>
                  <a:pt x="0" y="274"/>
                  <a:pt x="0" y="278"/>
                </a:cubicBezTo>
                <a:cubicBezTo>
                  <a:pt x="1" y="284"/>
                  <a:pt x="7" y="287"/>
                  <a:pt x="13" y="287"/>
                </a:cubicBezTo>
                <a:cubicBezTo>
                  <a:pt x="19" y="288"/>
                  <a:pt x="24" y="285"/>
                  <a:pt x="29" y="281"/>
                </a:cubicBezTo>
                <a:cubicBezTo>
                  <a:pt x="40" y="272"/>
                  <a:pt x="53" y="257"/>
                  <a:pt x="61" y="245"/>
                </a:cubicBezTo>
                <a:cubicBezTo>
                  <a:pt x="89" y="197"/>
                  <a:pt x="118" y="150"/>
                  <a:pt x="146" y="103"/>
                </a:cubicBezTo>
                <a:lnTo>
                  <a:pt x="189" y="32"/>
                </a:ln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5" name="Freeform 38">
            <a:extLst>
              <a:ext uri="{FF2B5EF4-FFF2-40B4-BE49-F238E27FC236}">
                <a16:creationId xmlns:a16="http://schemas.microsoft.com/office/drawing/2014/main" id="{74593419-39D3-48AC-9606-F833A02BB071}"/>
              </a:ext>
            </a:extLst>
          </p:cNvPr>
          <p:cNvSpPr>
            <a:spLocks/>
          </p:cNvSpPr>
          <p:nvPr/>
        </p:nvSpPr>
        <p:spPr bwMode="auto">
          <a:xfrm>
            <a:off x="5536920" y="2022871"/>
            <a:ext cx="139304" cy="17621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6 h 288"/>
              <a:gd name="T6" fmla="*/ 1 w 206"/>
              <a:gd name="T7" fmla="*/ 279 h 288"/>
              <a:gd name="T8" fmla="*/ 13 w 206"/>
              <a:gd name="T9" fmla="*/ 288 h 288"/>
              <a:gd name="T10" fmla="*/ 29 w 206"/>
              <a:gd name="T11" fmla="*/ 282 h 288"/>
              <a:gd name="T12" fmla="*/ 62 w 206"/>
              <a:gd name="T13" fmla="*/ 245 h 288"/>
              <a:gd name="T14" fmla="*/ 147 w 206"/>
              <a:gd name="T15" fmla="*/ 104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1"/>
                  <a:pt x="59" y="176"/>
                  <a:pt x="5" y="266"/>
                </a:cubicBezTo>
                <a:cubicBezTo>
                  <a:pt x="3" y="270"/>
                  <a:pt x="0" y="274"/>
                  <a:pt x="1" y="279"/>
                </a:cubicBezTo>
                <a:cubicBezTo>
                  <a:pt x="2" y="284"/>
                  <a:pt x="8" y="288"/>
                  <a:pt x="13" y="288"/>
                </a:cubicBezTo>
                <a:cubicBezTo>
                  <a:pt x="19" y="288"/>
                  <a:pt x="24" y="285"/>
                  <a:pt x="29" y="282"/>
                </a:cubicBezTo>
                <a:cubicBezTo>
                  <a:pt x="41" y="273"/>
                  <a:pt x="54" y="258"/>
                  <a:pt x="62" y="245"/>
                </a:cubicBezTo>
                <a:cubicBezTo>
                  <a:pt x="90" y="198"/>
                  <a:pt x="118" y="151"/>
                  <a:pt x="147" y="104"/>
                </a:cubicBezTo>
                <a:cubicBezTo>
                  <a:pt x="161" y="80"/>
                  <a:pt x="175" y="56"/>
                  <a:pt x="189" y="33"/>
                </a:cubicBezTo>
                <a:cubicBezTo>
                  <a:pt x="196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6" name="Freeform 39">
            <a:extLst>
              <a:ext uri="{FF2B5EF4-FFF2-40B4-BE49-F238E27FC236}">
                <a16:creationId xmlns:a16="http://schemas.microsoft.com/office/drawing/2014/main" id="{A3E85530-DBB7-4C64-A18D-0F162B61AB64}"/>
              </a:ext>
            </a:extLst>
          </p:cNvPr>
          <p:cNvSpPr>
            <a:spLocks/>
          </p:cNvSpPr>
          <p:nvPr/>
        </p:nvSpPr>
        <p:spPr bwMode="auto">
          <a:xfrm>
            <a:off x="3782082" y="2856309"/>
            <a:ext cx="140494" cy="17621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5 h 288"/>
              <a:gd name="T6" fmla="*/ 1 w 206"/>
              <a:gd name="T7" fmla="*/ 278 h 288"/>
              <a:gd name="T8" fmla="*/ 14 w 206"/>
              <a:gd name="T9" fmla="*/ 287 h 288"/>
              <a:gd name="T10" fmla="*/ 29 w 206"/>
              <a:gd name="T11" fmla="*/ 281 h 288"/>
              <a:gd name="T12" fmla="*/ 62 w 206"/>
              <a:gd name="T13" fmla="*/ 245 h 288"/>
              <a:gd name="T14" fmla="*/ 147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0"/>
                  <a:pt x="59" y="176"/>
                  <a:pt x="5" y="265"/>
                </a:cubicBezTo>
                <a:cubicBezTo>
                  <a:pt x="3" y="269"/>
                  <a:pt x="0" y="274"/>
                  <a:pt x="1" y="278"/>
                </a:cubicBezTo>
                <a:cubicBezTo>
                  <a:pt x="2" y="284"/>
                  <a:pt x="8" y="287"/>
                  <a:pt x="14" y="287"/>
                </a:cubicBezTo>
                <a:cubicBezTo>
                  <a:pt x="19" y="288"/>
                  <a:pt x="25" y="285"/>
                  <a:pt x="29" y="281"/>
                </a:cubicBezTo>
                <a:cubicBezTo>
                  <a:pt x="41" y="272"/>
                  <a:pt x="54" y="257"/>
                  <a:pt x="62" y="245"/>
                </a:cubicBezTo>
                <a:cubicBezTo>
                  <a:pt x="90" y="197"/>
                  <a:pt x="118" y="150"/>
                  <a:pt x="147" y="103"/>
                </a:cubicBezTo>
                <a:lnTo>
                  <a:pt x="189" y="32"/>
                </a:lnTo>
                <a:cubicBezTo>
                  <a:pt x="196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7" name="Freeform 40">
            <a:extLst>
              <a:ext uri="{FF2B5EF4-FFF2-40B4-BE49-F238E27FC236}">
                <a16:creationId xmlns:a16="http://schemas.microsoft.com/office/drawing/2014/main" id="{1B1A6DAE-B484-4D73-B071-FF4C04F0E293}"/>
              </a:ext>
            </a:extLst>
          </p:cNvPr>
          <p:cNvSpPr>
            <a:spLocks/>
          </p:cNvSpPr>
          <p:nvPr/>
        </p:nvSpPr>
        <p:spPr bwMode="auto">
          <a:xfrm>
            <a:off x="5454952" y="2549723"/>
            <a:ext cx="139304" cy="175022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5 h 288"/>
              <a:gd name="T6" fmla="*/ 1 w 206"/>
              <a:gd name="T7" fmla="*/ 278 h 288"/>
              <a:gd name="T8" fmla="*/ 14 w 206"/>
              <a:gd name="T9" fmla="*/ 288 h 288"/>
              <a:gd name="T10" fmla="*/ 29 w 206"/>
              <a:gd name="T11" fmla="*/ 281 h 288"/>
              <a:gd name="T12" fmla="*/ 62 w 206"/>
              <a:gd name="T13" fmla="*/ 245 h 288"/>
              <a:gd name="T14" fmla="*/ 147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0"/>
                  <a:pt x="59" y="176"/>
                  <a:pt x="5" y="265"/>
                </a:cubicBezTo>
                <a:cubicBezTo>
                  <a:pt x="3" y="269"/>
                  <a:pt x="0" y="274"/>
                  <a:pt x="1" y="278"/>
                </a:cubicBezTo>
                <a:cubicBezTo>
                  <a:pt x="2" y="284"/>
                  <a:pt x="8" y="287"/>
                  <a:pt x="14" y="288"/>
                </a:cubicBezTo>
                <a:cubicBezTo>
                  <a:pt x="19" y="288"/>
                  <a:pt x="25" y="285"/>
                  <a:pt x="29" y="281"/>
                </a:cubicBezTo>
                <a:cubicBezTo>
                  <a:pt x="41" y="273"/>
                  <a:pt x="54" y="257"/>
                  <a:pt x="62" y="245"/>
                </a:cubicBezTo>
                <a:lnTo>
                  <a:pt x="147" y="103"/>
                </a:lnTo>
                <a:lnTo>
                  <a:pt x="189" y="32"/>
                </a:lnTo>
                <a:cubicBezTo>
                  <a:pt x="196" y="22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8" name="Freeform 41">
            <a:extLst>
              <a:ext uri="{FF2B5EF4-FFF2-40B4-BE49-F238E27FC236}">
                <a16:creationId xmlns:a16="http://schemas.microsoft.com/office/drawing/2014/main" id="{F56CEBBC-78AC-43C2-A540-EA6677111210}"/>
              </a:ext>
            </a:extLst>
          </p:cNvPr>
          <p:cNvSpPr>
            <a:spLocks/>
          </p:cNvSpPr>
          <p:nvPr/>
        </p:nvSpPr>
        <p:spPr bwMode="auto">
          <a:xfrm>
            <a:off x="2135304" y="2638425"/>
            <a:ext cx="139304" cy="17621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4 w 206"/>
              <a:gd name="T5" fmla="*/ 265 h 288"/>
              <a:gd name="T6" fmla="*/ 0 w 206"/>
              <a:gd name="T7" fmla="*/ 278 h 288"/>
              <a:gd name="T8" fmla="*/ 13 w 206"/>
              <a:gd name="T9" fmla="*/ 288 h 288"/>
              <a:gd name="T10" fmla="*/ 28 w 206"/>
              <a:gd name="T11" fmla="*/ 281 h 288"/>
              <a:gd name="T12" fmla="*/ 61 w 206"/>
              <a:gd name="T13" fmla="*/ 245 h 288"/>
              <a:gd name="T14" fmla="*/ 146 w 206"/>
              <a:gd name="T15" fmla="*/ 103 h 288"/>
              <a:gd name="T16" fmla="*/ 188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3" y="7"/>
                  <a:pt x="189" y="14"/>
                </a:cubicBezTo>
                <a:cubicBezTo>
                  <a:pt x="130" y="100"/>
                  <a:pt x="58" y="176"/>
                  <a:pt x="4" y="265"/>
                </a:cubicBezTo>
                <a:cubicBezTo>
                  <a:pt x="2" y="269"/>
                  <a:pt x="0" y="274"/>
                  <a:pt x="0" y="278"/>
                </a:cubicBezTo>
                <a:cubicBezTo>
                  <a:pt x="1" y="284"/>
                  <a:pt x="7" y="287"/>
                  <a:pt x="13" y="288"/>
                </a:cubicBezTo>
                <a:cubicBezTo>
                  <a:pt x="19" y="288"/>
                  <a:pt x="24" y="285"/>
                  <a:pt x="28" y="281"/>
                </a:cubicBezTo>
                <a:cubicBezTo>
                  <a:pt x="40" y="272"/>
                  <a:pt x="53" y="257"/>
                  <a:pt x="61" y="245"/>
                </a:cubicBezTo>
                <a:cubicBezTo>
                  <a:pt x="89" y="197"/>
                  <a:pt x="118" y="150"/>
                  <a:pt x="146" y="103"/>
                </a:cubicBezTo>
                <a:cubicBezTo>
                  <a:pt x="160" y="80"/>
                  <a:pt x="174" y="56"/>
                  <a:pt x="188" y="32"/>
                </a:cubicBez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9" name="Freeform 42">
            <a:extLst>
              <a:ext uri="{FF2B5EF4-FFF2-40B4-BE49-F238E27FC236}">
                <a16:creationId xmlns:a16="http://schemas.microsoft.com/office/drawing/2014/main" id="{C0C8CE7E-E541-48F7-8541-6D9D47D22D9B}"/>
              </a:ext>
            </a:extLst>
          </p:cNvPr>
          <p:cNvSpPr>
            <a:spLocks/>
          </p:cNvSpPr>
          <p:nvPr/>
        </p:nvSpPr>
        <p:spPr bwMode="auto">
          <a:xfrm>
            <a:off x="566795" y="2529640"/>
            <a:ext cx="139304" cy="17621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5 h 288"/>
              <a:gd name="T6" fmla="*/ 1 w 206"/>
              <a:gd name="T7" fmla="*/ 278 h 288"/>
              <a:gd name="T8" fmla="*/ 13 w 206"/>
              <a:gd name="T9" fmla="*/ 288 h 288"/>
              <a:gd name="T10" fmla="*/ 29 w 206"/>
              <a:gd name="T11" fmla="*/ 281 h 288"/>
              <a:gd name="T12" fmla="*/ 61 w 206"/>
              <a:gd name="T13" fmla="*/ 245 h 288"/>
              <a:gd name="T14" fmla="*/ 146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0"/>
                  <a:pt x="59" y="176"/>
                  <a:pt x="5" y="265"/>
                </a:cubicBezTo>
                <a:cubicBezTo>
                  <a:pt x="2" y="269"/>
                  <a:pt x="0" y="274"/>
                  <a:pt x="1" y="278"/>
                </a:cubicBezTo>
                <a:cubicBezTo>
                  <a:pt x="2" y="284"/>
                  <a:pt x="8" y="287"/>
                  <a:pt x="13" y="288"/>
                </a:cubicBezTo>
                <a:cubicBezTo>
                  <a:pt x="19" y="288"/>
                  <a:pt x="24" y="285"/>
                  <a:pt x="29" y="281"/>
                </a:cubicBezTo>
                <a:cubicBezTo>
                  <a:pt x="41" y="273"/>
                  <a:pt x="54" y="257"/>
                  <a:pt x="61" y="245"/>
                </a:cubicBezTo>
                <a:cubicBezTo>
                  <a:pt x="90" y="197"/>
                  <a:pt x="118" y="150"/>
                  <a:pt x="146" y="103"/>
                </a:cubicBezTo>
                <a:lnTo>
                  <a:pt x="189" y="32"/>
                </a:lnTo>
                <a:cubicBezTo>
                  <a:pt x="195" y="22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0" name="Freeform 43">
            <a:extLst>
              <a:ext uri="{FF2B5EF4-FFF2-40B4-BE49-F238E27FC236}">
                <a16:creationId xmlns:a16="http://schemas.microsoft.com/office/drawing/2014/main" id="{A11AAC64-0957-4A3B-AB45-2CE8C8F7B9BC}"/>
              </a:ext>
            </a:extLst>
          </p:cNvPr>
          <p:cNvSpPr>
            <a:spLocks/>
          </p:cNvSpPr>
          <p:nvPr/>
        </p:nvSpPr>
        <p:spPr bwMode="auto">
          <a:xfrm>
            <a:off x="6918045" y="2337197"/>
            <a:ext cx="139304" cy="175022"/>
          </a:xfrm>
          <a:custGeom>
            <a:avLst/>
            <a:gdLst>
              <a:gd name="T0" fmla="*/ 206 w 206"/>
              <a:gd name="T1" fmla="*/ 0 h 287"/>
              <a:gd name="T2" fmla="*/ 188 w 206"/>
              <a:gd name="T3" fmla="*/ 13 h 287"/>
              <a:gd name="T4" fmla="*/ 4 w 206"/>
              <a:gd name="T5" fmla="*/ 265 h 287"/>
              <a:gd name="T6" fmla="*/ 0 w 206"/>
              <a:gd name="T7" fmla="*/ 278 h 287"/>
              <a:gd name="T8" fmla="*/ 13 w 206"/>
              <a:gd name="T9" fmla="*/ 287 h 287"/>
              <a:gd name="T10" fmla="*/ 28 w 206"/>
              <a:gd name="T11" fmla="*/ 281 h 287"/>
              <a:gd name="T12" fmla="*/ 61 w 206"/>
              <a:gd name="T13" fmla="*/ 244 h 287"/>
              <a:gd name="T14" fmla="*/ 146 w 206"/>
              <a:gd name="T15" fmla="*/ 103 h 287"/>
              <a:gd name="T16" fmla="*/ 188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1"/>
                  <a:pt x="193" y="6"/>
                  <a:pt x="188" y="13"/>
                </a:cubicBezTo>
                <a:cubicBezTo>
                  <a:pt x="130" y="100"/>
                  <a:pt x="58" y="175"/>
                  <a:pt x="4" y="265"/>
                </a:cubicBezTo>
                <a:cubicBezTo>
                  <a:pt x="2" y="269"/>
                  <a:pt x="0" y="273"/>
                  <a:pt x="0" y="278"/>
                </a:cubicBezTo>
                <a:cubicBezTo>
                  <a:pt x="1" y="283"/>
                  <a:pt x="7" y="287"/>
                  <a:pt x="13" y="287"/>
                </a:cubicBezTo>
                <a:cubicBezTo>
                  <a:pt x="18" y="287"/>
                  <a:pt x="24" y="284"/>
                  <a:pt x="28" y="281"/>
                </a:cubicBezTo>
                <a:cubicBezTo>
                  <a:pt x="40" y="272"/>
                  <a:pt x="53" y="257"/>
                  <a:pt x="61" y="244"/>
                </a:cubicBezTo>
                <a:cubicBezTo>
                  <a:pt x="89" y="197"/>
                  <a:pt x="118" y="150"/>
                  <a:pt x="146" y="103"/>
                </a:cubicBezTo>
                <a:cubicBezTo>
                  <a:pt x="160" y="79"/>
                  <a:pt x="174" y="55"/>
                  <a:pt x="188" y="32"/>
                </a:cubicBez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1" name="Freeform 44">
            <a:extLst>
              <a:ext uri="{FF2B5EF4-FFF2-40B4-BE49-F238E27FC236}">
                <a16:creationId xmlns:a16="http://schemas.microsoft.com/office/drawing/2014/main" id="{391A9430-F712-4F4C-9878-1FFEC82A4D1E}"/>
              </a:ext>
            </a:extLst>
          </p:cNvPr>
          <p:cNvSpPr>
            <a:spLocks/>
          </p:cNvSpPr>
          <p:nvPr/>
        </p:nvSpPr>
        <p:spPr bwMode="auto">
          <a:xfrm>
            <a:off x="5249982" y="1616902"/>
            <a:ext cx="140494" cy="175022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5 h 288"/>
              <a:gd name="T6" fmla="*/ 1 w 206"/>
              <a:gd name="T7" fmla="*/ 278 h 288"/>
              <a:gd name="T8" fmla="*/ 14 w 206"/>
              <a:gd name="T9" fmla="*/ 287 h 288"/>
              <a:gd name="T10" fmla="*/ 29 w 206"/>
              <a:gd name="T11" fmla="*/ 281 h 288"/>
              <a:gd name="T12" fmla="*/ 62 w 206"/>
              <a:gd name="T13" fmla="*/ 245 h 288"/>
              <a:gd name="T14" fmla="*/ 147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0"/>
                  <a:pt x="59" y="176"/>
                  <a:pt x="5" y="265"/>
                </a:cubicBezTo>
                <a:cubicBezTo>
                  <a:pt x="3" y="269"/>
                  <a:pt x="0" y="274"/>
                  <a:pt x="1" y="278"/>
                </a:cubicBezTo>
                <a:cubicBezTo>
                  <a:pt x="2" y="284"/>
                  <a:pt x="8" y="287"/>
                  <a:pt x="14" y="287"/>
                </a:cubicBezTo>
                <a:cubicBezTo>
                  <a:pt x="19" y="288"/>
                  <a:pt x="25" y="285"/>
                  <a:pt x="29" y="281"/>
                </a:cubicBezTo>
                <a:cubicBezTo>
                  <a:pt x="41" y="272"/>
                  <a:pt x="54" y="257"/>
                  <a:pt x="62" y="245"/>
                </a:cubicBezTo>
                <a:cubicBezTo>
                  <a:pt x="90" y="197"/>
                  <a:pt x="118" y="150"/>
                  <a:pt x="147" y="103"/>
                </a:cubicBezTo>
                <a:cubicBezTo>
                  <a:pt x="161" y="79"/>
                  <a:pt x="175" y="56"/>
                  <a:pt x="189" y="32"/>
                </a:cubicBezTo>
                <a:cubicBezTo>
                  <a:pt x="196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2" name="Freeform 45">
            <a:extLst>
              <a:ext uri="{FF2B5EF4-FFF2-40B4-BE49-F238E27FC236}">
                <a16:creationId xmlns:a16="http://schemas.microsoft.com/office/drawing/2014/main" id="{8B032690-EEEC-4FB6-A3E7-026DD675E49A}"/>
              </a:ext>
            </a:extLst>
          </p:cNvPr>
          <p:cNvSpPr>
            <a:spLocks/>
          </p:cNvSpPr>
          <p:nvPr/>
        </p:nvSpPr>
        <p:spPr bwMode="auto">
          <a:xfrm>
            <a:off x="1571683" y="2364144"/>
            <a:ext cx="139304" cy="175022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6 h 288"/>
              <a:gd name="T6" fmla="*/ 1 w 206"/>
              <a:gd name="T7" fmla="*/ 279 h 288"/>
              <a:gd name="T8" fmla="*/ 14 w 206"/>
              <a:gd name="T9" fmla="*/ 288 h 288"/>
              <a:gd name="T10" fmla="*/ 29 w 206"/>
              <a:gd name="T11" fmla="*/ 282 h 288"/>
              <a:gd name="T12" fmla="*/ 62 w 206"/>
              <a:gd name="T13" fmla="*/ 245 h 288"/>
              <a:gd name="T14" fmla="*/ 147 w 206"/>
              <a:gd name="T15" fmla="*/ 104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1"/>
                  <a:pt x="59" y="176"/>
                  <a:pt x="5" y="266"/>
                </a:cubicBezTo>
                <a:cubicBezTo>
                  <a:pt x="3" y="270"/>
                  <a:pt x="0" y="274"/>
                  <a:pt x="1" y="279"/>
                </a:cubicBezTo>
                <a:cubicBezTo>
                  <a:pt x="2" y="284"/>
                  <a:pt x="8" y="288"/>
                  <a:pt x="14" y="288"/>
                </a:cubicBezTo>
                <a:cubicBezTo>
                  <a:pt x="19" y="288"/>
                  <a:pt x="25" y="285"/>
                  <a:pt x="29" y="282"/>
                </a:cubicBezTo>
                <a:cubicBezTo>
                  <a:pt x="41" y="273"/>
                  <a:pt x="54" y="258"/>
                  <a:pt x="62" y="245"/>
                </a:cubicBezTo>
                <a:cubicBezTo>
                  <a:pt x="90" y="198"/>
                  <a:pt x="118" y="151"/>
                  <a:pt x="147" y="104"/>
                </a:cubicBezTo>
                <a:lnTo>
                  <a:pt x="189" y="33"/>
                </a:lnTo>
                <a:cubicBezTo>
                  <a:pt x="196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3" name="Freeform 46">
            <a:extLst>
              <a:ext uri="{FF2B5EF4-FFF2-40B4-BE49-F238E27FC236}">
                <a16:creationId xmlns:a16="http://schemas.microsoft.com/office/drawing/2014/main" id="{F596C642-A506-40CE-930E-4DDE890CE89A}"/>
              </a:ext>
            </a:extLst>
          </p:cNvPr>
          <p:cNvSpPr>
            <a:spLocks/>
          </p:cNvSpPr>
          <p:nvPr/>
        </p:nvSpPr>
        <p:spPr bwMode="auto">
          <a:xfrm>
            <a:off x="6477514" y="1546622"/>
            <a:ext cx="139304" cy="175022"/>
          </a:xfrm>
          <a:custGeom>
            <a:avLst/>
            <a:gdLst>
              <a:gd name="T0" fmla="*/ 206 w 206"/>
              <a:gd name="T1" fmla="*/ 0 h 287"/>
              <a:gd name="T2" fmla="*/ 188 w 206"/>
              <a:gd name="T3" fmla="*/ 13 h 287"/>
              <a:gd name="T4" fmla="*/ 4 w 206"/>
              <a:gd name="T5" fmla="*/ 265 h 287"/>
              <a:gd name="T6" fmla="*/ 0 w 206"/>
              <a:gd name="T7" fmla="*/ 278 h 287"/>
              <a:gd name="T8" fmla="*/ 13 w 206"/>
              <a:gd name="T9" fmla="*/ 287 h 287"/>
              <a:gd name="T10" fmla="*/ 28 w 206"/>
              <a:gd name="T11" fmla="*/ 281 h 287"/>
              <a:gd name="T12" fmla="*/ 61 w 206"/>
              <a:gd name="T13" fmla="*/ 244 h 287"/>
              <a:gd name="T14" fmla="*/ 146 w 206"/>
              <a:gd name="T15" fmla="*/ 103 h 287"/>
              <a:gd name="T16" fmla="*/ 188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2"/>
                  <a:pt x="193" y="7"/>
                  <a:pt x="188" y="13"/>
                </a:cubicBezTo>
                <a:cubicBezTo>
                  <a:pt x="130" y="100"/>
                  <a:pt x="58" y="175"/>
                  <a:pt x="4" y="265"/>
                </a:cubicBezTo>
                <a:cubicBezTo>
                  <a:pt x="2" y="269"/>
                  <a:pt x="0" y="273"/>
                  <a:pt x="0" y="278"/>
                </a:cubicBezTo>
                <a:cubicBezTo>
                  <a:pt x="1" y="283"/>
                  <a:pt x="7" y="287"/>
                  <a:pt x="13" y="287"/>
                </a:cubicBezTo>
                <a:cubicBezTo>
                  <a:pt x="18" y="287"/>
                  <a:pt x="24" y="284"/>
                  <a:pt x="28" y="281"/>
                </a:cubicBezTo>
                <a:cubicBezTo>
                  <a:pt x="40" y="272"/>
                  <a:pt x="53" y="257"/>
                  <a:pt x="61" y="244"/>
                </a:cubicBezTo>
                <a:cubicBezTo>
                  <a:pt x="89" y="197"/>
                  <a:pt x="118" y="150"/>
                  <a:pt x="146" y="103"/>
                </a:cubicBezTo>
                <a:cubicBezTo>
                  <a:pt x="160" y="79"/>
                  <a:pt x="174" y="56"/>
                  <a:pt x="188" y="32"/>
                </a:cubicBez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4" name="Freeform 47">
            <a:extLst>
              <a:ext uri="{FF2B5EF4-FFF2-40B4-BE49-F238E27FC236}">
                <a16:creationId xmlns:a16="http://schemas.microsoft.com/office/drawing/2014/main" id="{7B6172BD-0927-4A67-90FB-91A58EDF2FE1}"/>
              </a:ext>
            </a:extLst>
          </p:cNvPr>
          <p:cNvSpPr>
            <a:spLocks/>
          </p:cNvSpPr>
          <p:nvPr/>
        </p:nvSpPr>
        <p:spPr bwMode="auto">
          <a:xfrm>
            <a:off x="2461478" y="2818224"/>
            <a:ext cx="140494" cy="175022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5 h 288"/>
              <a:gd name="T6" fmla="*/ 1 w 206"/>
              <a:gd name="T7" fmla="*/ 278 h 288"/>
              <a:gd name="T8" fmla="*/ 13 w 206"/>
              <a:gd name="T9" fmla="*/ 288 h 288"/>
              <a:gd name="T10" fmla="*/ 29 w 206"/>
              <a:gd name="T11" fmla="*/ 281 h 288"/>
              <a:gd name="T12" fmla="*/ 61 w 206"/>
              <a:gd name="T13" fmla="*/ 245 h 288"/>
              <a:gd name="T14" fmla="*/ 146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3" y="7"/>
                  <a:pt x="189" y="14"/>
                </a:cubicBezTo>
                <a:cubicBezTo>
                  <a:pt x="130" y="100"/>
                  <a:pt x="59" y="176"/>
                  <a:pt x="5" y="265"/>
                </a:cubicBezTo>
                <a:cubicBezTo>
                  <a:pt x="2" y="269"/>
                  <a:pt x="0" y="274"/>
                  <a:pt x="1" y="278"/>
                </a:cubicBezTo>
                <a:cubicBezTo>
                  <a:pt x="1" y="284"/>
                  <a:pt x="7" y="287"/>
                  <a:pt x="13" y="288"/>
                </a:cubicBezTo>
                <a:cubicBezTo>
                  <a:pt x="19" y="288"/>
                  <a:pt x="24" y="285"/>
                  <a:pt x="29" y="281"/>
                </a:cubicBezTo>
                <a:cubicBezTo>
                  <a:pt x="41" y="273"/>
                  <a:pt x="54" y="257"/>
                  <a:pt x="61" y="245"/>
                </a:cubicBezTo>
                <a:cubicBezTo>
                  <a:pt x="90" y="197"/>
                  <a:pt x="118" y="150"/>
                  <a:pt x="146" y="103"/>
                </a:cubicBezTo>
                <a:lnTo>
                  <a:pt x="189" y="32"/>
                </a:lnTo>
                <a:cubicBezTo>
                  <a:pt x="195" y="22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5" name="Freeform 48">
            <a:extLst>
              <a:ext uri="{FF2B5EF4-FFF2-40B4-BE49-F238E27FC236}">
                <a16:creationId xmlns:a16="http://schemas.microsoft.com/office/drawing/2014/main" id="{605C0A98-E984-4F63-A44F-3DA27545BA45}"/>
              </a:ext>
            </a:extLst>
          </p:cNvPr>
          <p:cNvSpPr>
            <a:spLocks/>
          </p:cNvSpPr>
          <p:nvPr/>
        </p:nvSpPr>
        <p:spPr bwMode="auto">
          <a:xfrm>
            <a:off x="3021129" y="1562100"/>
            <a:ext cx="140494" cy="176213"/>
          </a:xfrm>
          <a:custGeom>
            <a:avLst/>
            <a:gdLst>
              <a:gd name="T0" fmla="*/ 206 w 206"/>
              <a:gd name="T1" fmla="*/ 0 h 287"/>
              <a:gd name="T2" fmla="*/ 189 w 206"/>
              <a:gd name="T3" fmla="*/ 13 h 287"/>
              <a:gd name="T4" fmla="*/ 5 w 206"/>
              <a:gd name="T5" fmla="*/ 265 h 287"/>
              <a:gd name="T6" fmla="*/ 1 w 206"/>
              <a:gd name="T7" fmla="*/ 278 h 287"/>
              <a:gd name="T8" fmla="*/ 13 w 206"/>
              <a:gd name="T9" fmla="*/ 287 h 287"/>
              <a:gd name="T10" fmla="*/ 29 w 206"/>
              <a:gd name="T11" fmla="*/ 281 h 287"/>
              <a:gd name="T12" fmla="*/ 62 w 206"/>
              <a:gd name="T13" fmla="*/ 244 h 287"/>
              <a:gd name="T14" fmla="*/ 147 w 206"/>
              <a:gd name="T15" fmla="*/ 103 h 287"/>
              <a:gd name="T16" fmla="*/ 189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2"/>
                  <a:pt x="194" y="7"/>
                  <a:pt x="189" y="13"/>
                </a:cubicBezTo>
                <a:cubicBezTo>
                  <a:pt x="130" y="100"/>
                  <a:pt x="59" y="175"/>
                  <a:pt x="5" y="265"/>
                </a:cubicBezTo>
                <a:cubicBezTo>
                  <a:pt x="3" y="269"/>
                  <a:pt x="0" y="273"/>
                  <a:pt x="1" y="278"/>
                </a:cubicBezTo>
                <a:cubicBezTo>
                  <a:pt x="2" y="283"/>
                  <a:pt x="8" y="287"/>
                  <a:pt x="13" y="287"/>
                </a:cubicBezTo>
                <a:cubicBezTo>
                  <a:pt x="19" y="287"/>
                  <a:pt x="25" y="284"/>
                  <a:pt x="29" y="281"/>
                </a:cubicBezTo>
                <a:cubicBezTo>
                  <a:pt x="41" y="272"/>
                  <a:pt x="54" y="257"/>
                  <a:pt x="62" y="244"/>
                </a:cubicBezTo>
                <a:cubicBezTo>
                  <a:pt x="90" y="197"/>
                  <a:pt x="118" y="150"/>
                  <a:pt x="147" y="103"/>
                </a:cubicBezTo>
                <a:lnTo>
                  <a:pt x="189" y="32"/>
                </a:lnTo>
                <a:cubicBezTo>
                  <a:pt x="196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6" name="Freeform 49">
            <a:extLst>
              <a:ext uri="{FF2B5EF4-FFF2-40B4-BE49-F238E27FC236}">
                <a16:creationId xmlns:a16="http://schemas.microsoft.com/office/drawing/2014/main" id="{E485A949-CD86-4543-8D97-71BC80FC4306}"/>
              </a:ext>
            </a:extLst>
          </p:cNvPr>
          <p:cNvSpPr>
            <a:spLocks/>
          </p:cNvSpPr>
          <p:nvPr/>
        </p:nvSpPr>
        <p:spPr bwMode="auto">
          <a:xfrm>
            <a:off x="7972825" y="1760934"/>
            <a:ext cx="139304" cy="176213"/>
          </a:xfrm>
          <a:custGeom>
            <a:avLst/>
            <a:gdLst>
              <a:gd name="T0" fmla="*/ 206 w 206"/>
              <a:gd name="T1" fmla="*/ 0 h 287"/>
              <a:gd name="T2" fmla="*/ 189 w 206"/>
              <a:gd name="T3" fmla="*/ 13 h 287"/>
              <a:gd name="T4" fmla="*/ 5 w 206"/>
              <a:gd name="T5" fmla="*/ 265 h 287"/>
              <a:gd name="T6" fmla="*/ 1 w 206"/>
              <a:gd name="T7" fmla="*/ 278 h 287"/>
              <a:gd name="T8" fmla="*/ 14 w 206"/>
              <a:gd name="T9" fmla="*/ 287 h 287"/>
              <a:gd name="T10" fmla="*/ 29 w 206"/>
              <a:gd name="T11" fmla="*/ 281 h 287"/>
              <a:gd name="T12" fmla="*/ 62 w 206"/>
              <a:gd name="T13" fmla="*/ 244 h 287"/>
              <a:gd name="T14" fmla="*/ 147 w 206"/>
              <a:gd name="T15" fmla="*/ 103 h 287"/>
              <a:gd name="T16" fmla="*/ 189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2"/>
                  <a:pt x="194" y="7"/>
                  <a:pt x="189" y="13"/>
                </a:cubicBezTo>
                <a:cubicBezTo>
                  <a:pt x="130" y="100"/>
                  <a:pt x="59" y="175"/>
                  <a:pt x="5" y="265"/>
                </a:cubicBezTo>
                <a:cubicBezTo>
                  <a:pt x="3" y="269"/>
                  <a:pt x="0" y="273"/>
                  <a:pt x="1" y="278"/>
                </a:cubicBezTo>
                <a:cubicBezTo>
                  <a:pt x="2" y="283"/>
                  <a:pt x="8" y="287"/>
                  <a:pt x="14" y="287"/>
                </a:cubicBezTo>
                <a:cubicBezTo>
                  <a:pt x="19" y="287"/>
                  <a:pt x="25" y="284"/>
                  <a:pt x="29" y="281"/>
                </a:cubicBezTo>
                <a:cubicBezTo>
                  <a:pt x="41" y="272"/>
                  <a:pt x="54" y="257"/>
                  <a:pt x="62" y="244"/>
                </a:cubicBezTo>
                <a:cubicBezTo>
                  <a:pt x="90" y="197"/>
                  <a:pt x="118" y="150"/>
                  <a:pt x="147" y="103"/>
                </a:cubicBezTo>
                <a:cubicBezTo>
                  <a:pt x="161" y="79"/>
                  <a:pt x="175" y="56"/>
                  <a:pt x="189" y="32"/>
                </a:cubicBezTo>
                <a:cubicBezTo>
                  <a:pt x="196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7" name="Freeform 50">
            <a:extLst>
              <a:ext uri="{FF2B5EF4-FFF2-40B4-BE49-F238E27FC236}">
                <a16:creationId xmlns:a16="http://schemas.microsoft.com/office/drawing/2014/main" id="{5520C0D5-BDFF-49BF-96F8-389475DBEC10}"/>
              </a:ext>
            </a:extLst>
          </p:cNvPr>
          <p:cNvSpPr>
            <a:spLocks/>
          </p:cNvSpPr>
          <p:nvPr/>
        </p:nvSpPr>
        <p:spPr bwMode="auto">
          <a:xfrm>
            <a:off x="8269290" y="2160984"/>
            <a:ext cx="140494" cy="17621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6 h 288"/>
              <a:gd name="T6" fmla="*/ 1 w 206"/>
              <a:gd name="T7" fmla="*/ 278 h 288"/>
              <a:gd name="T8" fmla="*/ 14 w 206"/>
              <a:gd name="T9" fmla="*/ 288 h 288"/>
              <a:gd name="T10" fmla="*/ 29 w 206"/>
              <a:gd name="T11" fmla="*/ 282 h 288"/>
              <a:gd name="T12" fmla="*/ 62 w 206"/>
              <a:gd name="T13" fmla="*/ 245 h 288"/>
              <a:gd name="T14" fmla="*/ 147 w 206"/>
              <a:gd name="T15" fmla="*/ 103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1"/>
                  <a:pt x="59" y="176"/>
                  <a:pt x="5" y="266"/>
                </a:cubicBezTo>
                <a:cubicBezTo>
                  <a:pt x="3" y="269"/>
                  <a:pt x="0" y="274"/>
                  <a:pt x="1" y="278"/>
                </a:cubicBezTo>
                <a:cubicBezTo>
                  <a:pt x="2" y="284"/>
                  <a:pt x="8" y="288"/>
                  <a:pt x="14" y="288"/>
                </a:cubicBezTo>
                <a:cubicBezTo>
                  <a:pt x="19" y="288"/>
                  <a:pt x="25" y="285"/>
                  <a:pt x="29" y="282"/>
                </a:cubicBezTo>
                <a:cubicBezTo>
                  <a:pt x="41" y="273"/>
                  <a:pt x="54" y="257"/>
                  <a:pt x="62" y="245"/>
                </a:cubicBezTo>
                <a:cubicBezTo>
                  <a:pt x="90" y="198"/>
                  <a:pt x="118" y="151"/>
                  <a:pt x="147" y="103"/>
                </a:cubicBezTo>
                <a:cubicBezTo>
                  <a:pt x="161" y="80"/>
                  <a:pt x="175" y="56"/>
                  <a:pt x="189" y="33"/>
                </a:cubicBezTo>
                <a:cubicBezTo>
                  <a:pt x="196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8" name="Freeform 51">
            <a:extLst>
              <a:ext uri="{FF2B5EF4-FFF2-40B4-BE49-F238E27FC236}">
                <a16:creationId xmlns:a16="http://schemas.microsoft.com/office/drawing/2014/main" id="{901B4776-08EB-4455-8A1A-AB66D5478F98}"/>
              </a:ext>
            </a:extLst>
          </p:cNvPr>
          <p:cNvSpPr>
            <a:spLocks/>
          </p:cNvSpPr>
          <p:nvPr/>
        </p:nvSpPr>
        <p:spPr bwMode="auto">
          <a:xfrm>
            <a:off x="683693" y="1827922"/>
            <a:ext cx="140494" cy="17621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4 w 206"/>
              <a:gd name="T5" fmla="*/ 266 h 288"/>
              <a:gd name="T6" fmla="*/ 0 w 206"/>
              <a:gd name="T7" fmla="*/ 278 h 288"/>
              <a:gd name="T8" fmla="*/ 13 w 206"/>
              <a:gd name="T9" fmla="*/ 288 h 288"/>
              <a:gd name="T10" fmla="*/ 29 w 206"/>
              <a:gd name="T11" fmla="*/ 282 h 288"/>
              <a:gd name="T12" fmla="*/ 61 w 206"/>
              <a:gd name="T13" fmla="*/ 245 h 288"/>
              <a:gd name="T14" fmla="*/ 146 w 206"/>
              <a:gd name="T15" fmla="*/ 103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3" y="7"/>
                  <a:pt x="189" y="14"/>
                </a:cubicBezTo>
                <a:cubicBezTo>
                  <a:pt x="130" y="101"/>
                  <a:pt x="58" y="176"/>
                  <a:pt x="4" y="266"/>
                </a:cubicBezTo>
                <a:cubicBezTo>
                  <a:pt x="2" y="270"/>
                  <a:pt x="0" y="274"/>
                  <a:pt x="0" y="278"/>
                </a:cubicBezTo>
                <a:cubicBezTo>
                  <a:pt x="1" y="284"/>
                  <a:pt x="7" y="288"/>
                  <a:pt x="13" y="288"/>
                </a:cubicBezTo>
                <a:cubicBezTo>
                  <a:pt x="19" y="288"/>
                  <a:pt x="24" y="285"/>
                  <a:pt x="29" y="282"/>
                </a:cubicBezTo>
                <a:cubicBezTo>
                  <a:pt x="40" y="273"/>
                  <a:pt x="54" y="258"/>
                  <a:pt x="61" y="245"/>
                </a:cubicBezTo>
                <a:cubicBezTo>
                  <a:pt x="89" y="198"/>
                  <a:pt x="118" y="151"/>
                  <a:pt x="146" y="103"/>
                </a:cubicBezTo>
                <a:cubicBezTo>
                  <a:pt x="160" y="80"/>
                  <a:pt x="174" y="56"/>
                  <a:pt x="189" y="33"/>
                </a:cubicBezTo>
                <a:cubicBezTo>
                  <a:pt x="195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9" name="Freeform 52">
            <a:extLst>
              <a:ext uri="{FF2B5EF4-FFF2-40B4-BE49-F238E27FC236}">
                <a16:creationId xmlns:a16="http://schemas.microsoft.com/office/drawing/2014/main" id="{EE3612AE-7003-452A-895F-F23D55FECB17}"/>
              </a:ext>
            </a:extLst>
          </p:cNvPr>
          <p:cNvSpPr>
            <a:spLocks/>
          </p:cNvSpPr>
          <p:nvPr/>
        </p:nvSpPr>
        <p:spPr bwMode="auto">
          <a:xfrm>
            <a:off x="3618406" y="2365491"/>
            <a:ext cx="139304" cy="175022"/>
          </a:xfrm>
          <a:custGeom>
            <a:avLst/>
            <a:gdLst>
              <a:gd name="T0" fmla="*/ 206 w 206"/>
              <a:gd name="T1" fmla="*/ 0 h 287"/>
              <a:gd name="T2" fmla="*/ 189 w 206"/>
              <a:gd name="T3" fmla="*/ 13 h 287"/>
              <a:gd name="T4" fmla="*/ 4 w 206"/>
              <a:gd name="T5" fmla="*/ 265 h 287"/>
              <a:gd name="T6" fmla="*/ 0 w 206"/>
              <a:gd name="T7" fmla="*/ 278 h 287"/>
              <a:gd name="T8" fmla="*/ 13 w 206"/>
              <a:gd name="T9" fmla="*/ 287 h 287"/>
              <a:gd name="T10" fmla="*/ 29 w 206"/>
              <a:gd name="T11" fmla="*/ 281 h 287"/>
              <a:gd name="T12" fmla="*/ 61 w 206"/>
              <a:gd name="T13" fmla="*/ 244 h 287"/>
              <a:gd name="T14" fmla="*/ 146 w 206"/>
              <a:gd name="T15" fmla="*/ 103 h 287"/>
              <a:gd name="T16" fmla="*/ 189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1"/>
                  <a:pt x="193" y="6"/>
                  <a:pt x="189" y="13"/>
                </a:cubicBezTo>
                <a:cubicBezTo>
                  <a:pt x="130" y="100"/>
                  <a:pt x="58" y="175"/>
                  <a:pt x="4" y="265"/>
                </a:cubicBezTo>
                <a:cubicBezTo>
                  <a:pt x="2" y="269"/>
                  <a:pt x="0" y="273"/>
                  <a:pt x="0" y="278"/>
                </a:cubicBezTo>
                <a:cubicBezTo>
                  <a:pt x="1" y="283"/>
                  <a:pt x="7" y="287"/>
                  <a:pt x="13" y="287"/>
                </a:cubicBezTo>
                <a:cubicBezTo>
                  <a:pt x="19" y="287"/>
                  <a:pt x="24" y="284"/>
                  <a:pt x="29" y="281"/>
                </a:cubicBezTo>
                <a:cubicBezTo>
                  <a:pt x="40" y="272"/>
                  <a:pt x="53" y="257"/>
                  <a:pt x="61" y="244"/>
                </a:cubicBezTo>
                <a:cubicBezTo>
                  <a:pt x="89" y="197"/>
                  <a:pt x="118" y="150"/>
                  <a:pt x="146" y="103"/>
                </a:cubicBezTo>
                <a:lnTo>
                  <a:pt x="189" y="32"/>
                </a:ln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90" name="Freeform 53">
            <a:extLst>
              <a:ext uri="{FF2B5EF4-FFF2-40B4-BE49-F238E27FC236}">
                <a16:creationId xmlns:a16="http://schemas.microsoft.com/office/drawing/2014/main" id="{13945B37-BB52-4EB3-A228-035B80EBD468}"/>
              </a:ext>
            </a:extLst>
          </p:cNvPr>
          <p:cNvSpPr>
            <a:spLocks/>
          </p:cNvSpPr>
          <p:nvPr/>
        </p:nvSpPr>
        <p:spPr bwMode="auto">
          <a:xfrm>
            <a:off x="1974570" y="1738313"/>
            <a:ext cx="139304" cy="175022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6 h 288"/>
              <a:gd name="T6" fmla="*/ 1 w 206"/>
              <a:gd name="T7" fmla="*/ 278 h 288"/>
              <a:gd name="T8" fmla="*/ 14 w 206"/>
              <a:gd name="T9" fmla="*/ 288 h 288"/>
              <a:gd name="T10" fmla="*/ 29 w 206"/>
              <a:gd name="T11" fmla="*/ 282 h 288"/>
              <a:gd name="T12" fmla="*/ 62 w 206"/>
              <a:gd name="T13" fmla="*/ 245 h 288"/>
              <a:gd name="T14" fmla="*/ 147 w 206"/>
              <a:gd name="T15" fmla="*/ 103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1"/>
                  <a:pt x="59" y="176"/>
                  <a:pt x="5" y="266"/>
                </a:cubicBezTo>
                <a:cubicBezTo>
                  <a:pt x="3" y="270"/>
                  <a:pt x="0" y="274"/>
                  <a:pt x="1" y="278"/>
                </a:cubicBezTo>
                <a:cubicBezTo>
                  <a:pt x="2" y="284"/>
                  <a:pt x="8" y="288"/>
                  <a:pt x="14" y="288"/>
                </a:cubicBezTo>
                <a:cubicBezTo>
                  <a:pt x="19" y="288"/>
                  <a:pt x="25" y="285"/>
                  <a:pt x="29" y="282"/>
                </a:cubicBezTo>
                <a:cubicBezTo>
                  <a:pt x="41" y="273"/>
                  <a:pt x="54" y="258"/>
                  <a:pt x="62" y="245"/>
                </a:cubicBezTo>
                <a:cubicBezTo>
                  <a:pt x="90" y="198"/>
                  <a:pt x="118" y="151"/>
                  <a:pt x="147" y="103"/>
                </a:cubicBezTo>
                <a:lnTo>
                  <a:pt x="189" y="33"/>
                </a:lnTo>
                <a:cubicBezTo>
                  <a:pt x="196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91" name="Freeform 54">
            <a:extLst>
              <a:ext uri="{FF2B5EF4-FFF2-40B4-BE49-F238E27FC236}">
                <a16:creationId xmlns:a16="http://schemas.microsoft.com/office/drawing/2014/main" id="{C2933ECE-774B-4EE0-A6A0-3FAEC5433BE1}"/>
              </a:ext>
            </a:extLst>
          </p:cNvPr>
          <p:cNvSpPr>
            <a:spLocks/>
          </p:cNvSpPr>
          <p:nvPr/>
        </p:nvSpPr>
        <p:spPr bwMode="auto">
          <a:xfrm>
            <a:off x="6233435" y="2551510"/>
            <a:ext cx="139304" cy="175022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6 h 288"/>
              <a:gd name="T6" fmla="*/ 1 w 206"/>
              <a:gd name="T7" fmla="*/ 278 h 288"/>
              <a:gd name="T8" fmla="*/ 14 w 206"/>
              <a:gd name="T9" fmla="*/ 288 h 288"/>
              <a:gd name="T10" fmla="*/ 29 w 206"/>
              <a:gd name="T11" fmla="*/ 282 h 288"/>
              <a:gd name="T12" fmla="*/ 62 w 206"/>
              <a:gd name="T13" fmla="*/ 245 h 288"/>
              <a:gd name="T14" fmla="*/ 147 w 206"/>
              <a:gd name="T15" fmla="*/ 103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0"/>
                  <a:pt x="59" y="176"/>
                  <a:pt x="5" y="266"/>
                </a:cubicBezTo>
                <a:cubicBezTo>
                  <a:pt x="3" y="269"/>
                  <a:pt x="0" y="274"/>
                  <a:pt x="1" y="278"/>
                </a:cubicBezTo>
                <a:cubicBezTo>
                  <a:pt x="2" y="284"/>
                  <a:pt x="8" y="288"/>
                  <a:pt x="14" y="288"/>
                </a:cubicBezTo>
                <a:cubicBezTo>
                  <a:pt x="19" y="288"/>
                  <a:pt x="25" y="285"/>
                  <a:pt x="29" y="282"/>
                </a:cubicBezTo>
                <a:cubicBezTo>
                  <a:pt x="41" y="273"/>
                  <a:pt x="54" y="257"/>
                  <a:pt x="62" y="245"/>
                </a:cubicBezTo>
                <a:cubicBezTo>
                  <a:pt x="90" y="198"/>
                  <a:pt x="118" y="150"/>
                  <a:pt x="147" y="103"/>
                </a:cubicBezTo>
                <a:cubicBezTo>
                  <a:pt x="161" y="80"/>
                  <a:pt x="175" y="56"/>
                  <a:pt x="189" y="33"/>
                </a:cubicBezTo>
                <a:cubicBezTo>
                  <a:pt x="196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92" name="Freeform 55">
            <a:extLst>
              <a:ext uri="{FF2B5EF4-FFF2-40B4-BE49-F238E27FC236}">
                <a16:creationId xmlns:a16="http://schemas.microsoft.com/office/drawing/2014/main" id="{31682FB6-A270-40EB-A25C-02B6EC4EEFE1}"/>
              </a:ext>
            </a:extLst>
          </p:cNvPr>
          <p:cNvSpPr>
            <a:spLocks/>
          </p:cNvSpPr>
          <p:nvPr/>
        </p:nvSpPr>
        <p:spPr bwMode="auto">
          <a:xfrm>
            <a:off x="3004460" y="2163366"/>
            <a:ext cx="139304" cy="175022"/>
          </a:xfrm>
          <a:custGeom>
            <a:avLst/>
            <a:gdLst>
              <a:gd name="T0" fmla="*/ 206 w 206"/>
              <a:gd name="T1" fmla="*/ 0 h 287"/>
              <a:gd name="T2" fmla="*/ 189 w 206"/>
              <a:gd name="T3" fmla="*/ 13 h 287"/>
              <a:gd name="T4" fmla="*/ 5 w 206"/>
              <a:gd name="T5" fmla="*/ 265 h 287"/>
              <a:gd name="T6" fmla="*/ 1 w 206"/>
              <a:gd name="T7" fmla="*/ 278 h 287"/>
              <a:gd name="T8" fmla="*/ 13 w 206"/>
              <a:gd name="T9" fmla="*/ 287 h 287"/>
              <a:gd name="T10" fmla="*/ 29 w 206"/>
              <a:gd name="T11" fmla="*/ 281 h 287"/>
              <a:gd name="T12" fmla="*/ 61 w 206"/>
              <a:gd name="T13" fmla="*/ 244 h 287"/>
              <a:gd name="T14" fmla="*/ 146 w 206"/>
              <a:gd name="T15" fmla="*/ 103 h 287"/>
              <a:gd name="T16" fmla="*/ 189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2"/>
                  <a:pt x="193" y="7"/>
                  <a:pt x="189" y="13"/>
                </a:cubicBezTo>
                <a:cubicBezTo>
                  <a:pt x="130" y="100"/>
                  <a:pt x="59" y="175"/>
                  <a:pt x="5" y="265"/>
                </a:cubicBezTo>
                <a:cubicBezTo>
                  <a:pt x="2" y="269"/>
                  <a:pt x="0" y="273"/>
                  <a:pt x="1" y="278"/>
                </a:cubicBezTo>
                <a:cubicBezTo>
                  <a:pt x="1" y="283"/>
                  <a:pt x="7" y="287"/>
                  <a:pt x="13" y="287"/>
                </a:cubicBezTo>
                <a:cubicBezTo>
                  <a:pt x="19" y="287"/>
                  <a:pt x="24" y="284"/>
                  <a:pt x="29" y="281"/>
                </a:cubicBezTo>
                <a:cubicBezTo>
                  <a:pt x="41" y="272"/>
                  <a:pt x="54" y="257"/>
                  <a:pt x="61" y="244"/>
                </a:cubicBezTo>
                <a:cubicBezTo>
                  <a:pt x="90" y="197"/>
                  <a:pt x="118" y="150"/>
                  <a:pt x="146" y="103"/>
                </a:cubicBezTo>
                <a:cubicBezTo>
                  <a:pt x="160" y="79"/>
                  <a:pt x="175" y="56"/>
                  <a:pt x="189" y="32"/>
                </a:cubicBez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93" name="Freeform 56">
            <a:extLst>
              <a:ext uri="{FF2B5EF4-FFF2-40B4-BE49-F238E27FC236}">
                <a16:creationId xmlns:a16="http://schemas.microsoft.com/office/drawing/2014/main" id="{709F4D46-C860-4FB3-BF5C-7E92A579CCFC}"/>
              </a:ext>
            </a:extLst>
          </p:cNvPr>
          <p:cNvSpPr>
            <a:spLocks/>
          </p:cNvSpPr>
          <p:nvPr/>
        </p:nvSpPr>
        <p:spPr bwMode="auto">
          <a:xfrm>
            <a:off x="4146009" y="1987064"/>
            <a:ext cx="139304" cy="175022"/>
          </a:xfrm>
          <a:custGeom>
            <a:avLst/>
            <a:gdLst>
              <a:gd name="T0" fmla="*/ 206 w 206"/>
              <a:gd name="T1" fmla="*/ 0 h 287"/>
              <a:gd name="T2" fmla="*/ 189 w 206"/>
              <a:gd name="T3" fmla="*/ 13 h 287"/>
              <a:gd name="T4" fmla="*/ 5 w 206"/>
              <a:gd name="T5" fmla="*/ 265 h 287"/>
              <a:gd name="T6" fmla="*/ 1 w 206"/>
              <a:gd name="T7" fmla="*/ 278 h 287"/>
              <a:gd name="T8" fmla="*/ 13 w 206"/>
              <a:gd name="T9" fmla="*/ 287 h 287"/>
              <a:gd name="T10" fmla="*/ 29 w 206"/>
              <a:gd name="T11" fmla="*/ 281 h 287"/>
              <a:gd name="T12" fmla="*/ 62 w 206"/>
              <a:gd name="T13" fmla="*/ 244 h 287"/>
              <a:gd name="T14" fmla="*/ 146 w 206"/>
              <a:gd name="T15" fmla="*/ 103 h 287"/>
              <a:gd name="T16" fmla="*/ 189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1"/>
                  <a:pt x="194" y="6"/>
                  <a:pt x="189" y="13"/>
                </a:cubicBezTo>
                <a:cubicBezTo>
                  <a:pt x="130" y="100"/>
                  <a:pt x="59" y="175"/>
                  <a:pt x="5" y="265"/>
                </a:cubicBezTo>
                <a:cubicBezTo>
                  <a:pt x="2" y="269"/>
                  <a:pt x="0" y="273"/>
                  <a:pt x="1" y="278"/>
                </a:cubicBezTo>
                <a:cubicBezTo>
                  <a:pt x="2" y="283"/>
                  <a:pt x="8" y="287"/>
                  <a:pt x="13" y="287"/>
                </a:cubicBezTo>
                <a:cubicBezTo>
                  <a:pt x="19" y="287"/>
                  <a:pt x="24" y="284"/>
                  <a:pt x="29" y="281"/>
                </a:cubicBezTo>
                <a:cubicBezTo>
                  <a:pt x="41" y="272"/>
                  <a:pt x="54" y="257"/>
                  <a:pt x="62" y="244"/>
                </a:cubicBezTo>
                <a:cubicBezTo>
                  <a:pt x="90" y="197"/>
                  <a:pt x="118" y="150"/>
                  <a:pt x="146" y="103"/>
                </a:cubicBezTo>
                <a:lnTo>
                  <a:pt x="189" y="32"/>
                </a:ln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02" name="Freeform 43">
            <a:extLst>
              <a:ext uri="{FF2B5EF4-FFF2-40B4-BE49-F238E27FC236}">
                <a16:creationId xmlns:a16="http://schemas.microsoft.com/office/drawing/2014/main" id="{10F2D635-036A-4F06-BFE1-F42F06803EBB}"/>
              </a:ext>
            </a:extLst>
          </p:cNvPr>
          <p:cNvSpPr>
            <a:spLocks/>
          </p:cNvSpPr>
          <p:nvPr/>
        </p:nvSpPr>
        <p:spPr bwMode="auto">
          <a:xfrm>
            <a:off x="4277038" y="2540513"/>
            <a:ext cx="139304" cy="175022"/>
          </a:xfrm>
          <a:custGeom>
            <a:avLst/>
            <a:gdLst>
              <a:gd name="T0" fmla="*/ 206 w 206"/>
              <a:gd name="T1" fmla="*/ 0 h 287"/>
              <a:gd name="T2" fmla="*/ 188 w 206"/>
              <a:gd name="T3" fmla="*/ 13 h 287"/>
              <a:gd name="T4" fmla="*/ 4 w 206"/>
              <a:gd name="T5" fmla="*/ 265 h 287"/>
              <a:gd name="T6" fmla="*/ 0 w 206"/>
              <a:gd name="T7" fmla="*/ 278 h 287"/>
              <a:gd name="T8" fmla="*/ 13 w 206"/>
              <a:gd name="T9" fmla="*/ 287 h 287"/>
              <a:gd name="T10" fmla="*/ 28 w 206"/>
              <a:gd name="T11" fmla="*/ 281 h 287"/>
              <a:gd name="T12" fmla="*/ 61 w 206"/>
              <a:gd name="T13" fmla="*/ 244 h 287"/>
              <a:gd name="T14" fmla="*/ 146 w 206"/>
              <a:gd name="T15" fmla="*/ 103 h 287"/>
              <a:gd name="T16" fmla="*/ 188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1"/>
                  <a:pt x="193" y="6"/>
                  <a:pt x="188" y="13"/>
                </a:cubicBezTo>
                <a:cubicBezTo>
                  <a:pt x="130" y="100"/>
                  <a:pt x="58" y="175"/>
                  <a:pt x="4" y="265"/>
                </a:cubicBezTo>
                <a:cubicBezTo>
                  <a:pt x="2" y="269"/>
                  <a:pt x="0" y="273"/>
                  <a:pt x="0" y="278"/>
                </a:cubicBezTo>
                <a:cubicBezTo>
                  <a:pt x="1" y="283"/>
                  <a:pt x="7" y="287"/>
                  <a:pt x="13" y="287"/>
                </a:cubicBezTo>
                <a:cubicBezTo>
                  <a:pt x="18" y="287"/>
                  <a:pt x="24" y="284"/>
                  <a:pt x="28" y="281"/>
                </a:cubicBezTo>
                <a:cubicBezTo>
                  <a:pt x="40" y="272"/>
                  <a:pt x="53" y="257"/>
                  <a:pt x="61" y="244"/>
                </a:cubicBezTo>
                <a:cubicBezTo>
                  <a:pt x="89" y="197"/>
                  <a:pt x="118" y="150"/>
                  <a:pt x="146" y="103"/>
                </a:cubicBezTo>
                <a:cubicBezTo>
                  <a:pt x="160" y="79"/>
                  <a:pt x="174" y="55"/>
                  <a:pt x="188" y="32"/>
                </a:cubicBez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06" name="Freeform: Shape 105">
            <a:extLst>
              <a:ext uri="{FF2B5EF4-FFF2-40B4-BE49-F238E27FC236}">
                <a16:creationId xmlns:a16="http://schemas.microsoft.com/office/drawing/2014/main" id="{B9A956C0-2C50-48BB-955A-248142140F3A}"/>
              </a:ext>
            </a:extLst>
          </p:cNvPr>
          <p:cNvSpPr/>
          <p:nvPr/>
        </p:nvSpPr>
        <p:spPr>
          <a:xfrm>
            <a:off x="2755141" y="3269491"/>
            <a:ext cx="34289" cy="316672"/>
          </a:xfrm>
          <a:custGeom>
            <a:avLst/>
            <a:gdLst>
              <a:gd name="connsiteX0" fmla="*/ 135589 w 324412"/>
              <a:gd name="connsiteY0" fmla="*/ 0 h 2996034"/>
              <a:gd name="connsiteX1" fmla="*/ 173988 w 324412"/>
              <a:gd name="connsiteY1" fmla="*/ 304583 h 2996034"/>
              <a:gd name="connsiteX2" fmla="*/ 220695 w 324412"/>
              <a:gd name="connsiteY2" fmla="*/ 1010438 h 2996034"/>
              <a:gd name="connsiteX3" fmla="*/ 321397 w 324412"/>
              <a:gd name="connsiteY3" fmla="*/ 2416455 h 2996034"/>
              <a:gd name="connsiteX4" fmla="*/ 270759 w 324412"/>
              <a:gd name="connsiteY4" fmla="*/ 2832395 h 2996034"/>
              <a:gd name="connsiteX5" fmla="*/ 189649 w 324412"/>
              <a:gd name="connsiteY5" fmla="*/ 2968926 h 2996034"/>
              <a:gd name="connsiteX6" fmla="*/ 51471 w 324412"/>
              <a:gd name="connsiteY6" fmla="*/ 2972285 h 2996034"/>
              <a:gd name="connsiteX7" fmla="*/ 14689 w 324412"/>
              <a:gd name="connsiteY7" fmla="*/ 2865091 h 2996034"/>
              <a:gd name="connsiteX8" fmla="*/ 82694 w 324412"/>
              <a:gd name="connsiteY8" fmla="*/ 187684 h 2996034"/>
              <a:gd name="connsiteX9" fmla="*/ 135589 w 324412"/>
              <a:gd name="connsiteY9" fmla="*/ 0 h 2996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4412" h="2996034">
                <a:moveTo>
                  <a:pt x="135589" y="0"/>
                </a:moveTo>
                <a:cubicBezTo>
                  <a:pt x="174587" y="95009"/>
                  <a:pt x="166999" y="205488"/>
                  <a:pt x="173988" y="304583"/>
                </a:cubicBezTo>
                <a:lnTo>
                  <a:pt x="220695" y="1010438"/>
                </a:lnTo>
                <a:cubicBezTo>
                  <a:pt x="255001" y="1475048"/>
                  <a:pt x="289307" y="1939658"/>
                  <a:pt x="321397" y="2416455"/>
                </a:cubicBezTo>
                <a:cubicBezTo>
                  <a:pt x="331242" y="2534231"/>
                  <a:pt x="317644" y="2712136"/>
                  <a:pt x="270759" y="2832395"/>
                </a:cubicBezTo>
                <a:cubicBezTo>
                  <a:pt x="254605" y="2886832"/>
                  <a:pt x="233379" y="2934775"/>
                  <a:pt x="189649" y="2968926"/>
                </a:cubicBezTo>
                <a:cubicBezTo>
                  <a:pt x="140848" y="2996583"/>
                  <a:pt x="81902" y="3011252"/>
                  <a:pt x="51471" y="2972285"/>
                </a:cubicBezTo>
                <a:cubicBezTo>
                  <a:pt x="23895" y="2952000"/>
                  <a:pt x="13112" y="2908144"/>
                  <a:pt x="14689" y="2865091"/>
                </a:cubicBezTo>
                <a:cubicBezTo>
                  <a:pt x="-43140" y="1979726"/>
                  <a:pt x="88866" y="1082025"/>
                  <a:pt x="82694" y="187684"/>
                </a:cubicBezTo>
                <a:cubicBezTo>
                  <a:pt x="76344" y="119456"/>
                  <a:pt x="87426" y="58524"/>
                  <a:pt x="13558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706A3E6F-382A-4934-A179-9F82CFB6A748}"/>
              </a:ext>
            </a:extLst>
          </p:cNvPr>
          <p:cNvSpPr/>
          <p:nvPr/>
        </p:nvSpPr>
        <p:spPr>
          <a:xfrm>
            <a:off x="3642644" y="3657810"/>
            <a:ext cx="34289" cy="316672"/>
          </a:xfrm>
          <a:custGeom>
            <a:avLst/>
            <a:gdLst>
              <a:gd name="connsiteX0" fmla="*/ 135589 w 324412"/>
              <a:gd name="connsiteY0" fmla="*/ 0 h 2996034"/>
              <a:gd name="connsiteX1" fmla="*/ 173988 w 324412"/>
              <a:gd name="connsiteY1" fmla="*/ 304583 h 2996034"/>
              <a:gd name="connsiteX2" fmla="*/ 220695 w 324412"/>
              <a:gd name="connsiteY2" fmla="*/ 1010438 h 2996034"/>
              <a:gd name="connsiteX3" fmla="*/ 321397 w 324412"/>
              <a:gd name="connsiteY3" fmla="*/ 2416455 h 2996034"/>
              <a:gd name="connsiteX4" fmla="*/ 270759 w 324412"/>
              <a:gd name="connsiteY4" fmla="*/ 2832395 h 2996034"/>
              <a:gd name="connsiteX5" fmla="*/ 189649 w 324412"/>
              <a:gd name="connsiteY5" fmla="*/ 2968926 h 2996034"/>
              <a:gd name="connsiteX6" fmla="*/ 51471 w 324412"/>
              <a:gd name="connsiteY6" fmla="*/ 2972285 h 2996034"/>
              <a:gd name="connsiteX7" fmla="*/ 14689 w 324412"/>
              <a:gd name="connsiteY7" fmla="*/ 2865091 h 2996034"/>
              <a:gd name="connsiteX8" fmla="*/ 82694 w 324412"/>
              <a:gd name="connsiteY8" fmla="*/ 187684 h 2996034"/>
              <a:gd name="connsiteX9" fmla="*/ 135589 w 324412"/>
              <a:gd name="connsiteY9" fmla="*/ 0 h 2996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4412" h="2996034">
                <a:moveTo>
                  <a:pt x="135589" y="0"/>
                </a:moveTo>
                <a:cubicBezTo>
                  <a:pt x="174587" y="95009"/>
                  <a:pt x="166999" y="205488"/>
                  <a:pt x="173988" y="304583"/>
                </a:cubicBezTo>
                <a:lnTo>
                  <a:pt x="220695" y="1010438"/>
                </a:lnTo>
                <a:cubicBezTo>
                  <a:pt x="255001" y="1475048"/>
                  <a:pt x="289307" y="1939658"/>
                  <a:pt x="321397" y="2416455"/>
                </a:cubicBezTo>
                <a:cubicBezTo>
                  <a:pt x="331242" y="2534231"/>
                  <a:pt x="317644" y="2712136"/>
                  <a:pt x="270759" y="2832395"/>
                </a:cubicBezTo>
                <a:cubicBezTo>
                  <a:pt x="254605" y="2886832"/>
                  <a:pt x="233379" y="2934775"/>
                  <a:pt x="189649" y="2968926"/>
                </a:cubicBezTo>
                <a:cubicBezTo>
                  <a:pt x="140848" y="2996583"/>
                  <a:pt x="81902" y="3011252"/>
                  <a:pt x="51471" y="2972285"/>
                </a:cubicBezTo>
                <a:cubicBezTo>
                  <a:pt x="23895" y="2952000"/>
                  <a:pt x="13112" y="2908144"/>
                  <a:pt x="14689" y="2865091"/>
                </a:cubicBezTo>
                <a:cubicBezTo>
                  <a:pt x="-43140" y="1979726"/>
                  <a:pt x="88866" y="1082025"/>
                  <a:pt x="82694" y="187684"/>
                </a:cubicBezTo>
                <a:cubicBezTo>
                  <a:pt x="76344" y="119456"/>
                  <a:pt x="87426" y="58524"/>
                  <a:pt x="135589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8" name="Freeform: Shape 107">
            <a:extLst>
              <a:ext uri="{FF2B5EF4-FFF2-40B4-BE49-F238E27FC236}">
                <a16:creationId xmlns:a16="http://schemas.microsoft.com/office/drawing/2014/main" id="{2857658E-0B86-401F-87C0-ADBC7D2F0892}"/>
              </a:ext>
            </a:extLst>
          </p:cNvPr>
          <p:cNvSpPr/>
          <p:nvPr/>
        </p:nvSpPr>
        <p:spPr>
          <a:xfrm>
            <a:off x="5471693" y="3413454"/>
            <a:ext cx="34289" cy="316672"/>
          </a:xfrm>
          <a:custGeom>
            <a:avLst/>
            <a:gdLst>
              <a:gd name="connsiteX0" fmla="*/ 135589 w 324412"/>
              <a:gd name="connsiteY0" fmla="*/ 0 h 2996034"/>
              <a:gd name="connsiteX1" fmla="*/ 173988 w 324412"/>
              <a:gd name="connsiteY1" fmla="*/ 304583 h 2996034"/>
              <a:gd name="connsiteX2" fmla="*/ 220695 w 324412"/>
              <a:gd name="connsiteY2" fmla="*/ 1010438 h 2996034"/>
              <a:gd name="connsiteX3" fmla="*/ 321397 w 324412"/>
              <a:gd name="connsiteY3" fmla="*/ 2416455 h 2996034"/>
              <a:gd name="connsiteX4" fmla="*/ 270759 w 324412"/>
              <a:gd name="connsiteY4" fmla="*/ 2832395 h 2996034"/>
              <a:gd name="connsiteX5" fmla="*/ 189649 w 324412"/>
              <a:gd name="connsiteY5" fmla="*/ 2968926 h 2996034"/>
              <a:gd name="connsiteX6" fmla="*/ 51471 w 324412"/>
              <a:gd name="connsiteY6" fmla="*/ 2972285 h 2996034"/>
              <a:gd name="connsiteX7" fmla="*/ 14689 w 324412"/>
              <a:gd name="connsiteY7" fmla="*/ 2865091 h 2996034"/>
              <a:gd name="connsiteX8" fmla="*/ 82694 w 324412"/>
              <a:gd name="connsiteY8" fmla="*/ 187684 h 2996034"/>
              <a:gd name="connsiteX9" fmla="*/ 135589 w 324412"/>
              <a:gd name="connsiteY9" fmla="*/ 0 h 2996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4412" h="2996034">
                <a:moveTo>
                  <a:pt x="135589" y="0"/>
                </a:moveTo>
                <a:cubicBezTo>
                  <a:pt x="174587" y="95009"/>
                  <a:pt x="166999" y="205488"/>
                  <a:pt x="173988" y="304583"/>
                </a:cubicBezTo>
                <a:lnTo>
                  <a:pt x="220695" y="1010438"/>
                </a:lnTo>
                <a:cubicBezTo>
                  <a:pt x="255001" y="1475048"/>
                  <a:pt x="289307" y="1939658"/>
                  <a:pt x="321397" y="2416455"/>
                </a:cubicBezTo>
                <a:cubicBezTo>
                  <a:pt x="331242" y="2534231"/>
                  <a:pt x="317644" y="2712136"/>
                  <a:pt x="270759" y="2832395"/>
                </a:cubicBezTo>
                <a:cubicBezTo>
                  <a:pt x="254605" y="2886832"/>
                  <a:pt x="233379" y="2934775"/>
                  <a:pt x="189649" y="2968926"/>
                </a:cubicBezTo>
                <a:cubicBezTo>
                  <a:pt x="140848" y="2996583"/>
                  <a:pt x="81902" y="3011252"/>
                  <a:pt x="51471" y="2972285"/>
                </a:cubicBezTo>
                <a:cubicBezTo>
                  <a:pt x="23895" y="2952000"/>
                  <a:pt x="13112" y="2908144"/>
                  <a:pt x="14689" y="2865091"/>
                </a:cubicBezTo>
                <a:cubicBezTo>
                  <a:pt x="-43140" y="1979726"/>
                  <a:pt x="88866" y="1082025"/>
                  <a:pt x="82694" y="187684"/>
                </a:cubicBezTo>
                <a:cubicBezTo>
                  <a:pt x="76344" y="119456"/>
                  <a:pt x="87426" y="58524"/>
                  <a:pt x="13558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9" name="Freeform: Shape 108">
            <a:extLst>
              <a:ext uri="{FF2B5EF4-FFF2-40B4-BE49-F238E27FC236}">
                <a16:creationId xmlns:a16="http://schemas.microsoft.com/office/drawing/2014/main" id="{007FBFDF-BF2B-440B-9676-D1659E99C3B3}"/>
              </a:ext>
            </a:extLst>
          </p:cNvPr>
          <p:cNvSpPr/>
          <p:nvPr/>
        </p:nvSpPr>
        <p:spPr>
          <a:xfrm>
            <a:off x="6371715" y="3290550"/>
            <a:ext cx="34289" cy="316672"/>
          </a:xfrm>
          <a:custGeom>
            <a:avLst/>
            <a:gdLst>
              <a:gd name="connsiteX0" fmla="*/ 135589 w 324412"/>
              <a:gd name="connsiteY0" fmla="*/ 0 h 2996034"/>
              <a:gd name="connsiteX1" fmla="*/ 173988 w 324412"/>
              <a:gd name="connsiteY1" fmla="*/ 304583 h 2996034"/>
              <a:gd name="connsiteX2" fmla="*/ 220695 w 324412"/>
              <a:gd name="connsiteY2" fmla="*/ 1010438 h 2996034"/>
              <a:gd name="connsiteX3" fmla="*/ 321397 w 324412"/>
              <a:gd name="connsiteY3" fmla="*/ 2416455 h 2996034"/>
              <a:gd name="connsiteX4" fmla="*/ 270759 w 324412"/>
              <a:gd name="connsiteY4" fmla="*/ 2832395 h 2996034"/>
              <a:gd name="connsiteX5" fmla="*/ 189649 w 324412"/>
              <a:gd name="connsiteY5" fmla="*/ 2968926 h 2996034"/>
              <a:gd name="connsiteX6" fmla="*/ 51471 w 324412"/>
              <a:gd name="connsiteY6" fmla="*/ 2972285 h 2996034"/>
              <a:gd name="connsiteX7" fmla="*/ 14689 w 324412"/>
              <a:gd name="connsiteY7" fmla="*/ 2865091 h 2996034"/>
              <a:gd name="connsiteX8" fmla="*/ 82694 w 324412"/>
              <a:gd name="connsiteY8" fmla="*/ 187684 h 2996034"/>
              <a:gd name="connsiteX9" fmla="*/ 135589 w 324412"/>
              <a:gd name="connsiteY9" fmla="*/ 0 h 2996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4412" h="2996034">
                <a:moveTo>
                  <a:pt x="135589" y="0"/>
                </a:moveTo>
                <a:cubicBezTo>
                  <a:pt x="174587" y="95009"/>
                  <a:pt x="166999" y="205488"/>
                  <a:pt x="173988" y="304583"/>
                </a:cubicBezTo>
                <a:lnTo>
                  <a:pt x="220695" y="1010438"/>
                </a:lnTo>
                <a:cubicBezTo>
                  <a:pt x="255001" y="1475048"/>
                  <a:pt x="289307" y="1939658"/>
                  <a:pt x="321397" y="2416455"/>
                </a:cubicBezTo>
                <a:cubicBezTo>
                  <a:pt x="331242" y="2534231"/>
                  <a:pt x="317644" y="2712136"/>
                  <a:pt x="270759" y="2832395"/>
                </a:cubicBezTo>
                <a:cubicBezTo>
                  <a:pt x="254605" y="2886832"/>
                  <a:pt x="233379" y="2934775"/>
                  <a:pt x="189649" y="2968926"/>
                </a:cubicBezTo>
                <a:cubicBezTo>
                  <a:pt x="140848" y="2996583"/>
                  <a:pt x="81902" y="3011252"/>
                  <a:pt x="51471" y="2972285"/>
                </a:cubicBezTo>
                <a:cubicBezTo>
                  <a:pt x="23895" y="2952000"/>
                  <a:pt x="13112" y="2908144"/>
                  <a:pt x="14689" y="2865091"/>
                </a:cubicBezTo>
                <a:cubicBezTo>
                  <a:pt x="-43140" y="1979726"/>
                  <a:pt x="88866" y="1082025"/>
                  <a:pt x="82694" y="187684"/>
                </a:cubicBezTo>
                <a:cubicBezTo>
                  <a:pt x="76344" y="119456"/>
                  <a:pt x="87426" y="58524"/>
                  <a:pt x="135589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79C79529-B9E4-4B2A-BD54-6F0C442DD0BB}"/>
              </a:ext>
            </a:extLst>
          </p:cNvPr>
          <p:cNvGrpSpPr/>
          <p:nvPr/>
        </p:nvGrpSpPr>
        <p:grpSpPr>
          <a:xfrm>
            <a:off x="6691483" y="3432672"/>
            <a:ext cx="2202816" cy="1260003"/>
            <a:chOff x="8921977" y="1394910"/>
            <a:chExt cx="2937088" cy="1680003"/>
          </a:xfrm>
        </p:grpSpPr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2760E40A-3D21-4FCB-B7E1-9E0E66CDD51E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B4417CE3-E31D-4841-B5C0-8D993D4312C7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1A3962C2-DC32-427A-A163-6A31BB56AFE8}"/>
              </a:ext>
            </a:extLst>
          </p:cNvPr>
          <p:cNvGrpSpPr/>
          <p:nvPr/>
        </p:nvGrpSpPr>
        <p:grpSpPr>
          <a:xfrm>
            <a:off x="249702" y="3432674"/>
            <a:ext cx="2202816" cy="1260003"/>
            <a:chOff x="332936" y="2555951"/>
            <a:chExt cx="2937088" cy="1680003"/>
          </a:xfrm>
        </p:grpSpPr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BFE137F6-AB2E-4E93-B2A0-548F84A92DF9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2679A9F4-2A7B-4739-A20F-2B8088B0D59F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6E4EAF23-BCF3-46A2-A04F-ED3D7BDF1983}"/>
              </a:ext>
            </a:extLst>
          </p:cNvPr>
          <p:cNvGrpSpPr/>
          <p:nvPr/>
        </p:nvGrpSpPr>
        <p:grpSpPr>
          <a:xfrm>
            <a:off x="6691483" y="4809971"/>
            <a:ext cx="2202816" cy="1260003"/>
            <a:chOff x="8921977" y="4001571"/>
            <a:chExt cx="2937088" cy="1680003"/>
          </a:xfrm>
        </p:grpSpPr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DCF62435-E777-418B-95D4-8F85943769A9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AE874DED-A813-4CE1-9D78-E0068EDD789A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B4E36275-6818-4C41-9CD2-0BC3C740CE6A}"/>
              </a:ext>
            </a:extLst>
          </p:cNvPr>
          <p:cNvGrpSpPr/>
          <p:nvPr/>
        </p:nvGrpSpPr>
        <p:grpSpPr>
          <a:xfrm>
            <a:off x="249702" y="4809970"/>
            <a:ext cx="2202816" cy="1260003"/>
            <a:chOff x="332936" y="4580523"/>
            <a:chExt cx="2937088" cy="1680003"/>
          </a:xfrm>
        </p:grpSpPr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18206BD1-3207-48C8-AEB3-C715B3DF3EEE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1EA87F5E-D210-42A7-8D6F-55DCBFD6FD72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126" name="Freeform 47">
            <a:extLst>
              <a:ext uri="{FF2B5EF4-FFF2-40B4-BE49-F238E27FC236}">
                <a16:creationId xmlns:a16="http://schemas.microsoft.com/office/drawing/2014/main" id="{0AB8D6DA-28E7-4DF8-92A6-5D6FE05FAF13}"/>
              </a:ext>
            </a:extLst>
          </p:cNvPr>
          <p:cNvSpPr>
            <a:spLocks/>
          </p:cNvSpPr>
          <p:nvPr/>
        </p:nvSpPr>
        <p:spPr bwMode="auto">
          <a:xfrm>
            <a:off x="7502070" y="2464672"/>
            <a:ext cx="140494" cy="175022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5 h 288"/>
              <a:gd name="T6" fmla="*/ 1 w 206"/>
              <a:gd name="T7" fmla="*/ 278 h 288"/>
              <a:gd name="T8" fmla="*/ 13 w 206"/>
              <a:gd name="T9" fmla="*/ 288 h 288"/>
              <a:gd name="T10" fmla="*/ 29 w 206"/>
              <a:gd name="T11" fmla="*/ 281 h 288"/>
              <a:gd name="T12" fmla="*/ 61 w 206"/>
              <a:gd name="T13" fmla="*/ 245 h 288"/>
              <a:gd name="T14" fmla="*/ 146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3" y="7"/>
                  <a:pt x="189" y="14"/>
                </a:cubicBezTo>
                <a:cubicBezTo>
                  <a:pt x="130" y="100"/>
                  <a:pt x="59" y="176"/>
                  <a:pt x="5" y="265"/>
                </a:cubicBezTo>
                <a:cubicBezTo>
                  <a:pt x="2" y="269"/>
                  <a:pt x="0" y="274"/>
                  <a:pt x="1" y="278"/>
                </a:cubicBezTo>
                <a:cubicBezTo>
                  <a:pt x="1" y="284"/>
                  <a:pt x="7" y="287"/>
                  <a:pt x="13" y="288"/>
                </a:cubicBezTo>
                <a:cubicBezTo>
                  <a:pt x="19" y="288"/>
                  <a:pt x="24" y="285"/>
                  <a:pt x="29" y="281"/>
                </a:cubicBezTo>
                <a:cubicBezTo>
                  <a:pt x="41" y="273"/>
                  <a:pt x="54" y="257"/>
                  <a:pt x="61" y="245"/>
                </a:cubicBezTo>
                <a:cubicBezTo>
                  <a:pt x="90" y="197"/>
                  <a:pt x="118" y="150"/>
                  <a:pt x="146" y="103"/>
                </a:cubicBezTo>
                <a:lnTo>
                  <a:pt x="189" y="32"/>
                </a:lnTo>
                <a:cubicBezTo>
                  <a:pt x="195" y="22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pic>
        <p:nvPicPr>
          <p:cNvPr id="129" name="Graphic 128" descr="Lightbulb">
            <a:extLst>
              <a:ext uri="{FF2B5EF4-FFF2-40B4-BE49-F238E27FC236}">
                <a16:creationId xmlns:a16="http://schemas.microsoft.com/office/drawing/2014/main" id="{CAA25057-6B99-44EC-88C4-0A7F4E89493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83455" y="4846422"/>
            <a:ext cx="361778" cy="361778"/>
          </a:xfrm>
          <a:prstGeom prst="rect">
            <a:avLst/>
          </a:prstGeom>
        </p:spPr>
      </p:pic>
      <p:pic>
        <p:nvPicPr>
          <p:cNvPr id="128" name="Graphic 127" descr="Puzzle">
            <a:extLst>
              <a:ext uri="{FF2B5EF4-FFF2-40B4-BE49-F238E27FC236}">
                <a16:creationId xmlns:a16="http://schemas.microsoft.com/office/drawing/2014/main" id="{F89FEC74-99A8-4F3A-86F1-CB30E2AC74B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398767" y="3459619"/>
            <a:ext cx="361778" cy="361778"/>
          </a:xfrm>
          <a:prstGeom prst="rect">
            <a:avLst/>
          </a:prstGeom>
        </p:spPr>
      </p:pic>
      <p:pic>
        <p:nvPicPr>
          <p:cNvPr id="130" name="Graphic 129" descr="Rocket">
            <a:extLst>
              <a:ext uri="{FF2B5EF4-FFF2-40B4-BE49-F238E27FC236}">
                <a16:creationId xmlns:a16="http://schemas.microsoft.com/office/drawing/2014/main" id="{11106AC6-63E5-4310-8ED6-8F2B3E5D2ADA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83455" y="3432222"/>
            <a:ext cx="361778" cy="361778"/>
          </a:xfrm>
          <a:prstGeom prst="rect">
            <a:avLst/>
          </a:prstGeom>
        </p:spPr>
      </p:pic>
      <p:grpSp>
        <p:nvGrpSpPr>
          <p:cNvPr id="68" name="Group 67">
            <a:extLst>
              <a:ext uri="{FF2B5EF4-FFF2-40B4-BE49-F238E27FC236}">
                <a16:creationId xmlns:a16="http://schemas.microsoft.com/office/drawing/2014/main" id="{926F02AA-72D4-43BC-9C49-52B5F682D65A}"/>
              </a:ext>
            </a:extLst>
          </p:cNvPr>
          <p:cNvGrpSpPr/>
          <p:nvPr/>
        </p:nvGrpSpPr>
        <p:grpSpPr>
          <a:xfrm>
            <a:off x="3469423" y="4809970"/>
            <a:ext cx="2202816" cy="1260003"/>
            <a:chOff x="8921977" y="4001571"/>
            <a:chExt cx="2937088" cy="1680003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8D8E7264-D85C-4489-BB60-2D75E5BF2AA2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0A54047B-070F-488E-8A1B-72FC51842891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pic>
        <p:nvPicPr>
          <p:cNvPr id="71" name="Graphic 70" descr="Users">
            <a:extLst>
              <a:ext uri="{FF2B5EF4-FFF2-40B4-BE49-F238E27FC236}">
                <a16:creationId xmlns:a16="http://schemas.microsoft.com/office/drawing/2014/main" id="{DD2036D9-1D62-4971-9FAA-CF861278711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343401" y="2549680"/>
            <a:ext cx="457200" cy="457200"/>
          </a:xfrm>
          <a:prstGeom prst="rect">
            <a:avLst/>
          </a:prstGeom>
        </p:spPr>
      </p:pic>
      <p:pic>
        <p:nvPicPr>
          <p:cNvPr id="72" name="Graphic 71" descr="Puzzle">
            <a:extLst>
              <a:ext uri="{FF2B5EF4-FFF2-40B4-BE49-F238E27FC236}">
                <a16:creationId xmlns:a16="http://schemas.microsoft.com/office/drawing/2014/main" id="{DA1BD230-BF4B-40B1-A9B2-0A556B152C9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059038" y="2549680"/>
            <a:ext cx="457200" cy="457200"/>
          </a:xfrm>
          <a:prstGeom prst="rect">
            <a:avLst/>
          </a:prstGeom>
        </p:spPr>
      </p:pic>
      <p:pic>
        <p:nvPicPr>
          <p:cNvPr id="94" name="Graphic 93" descr="Lightbulb">
            <a:extLst>
              <a:ext uri="{FF2B5EF4-FFF2-40B4-BE49-F238E27FC236}">
                <a16:creationId xmlns:a16="http://schemas.microsoft.com/office/drawing/2014/main" id="{6EA1AF59-AFC2-47D2-9C72-3DADE474E284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485582" y="2549680"/>
            <a:ext cx="457200" cy="457200"/>
          </a:xfrm>
          <a:prstGeom prst="rect">
            <a:avLst/>
          </a:prstGeom>
        </p:spPr>
      </p:pic>
      <p:pic>
        <p:nvPicPr>
          <p:cNvPr id="95" name="Graphic 94" descr="Rocket">
            <a:extLst>
              <a:ext uri="{FF2B5EF4-FFF2-40B4-BE49-F238E27FC236}">
                <a16:creationId xmlns:a16="http://schemas.microsoft.com/office/drawing/2014/main" id="{4C7B4D6A-969F-4933-9DA3-D7DFE1F69FA1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2627763" y="2549680"/>
            <a:ext cx="457200" cy="457200"/>
          </a:xfrm>
          <a:prstGeom prst="rect">
            <a:avLst/>
          </a:prstGeom>
        </p:spPr>
      </p:pic>
      <p:pic>
        <p:nvPicPr>
          <p:cNvPr id="96" name="Graphic 95" descr="Tools">
            <a:extLst>
              <a:ext uri="{FF2B5EF4-FFF2-40B4-BE49-F238E27FC236}">
                <a16:creationId xmlns:a16="http://schemas.microsoft.com/office/drawing/2014/main" id="{36E1CC33-02A1-4B78-B682-11FD10A27FFE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5201220" y="2549680"/>
            <a:ext cx="457200" cy="457200"/>
          </a:xfrm>
          <a:prstGeom prst="rect">
            <a:avLst/>
          </a:prstGeom>
        </p:spPr>
      </p:pic>
      <p:pic>
        <p:nvPicPr>
          <p:cNvPr id="97" name="Graphic 96" descr="Users">
            <a:extLst>
              <a:ext uri="{FF2B5EF4-FFF2-40B4-BE49-F238E27FC236}">
                <a16:creationId xmlns:a16="http://schemas.microsoft.com/office/drawing/2014/main" id="{8454C642-4E0A-498C-84C7-228D5870A05E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5209587" y="4828196"/>
            <a:ext cx="361778" cy="361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108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10137</TotalTime>
  <Words>440</Words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Umbrella Diagram with 5 Parts for PowerPoint</vt:lpstr>
      <vt:lpstr>Umbrella Diagram with 5 Parts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Umbrella Diagram with 5 Parts for PowerPoint</dc:title>
  <dc:creator>PresentationGO.com</dc:creator>
  <dc:description>© Copyright PresentationGO.com</dc:description>
  <dcterms:created xsi:type="dcterms:W3CDTF">2014-11-26T05:14:11Z</dcterms:created>
  <dcterms:modified xsi:type="dcterms:W3CDTF">2019-01-01T20:57:30Z</dcterms:modified>
  <cp:category>Graphics &amp; Metaphors</cp:category>
</cp:coreProperties>
</file>