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45" r:id="rId4"/>
    <p:sldId id="347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792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063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Umbrella Infographics for PowerPoint</a:t>
            </a:r>
          </a:p>
        </p:txBody>
      </p:sp>
      <p:sp>
        <p:nvSpPr>
          <p:cNvPr id="33" name="Freeform 1010">
            <a:extLst>
              <a:ext uri="{FF2B5EF4-FFF2-40B4-BE49-F238E27FC236}">
                <a16:creationId xmlns:a16="http://schemas.microsoft.com/office/drawing/2014/main" id="{07EA040A-7A6F-40CE-B0AE-0EEA9DC14F0B}"/>
              </a:ext>
            </a:extLst>
          </p:cNvPr>
          <p:cNvSpPr>
            <a:spLocks/>
          </p:cNvSpPr>
          <p:nvPr/>
        </p:nvSpPr>
        <p:spPr bwMode="auto">
          <a:xfrm>
            <a:off x="4540609" y="2604779"/>
            <a:ext cx="68480" cy="3042215"/>
          </a:xfrm>
          <a:custGeom>
            <a:avLst/>
            <a:gdLst>
              <a:gd name="T0" fmla="*/ 116 w 234"/>
              <a:gd name="T1" fmla="*/ 10441 h 10441"/>
              <a:gd name="T2" fmla="*/ 116 w 234"/>
              <a:gd name="T3" fmla="*/ 10441 h 10441"/>
              <a:gd name="T4" fmla="*/ 93 w 234"/>
              <a:gd name="T5" fmla="*/ 10438 h 10441"/>
              <a:gd name="T6" fmla="*/ 51 w 234"/>
              <a:gd name="T7" fmla="*/ 10421 h 10441"/>
              <a:gd name="T8" fmla="*/ 19 w 234"/>
              <a:gd name="T9" fmla="*/ 10389 h 10441"/>
              <a:gd name="T10" fmla="*/ 1 w 234"/>
              <a:gd name="T11" fmla="*/ 10347 h 10441"/>
              <a:gd name="T12" fmla="*/ 0 w 234"/>
              <a:gd name="T13" fmla="*/ 10323 h 10441"/>
              <a:gd name="T14" fmla="*/ 0 w 234"/>
              <a:gd name="T15" fmla="*/ 0 h 10441"/>
              <a:gd name="T16" fmla="*/ 234 w 234"/>
              <a:gd name="T17" fmla="*/ 0 h 10441"/>
              <a:gd name="T18" fmla="*/ 234 w 234"/>
              <a:gd name="T19" fmla="*/ 10323 h 10441"/>
              <a:gd name="T20" fmla="*/ 233 w 234"/>
              <a:gd name="T21" fmla="*/ 10347 h 10441"/>
              <a:gd name="T22" fmla="*/ 215 w 234"/>
              <a:gd name="T23" fmla="*/ 10389 h 10441"/>
              <a:gd name="T24" fmla="*/ 183 w 234"/>
              <a:gd name="T25" fmla="*/ 10421 h 10441"/>
              <a:gd name="T26" fmla="*/ 141 w 234"/>
              <a:gd name="T27" fmla="*/ 10438 h 10441"/>
              <a:gd name="T28" fmla="*/ 116 w 234"/>
              <a:gd name="T29" fmla="*/ 10441 h 104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34" h="10441">
                <a:moveTo>
                  <a:pt x="116" y="10441"/>
                </a:moveTo>
                <a:lnTo>
                  <a:pt x="116" y="10441"/>
                </a:lnTo>
                <a:lnTo>
                  <a:pt x="93" y="10438"/>
                </a:lnTo>
                <a:lnTo>
                  <a:pt x="51" y="10421"/>
                </a:lnTo>
                <a:lnTo>
                  <a:pt x="19" y="10389"/>
                </a:lnTo>
                <a:lnTo>
                  <a:pt x="1" y="10347"/>
                </a:lnTo>
                <a:lnTo>
                  <a:pt x="0" y="10323"/>
                </a:lnTo>
                <a:lnTo>
                  <a:pt x="0" y="0"/>
                </a:lnTo>
                <a:lnTo>
                  <a:pt x="234" y="0"/>
                </a:lnTo>
                <a:lnTo>
                  <a:pt x="234" y="10323"/>
                </a:lnTo>
                <a:lnTo>
                  <a:pt x="233" y="10347"/>
                </a:lnTo>
                <a:lnTo>
                  <a:pt x="215" y="10389"/>
                </a:lnTo>
                <a:lnTo>
                  <a:pt x="183" y="10421"/>
                </a:lnTo>
                <a:lnTo>
                  <a:pt x="141" y="10438"/>
                </a:lnTo>
                <a:lnTo>
                  <a:pt x="116" y="10441"/>
                </a:lnTo>
                <a:close/>
              </a:path>
            </a:pathLst>
          </a:custGeom>
          <a:solidFill>
            <a:srgbClr val="36261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428412C-51CB-4FD8-9FB8-1CCD98A5F96D}"/>
              </a:ext>
            </a:extLst>
          </p:cNvPr>
          <p:cNvGrpSpPr/>
          <p:nvPr/>
        </p:nvGrpSpPr>
        <p:grpSpPr>
          <a:xfrm>
            <a:off x="1094118" y="1357587"/>
            <a:ext cx="6955765" cy="2660217"/>
            <a:chOff x="2766086" y="1294823"/>
            <a:chExt cx="6659828" cy="2898486"/>
          </a:xfrm>
        </p:grpSpPr>
        <p:sp>
          <p:nvSpPr>
            <p:cNvPr id="36" name="Freeform 1119">
              <a:extLst>
                <a:ext uri="{FF2B5EF4-FFF2-40B4-BE49-F238E27FC236}">
                  <a16:creationId xmlns:a16="http://schemas.microsoft.com/office/drawing/2014/main" id="{F591A7DA-1135-4DF2-B465-8A9BF81F6762}"/>
                </a:ext>
              </a:extLst>
            </p:cNvPr>
            <p:cNvSpPr>
              <a:spLocks/>
            </p:cNvSpPr>
            <p:nvPr/>
          </p:nvSpPr>
          <p:spPr bwMode="auto">
            <a:xfrm>
              <a:off x="2766086" y="1299101"/>
              <a:ext cx="3133787" cy="2894208"/>
            </a:xfrm>
            <a:custGeom>
              <a:avLst/>
              <a:gdLst>
                <a:gd name="T0" fmla="*/ 7147 w 7329"/>
                <a:gd name="T1" fmla="*/ 9 h 6764"/>
                <a:gd name="T2" fmla="*/ 6431 w 7329"/>
                <a:gd name="T3" fmla="*/ 71 h 6764"/>
                <a:gd name="T4" fmla="*/ 5735 w 7329"/>
                <a:gd name="T5" fmla="*/ 170 h 6764"/>
                <a:gd name="T6" fmla="*/ 5062 w 7329"/>
                <a:gd name="T7" fmla="*/ 308 h 6764"/>
                <a:gd name="T8" fmla="*/ 4416 w 7329"/>
                <a:gd name="T9" fmla="*/ 484 h 6764"/>
                <a:gd name="T10" fmla="*/ 3802 w 7329"/>
                <a:gd name="T11" fmla="*/ 696 h 6764"/>
                <a:gd name="T12" fmla="*/ 3220 w 7329"/>
                <a:gd name="T13" fmla="*/ 944 h 6764"/>
                <a:gd name="T14" fmla="*/ 2674 w 7329"/>
                <a:gd name="T15" fmla="*/ 1226 h 6764"/>
                <a:gd name="T16" fmla="*/ 2292 w 7329"/>
                <a:gd name="T17" fmla="*/ 1461 h 6764"/>
                <a:gd name="T18" fmla="*/ 1893 w 7329"/>
                <a:gd name="T19" fmla="*/ 1744 h 6764"/>
                <a:gd name="T20" fmla="*/ 1418 w 7329"/>
                <a:gd name="T21" fmla="*/ 2152 h 6764"/>
                <a:gd name="T22" fmla="*/ 1009 w 7329"/>
                <a:gd name="T23" fmla="*/ 2592 h 6764"/>
                <a:gd name="T24" fmla="*/ 667 w 7329"/>
                <a:gd name="T25" fmla="*/ 3063 h 6764"/>
                <a:gd name="T26" fmla="*/ 392 w 7329"/>
                <a:gd name="T27" fmla="*/ 3559 h 6764"/>
                <a:gd name="T28" fmla="*/ 189 w 7329"/>
                <a:gd name="T29" fmla="*/ 4080 h 6764"/>
                <a:gd name="T30" fmla="*/ 58 w 7329"/>
                <a:gd name="T31" fmla="*/ 4620 h 6764"/>
                <a:gd name="T32" fmla="*/ 1 w 7329"/>
                <a:gd name="T33" fmla="*/ 5178 h 6764"/>
                <a:gd name="T34" fmla="*/ 1 w 7329"/>
                <a:gd name="T35" fmla="*/ 5395 h 6764"/>
                <a:gd name="T36" fmla="*/ 61 w 7329"/>
                <a:gd name="T37" fmla="*/ 5681 h 6764"/>
                <a:gd name="T38" fmla="*/ 192 w 7329"/>
                <a:gd name="T39" fmla="*/ 5946 h 6764"/>
                <a:gd name="T40" fmla="*/ 389 w 7329"/>
                <a:gd name="T41" fmla="*/ 6184 h 6764"/>
                <a:gd name="T42" fmla="*/ 643 w 7329"/>
                <a:gd name="T43" fmla="*/ 6389 h 6764"/>
                <a:gd name="T44" fmla="*/ 944 w 7329"/>
                <a:gd name="T45" fmla="*/ 6555 h 6764"/>
                <a:gd name="T46" fmla="*/ 1286 w 7329"/>
                <a:gd name="T47" fmla="*/ 6677 h 6764"/>
                <a:gd name="T48" fmla="*/ 1661 w 7329"/>
                <a:gd name="T49" fmla="*/ 6747 h 6764"/>
                <a:gd name="T50" fmla="*/ 1960 w 7329"/>
                <a:gd name="T51" fmla="*/ 6764 h 6764"/>
                <a:gd name="T52" fmla="*/ 2259 w 7329"/>
                <a:gd name="T53" fmla="*/ 6747 h 6764"/>
                <a:gd name="T54" fmla="*/ 2633 w 7329"/>
                <a:gd name="T55" fmla="*/ 6677 h 6764"/>
                <a:gd name="T56" fmla="*/ 2976 w 7329"/>
                <a:gd name="T57" fmla="*/ 6555 h 6764"/>
                <a:gd name="T58" fmla="*/ 3278 w 7329"/>
                <a:gd name="T59" fmla="*/ 6389 h 6764"/>
                <a:gd name="T60" fmla="*/ 3531 w 7329"/>
                <a:gd name="T61" fmla="*/ 6184 h 6764"/>
                <a:gd name="T62" fmla="*/ 3727 w 7329"/>
                <a:gd name="T63" fmla="*/ 5946 h 6764"/>
                <a:gd name="T64" fmla="*/ 3859 w 7329"/>
                <a:gd name="T65" fmla="*/ 5681 h 6764"/>
                <a:gd name="T66" fmla="*/ 3919 w 7329"/>
                <a:gd name="T67" fmla="*/ 5395 h 6764"/>
                <a:gd name="T68" fmla="*/ 3920 w 7329"/>
                <a:gd name="T69" fmla="*/ 5321 h 6764"/>
                <a:gd name="T70" fmla="*/ 3930 w 7329"/>
                <a:gd name="T71" fmla="*/ 4885 h 6764"/>
                <a:gd name="T72" fmla="*/ 3979 w 7329"/>
                <a:gd name="T73" fmla="*/ 4323 h 6764"/>
                <a:gd name="T74" fmla="*/ 4065 w 7329"/>
                <a:gd name="T75" fmla="*/ 3779 h 6764"/>
                <a:gd name="T76" fmla="*/ 4190 w 7329"/>
                <a:gd name="T77" fmla="*/ 3259 h 6764"/>
                <a:gd name="T78" fmla="*/ 4264 w 7329"/>
                <a:gd name="T79" fmla="*/ 3013 h 6764"/>
                <a:gd name="T80" fmla="*/ 4435 w 7329"/>
                <a:gd name="T81" fmla="*/ 2553 h 6764"/>
                <a:gd name="T82" fmla="*/ 4637 w 7329"/>
                <a:gd name="T83" fmla="*/ 2123 h 6764"/>
                <a:gd name="T84" fmla="*/ 4870 w 7329"/>
                <a:gd name="T85" fmla="*/ 1723 h 6764"/>
                <a:gd name="T86" fmla="*/ 5066 w 7329"/>
                <a:gd name="T87" fmla="*/ 1445 h 6764"/>
                <a:gd name="T88" fmla="*/ 5239 w 7329"/>
                <a:gd name="T89" fmla="*/ 1231 h 6764"/>
                <a:gd name="T90" fmla="*/ 5486 w 7329"/>
                <a:gd name="T91" fmla="*/ 967 h 6764"/>
                <a:gd name="T92" fmla="*/ 5747 w 7329"/>
                <a:gd name="T93" fmla="*/ 734 h 6764"/>
                <a:gd name="T94" fmla="*/ 6024 w 7329"/>
                <a:gd name="T95" fmla="*/ 528 h 6764"/>
                <a:gd name="T96" fmla="*/ 6313 w 7329"/>
                <a:gd name="T97" fmla="*/ 354 h 6764"/>
                <a:gd name="T98" fmla="*/ 6614 w 7329"/>
                <a:gd name="T99" fmla="*/ 210 h 6764"/>
                <a:gd name="T100" fmla="*/ 6926 w 7329"/>
                <a:gd name="T101" fmla="*/ 96 h 6764"/>
                <a:gd name="T102" fmla="*/ 7247 w 7329"/>
                <a:gd name="T103" fmla="*/ 15 h 6764"/>
                <a:gd name="T104" fmla="*/ 7329 w 7329"/>
                <a:gd name="T105" fmla="*/ 0 h 6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329" h="6764">
                  <a:moveTo>
                    <a:pt x="7329" y="0"/>
                  </a:moveTo>
                  <a:lnTo>
                    <a:pt x="7147" y="9"/>
                  </a:lnTo>
                  <a:lnTo>
                    <a:pt x="6786" y="35"/>
                  </a:lnTo>
                  <a:lnTo>
                    <a:pt x="6431" y="71"/>
                  </a:lnTo>
                  <a:lnTo>
                    <a:pt x="6080" y="115"/>
                  </a:lnTo>
                  <a:lnTo>
                    <a:pt x="5735" y="170"/>
                  </a:lnTo>
                  <a:lnTo>
                    <a:pt x="5395" y="235"/>
                  </a:lnTo>
                  <a:lnTo>
                    <a:pt x="5062" y="308"/>
                  </a:lnTo>
                  <a:lnTo>
                    <a:pt x="4736" y="391"/>
                  </a:lnTo>
                  <a:lnTo>
                    <a:pt x="4416" y="484"/>
                  </a:lnTo>
                  <a:lnTo>
                    <a:pt x="4105" y="586"/>
                  </a:lnTo>
                  <a:lnTo>
                    <a:pt x="3802" y="696"/>
                  </a:lnTo>
                  <a:lnTo>
                    <a:pt x="3506" y="816"/>
                  </a:lnTo>
                  <a:lnTo>
                    <a:pt x="3220" y="944"/>
                  </a:lnTo>
                  <a:lnTo>
                    <a:pt x="2942" y="1080"/>
                  </a:lnTo>
                  <a:lnTo>
                    <a:pt x="2674" y="1226"/>
                  </a:lnTo>
                  <a:lnTo>
                    <a:pt x="2417" y="1381"/>
                  </a:lnTo>
                  <a:lnTo>
                    <a:pt x="2292" y="1461"/>
                  </a:lnTo>
                  <a:lnTo>
                    <a:pt x="2155" y="1552"/>
                  </a:lnTo>
                  <a:lnTo>
                    <a:pt x="1893" y="1744"/>
                  </a:lnTo>
                  <a:lnTo>
                    <a:pt x="1648" y="1943"/>
                  </a:lnTo>
                  <a:lnTo>
                    <a:pt x="1418" y="2152"/>
                  </a:lnTo>
                  <a:lnTo>
                    <a:pt x="1205" y="2369"/>
                  </a:lnTo>
                  <a:lnTo>
                    <a:pt x="1009" y="2592"/>
                  </a:lnTo>
                  <a:lnTo>
                    <a:pt x="829" y="2825"/>
                  </a:lnTo>
                  <a:lnTo>
                    <a:pt x="667" y="3063"/>
                  </a:lnTo>
                  <a:lnTo>
                    <a:pt x="521" y="3309"/>
                  </a:lnTo>
                  <a:lnTo>
                    <a:pt x="392" y="3559"/>
                  </a:lnTo>
                  <a:lnTo>
                    <a:pt x="282" y="3817"/>
                  </a:lnTo>
                  <a:lnTo>
                    <a:pt x="189" y="4080"/>
                  </a:lnTo>
                  <a:lnTo>
                    <a:pt x="115" y="4348"/>
                  </a:lnTo>
                  <a:lnTo>
                    <a:pt x="58" y="4620"/>
                  </a:lnTo>
                  <a:lnTo>
                    <a:pt x="21" y="4897"/>
                  </a:lnTo>
                  <a:lnTo>
                    <a:pt x="1" y="5178"/>
                  </a:lnTo>
                  <a:lnTo>
                    <a:pt x="0" y="5321"/>
                  </a:lnTo>
                  <a:lnTo>
                    <a:pt x="1" y="5395"/>
                  </a:lnTo>
                  <a:lnTo>
                    <a:pt x="22" y="5540"/>
                  </a:lnTo>
                  <a:lnTo>
                    <a:pt x="61" y="5681"/>
                  </a:lnTo>
                  <a:lnTo>
                    <a:pt x="118" y="5816"/>
                  </a:lnTo>
                  <a:lnTo>
                    <a:pt x="192" y="5946"/>
                  </a:lnTo>
                  <a:lnTo>
                    <a:pt x="283" y="6069"/>
                  </a:lnTo>
                  <a:lnTo>
                    <a:pt x="389" y="6184"/>
                  </a:lnTo>
                  <a:lnTo>
                    <a:pt x="509" y="6291"/>
                  </a:lnTo>
                  <a:lnTo>
                    <a:pt x="643" y="6389"/>
                  </a:lnTo>
                  <a:lnTo>
                    <a:pt x="787" y="6477"/>
                  </a:lnTo>
                  <a:lnTo>
                    <a:pt x="944" y="6555"/>
                  </a:lnTo>
                  <a:lnTo>
                    <a:pt x="1110" y="6622"/>
                  </a:lnTo>
                  <a:lnTo>
                    <a:pt x="1286" y="6677"/>
                  </a:lnTo>
                  <a:lnTo>
                    <a:pt x="1470" y="6719"/>
                  </a:lnTo>
                  <a:lnTo>
                    <a:pt x="1661" y="6747"/>
                  </a:lnTo>
                  <a:lnTo>
                    <a:pt x="1859" y="6763"/>
                  </a:lnTo>
                  <a:lnTo>
                    <a:pt x="1960" y="6764"/>
                  </a:lnTo>
                  <a:lnTo>
                    <a:pt x="2061" y="6763"/>
                  </a:lnTo>
                  <a:lnTo>
                    <a:pt x="2259" y="6747"/>
                  </a:lnTo>
                  <a:lnTo>
                    <a:pt x="2450" y="6719"/>
                  </a:lnTo>
                  <a:lnTo>
                    <a:pt x="2633" y="6677"/>
                  </a:lnTo>
                  <a:lnTo>
                    <a:pt x="2809" y="6622"/>
                  </a:lnTo>
                  <a:lnTo>
                    <a:pt x="2976" y="6555"/>
                  </a:lnTo>
                  <a:lnTo>
                    <a:pt x="3132" y="6477"/>
                  </a:lnTo>
                  <a:lnTo>
                    <a:pt x="3278" y="6389"/>
                  </a:lnTo>
                  <a:lnTo>
                    <a:pt x="3411" y="6291"/>
                  </a:lnTo>
                  <a:lnTo>
                    <a:pt x="3531" y="6184"/>
                  </a:lnTo>
                  <a:lnTo>
                    <a:pt x="3637" y="6069"/>
                  </a:lnTo>
                  <a:lnTo>
                    <a:pt x="3727" y="5946"/>
                  </a:lnTo>
                  <a:lnTo>
                    <a:pt x="3802" y="5816"/>
                  </a:lnTo>
                  <a:lnTo>
                    <a:pt x="3859" y="5681"/>
                  </a:lnTo>
                  <a:lnTo>
                    <a:pt x="3898" y="5540"/>
                  </a:lnTo>
                  <a:lnTo>
                    <a:pt x="3919" y="5395"/>
                  </a:lnTo>
                  <a:lnTo>
                    <a:pt x="3920" y="5321"/>
                  </a:lnTo>
                  <a:lnTo>
                    <a:pt x="3920" y="5321"/>
                  </a:lnTo>
                  <a:lnTo>
                    <a:pt x="3921" y="5174"/>
                  </a:lnTo>
                  <a:lnTo>
                    <a:pt x="3930" y="4885"/>
                  </a:lnTo>
                  <a:lnTo>
                    <a:pt x="3950" y="4601"/>
                  </a:lnTo>
                  <a:lnTo>
                    <a:pt x="3979" y="4323"/>
                  </a:lnTo>
                  <a:lnTo>
                    <a:pt x="4017" y="4048"/>
                  </a:lnTo>
                  <a:lnTo>
                    <a:pt x="4065" y="3779"/>
                  </a:lnTo>
                  <a:lnTo>
                    <a:pt x="4123" y="3516"/>
                  </a:lnTo>
                  <a:lnTo>
                    <a:pt x="4190" y="3259"/>
                  </a:lnTo>
                  <a:lnTo>
                    <a:pt x="4227" y="3132"/>
                  </a:lnTo>
                  <a:lnTo>
                    <a:pt x="4264" y="3013"/>
                  </a:lnTo>
                  <a:lnTo>
                    <a:pt x="4345" y="2779"/>
                  </a:lnTo>
                  <a:lnTo>
                    <a:pt x="4435" y="2553"/>
                  </a:lnTo>
                  <a:lnTo>
                    <a:pt x="4532" y="2334"/>
                  </a:lnTo>
                  <a:lnTo>
                    <a:pt x="4637" y="2123"/>
                  </a:lnTo>
                  <a:lnTo>
                    <a:pt x="4750" y="1920"/>
                  </a:lnTo>
                  <a:lnTo>
                    <a:pt x="4870" y="1723"/>
                  </a:lnTo>
                  <a:lnTo>
                    <a:pt x="4999" y="1536"/>
                  </a:lnTo>
                  <a:lnTo>
                    <a:pt x="5066" y="1445"/>
                  </a:lnTo>
                  <a:lnTo>
                    <a:pt x="5123" y="1372"/>
                  </a:lnTo>
                  <a:lnTo>
                    <a:pt x="5239" y="1231"/>
                  </a:lnTo>
                  <a:lnTo>
                    <a:pt x="5360" y="1096"/>
                  </a:lnTo>
                  <a:lnTo>
                    <a:pt x="5486" y="967"/>
                  </a:lnTo>
                  <a:lnTo>
                    <a:pt x="5614" y="847"/>
                  </a:lnTo>
                  <a:lnTo>
                    <a:pt x="5747" y="734"/>
                  </a:lnTo>
                  <a:lnTo>
                    <a:pt x="5884" y="627"/>
                  </a:lnTo>
                  <a:lnTo>
                    <a:pt x="6024" y="528"/>
                  </a:lnTo>
                  <a:lnTo>
                    <a:pt x="6167" y="438"/>
                  </a:lnTo>
                  <a:lnTo>
                    <a:pt x="6313" y="354"/>
                  </a:lnTo>
                  <a:lnTo>
                    <a:pt x="6462" y="278"/>
                  </a:lnTo>
                  <a:lnTo>
                    <a:pt x="6614" y="210"/>
                  </a:lnTo>
                  <a:lnTo>
                    <a:pt x="6769" y="149"/>
                  </a:lnTo>
                  <a:lnTo>
                    <a:pt x="6926" y="96"/>
                  </a:lnTo>
                  <a:lnTo>
                    <a:pt x="7085" y="52"/>
                  </a:lnTo>
                  <a:lnTo>
                    <a:pt x="7247" y="15"/>
                  </a:lnTo>
                  <a:lnTo>
                    <a:pt x="7329" y="0"/>
                  </a:lnTo>
                  <a:lnTo>
                    <a:pt x="732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b="1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D2893024-5DBC-46EC-8EB6-559A15777DA3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5103" y="1295467"/>
              <a:ext cx="1664736" cy="2897842"/>
            </a:xfrm>
            <a:custGeom>
              <a:avLst/>
              <a:gdLst>
                <a:gd name="connsiteX0" fmla="*/ 1235456 w 1235456"/>
                <a:gd name="connsiteY0" fmla="*/ 0 h 2150585"/>
                <a:gd name="connsiteX1" fmla="*/ 1235456 w 1235456"/>
                <a:gd name="connsiteY1" fmla="*/ 1769566 h 2150585"/>
                <a:gd name="connsiteX2" fmla="*/ 1225233 w 1235456"/>
                <a:gd name="connsiteY2" fmla="*/ 1806517 h 2150585"/>
                <a:gd name="connsiteX3" fmla="*/ 1206818 w 1235456"/>
                <a:gd name="connsiteY3" fmla="*/ 1849367 h 2150585"/>
                <a:gd name="connsiteX4" fmla="*/ 1183323 w 1235456"/>
                <a:gd name="connsiteY4" fmla="*/ 1890629 h 2150585"/>
                <a:gd name="connsiteX5" fmla="*/ 1154430 w 1235456"/>
                <a:gd name="connsiteY5" fmla="*/ 1929670 h 2150585"/>
                <a:gd name="connsiteX6" fmla="*/ 1120775 w 1235456"/>
                <a:gd name="connsiteY6" fmla="*/ 1966172 h 2150585"/>
                <a:gd name="connsiteX7" fmla="*/ 1082675 w 1235456"/>
                <a:gd name="connsiteY7" fmla="*/ 2000452 h 2150585"/>
                <a:gd name="connsiteX8" fmla="*/ 1040448 w 1235456"/>
                <a:gd name="connsiteY8" fmla="*/ 2031240 h 2150585"/>
                <a:gd name="connsiteX9" fmla="*/ 994728 w 1235456"/>
                <a:gd name="connsiteY9" fmla="*/ 2059172 h 2150585"/>
                <a:gd name="connsiteX10" fmla="*/ 944880 w 1235456"/>
                <a:gd name="connsiteY10" fmla="*/ 2083930 h 2150585"/>
                <a:gd name="connsiteX11" fmla="*/ 891858 w 1235456"/>
                <a:gd name="connsiteY11" fmla="*/ 2105196 h 2150585"/>
                <a:gd name="connsiteX12" fmla="*/ 836295 w 1235456"/>
                <a:gd name="connsiteY12" fmla="*/ 2122653 h 2150585"/>
                <a:gd name="connsiteX13" fmla="*/ 777558 w 1235456"/>
                <a:gd name="connsiteY13" fmla="*/ 2135984 h 2150585"/>
                <a:gd name="connsiteX14" fmla="*/ 716915 w 1235456"/>
                <a:gd name="connsiteY14" fmla="*/ 2145507 h 2150585"/>
                <a:gd name="connsiteX15" fmla="*/ 654050 w 1235456"/>
                <a:gd name="connsiteY15" fmla="*/ 2149950 h 2150585"/>
                <a:gd name="connsiteX16" fmla="*/ 622300 w 1235456"/>
                <a:gd name="connsiteY16" fmla="*/ 2150585 h 2150585"/>
                <a:gd name="connsiteX17" fmla="*/ 590233 w 1235456"/>
                <a:gd name="connsiteY17" fmla="*/ 2149950 h 2150585"/>
                <a:gd name="connsiteX18" fmla="*/ 527685 w 1235456"/>
                <a:gd name="connsiteY18" fmla="*/ 2145507 h 2150585"/>
                <a:gd name="connsiteX19" fmla="*/ 467043 w 1235456"/>
                <a:gd name="connsiteY19" fmla="*/ 2135984 h 2150585"/>
                <a:gd name="connsiteX20" fmla="*/ 408305 w 1235456"/>
                <a:gd name="connsiteY20" fmla="*/ 2122653 h 2150585"/>
                <a:gd name="connsiteX21" fmla="*/ 352743 w 1235456"/>
                <a:gd name="connsiteY21" fmla="*/ 2105196 h 2150585"/>
                <a:gd name="connsiteX22" fmla="*/ 299403 w 1235456"/>
                <a:gd name="connsiteY22" fmla="*/ 2083930 h 2150585"/>
                <a:gd name="connsiteX23" fmla="*/ 250190 w 1235456"/>
                <a:gd name="connsiteY23" fmla="*/ 2059172 h 2150585"/>
                <a:gd name="connsiteX24" fmla="*/ 203835 w 1235456"/>
                <a:gd name="connsiteY24" fmla="*/ 2031240 h 2150585"/>
                <a:gd name="connsiteX25" fmla="*/ 161608 w 1235456"/>
                <a:gd name="connsiteY25" fmla="*/ 2000452 h 2150585"/>
                <a:gd name="connsiteX26" fmla="*/ 123508 w 1235456"/>
                <a:gd name="connsiteY26" fmla="*/ 1966172 h 2150585"/>
                <a:gd name="connsiteX27" fmla="*/ 90170 w 1235456"/>
                <a:gd name="connsiteY27" fmla="*/ 1929670 h 2150585"/>
                <a:gd name="connsiteX28" fmla="*/ 61278 w 1235456"/>
                <a:gd name="connsiteY28" fmla="*/ 1890629 h 2150585"/>
                <a:gd name="connsiteX29" fmla="*/ 37465 w 1235456"/>
                <a:gd name="connsiteY29" fmla="*/ 1849367 h 2150585"/>
                <a:gd name="connsiteX30" fmla="*/ 19368 w 1235456"/>
                <a:gd name="connsiteY30" fmla="*/ 1806517 h 2150585"/>
                <a:gd name="connsiteX31" fmla="*/ 6985 w 1235456"/>
                <a:gd name="connsiteY31" fmla="*/ 1761762 h 2150585"/>
                <a:gd name="connsiteX32" fmla="*/ 635 w 1235456"/>
                <a:gd name="connsiteY32" fmla="*/ 1715738 h 2150585"/>
                <a:gd name="connsiteX33" fmla="*/ 0 w 1235456"/>
                <a:gd name="connsiteY33" fmla="*/ 1692250 h 2150585"/>
                <a:gd name="connsiteX34" fmla="*/ 318 w 1235456"/>
                <a:gd name="connsiteY34" fmla="*/ 1646861 h 2150585"/>
                <a:gd name="connsiteX35" fmla="*/ 3175 w 1235456"/>
                <a:gd name="connsiteY35" fmla="*/ 1557353 h 2150585"/>
                <a:gd name="connsiteX36" fmla="*/ 9208 w 1235456"/>
                <a:gd name="connsiteY36" fmla="*/ 1469748 h 2150585"/>
                <a:gd name="connsiteX37" fmla="*/ 18098 w 1235456"/>
                <a:gd name="connsiteY37" fmla="*/ 1383731 h 2150585"/>
                <a:gd name="connsiteX38" fmla="*/ 29528 w 1235456"/>
                <a:gd name="connsiteY38" fmla="*/ 1299619 h 2150585"/>
                <a:gd name="connsiteX39" fmla="*/ 44133 w 1235456"/>
                <a:gd name="connsiteY39" fmla="*/ 1217093 h 2150585"/>
                <a:gd name="connsiteX40" fmla="*/ 61595 w 1235456"/>
                <a:gd name="connsiteY40" fmla="*/ 1136789 h 2150585"/>
                <a:gd name="connsiteX41" fmla="*/ 80963 w 1235456"/>
                <a:gd name="connsiteY41" fmla="*/ 1058390 h 2150585"/>
                <a:gd name="connsiteX42" fmla="*/ 103823 w 1235456"/>
                <a:gd name="connsiteY42" fmla="*/ 982212 h 2150585"/>
                <a:gd name="connsiteX43" fmla="*/ 128905 w 1235456"/>
                <a:gd name="connsiteY43" fmla="*/ 908257 h 2150585"/>
                <a:gd name="connsiteX44" fmla="*/ 156210 w 1235456"/>
                <a:gd name="connsiteY44" fmla="*/ 836523 h 2150585"/>
                <a:gd name="connsiteX45" fmla="*/ 186055 w 1235456"/>
                <a:gd name="connsiteY45" fmla="*/ 767328 h 2150585"/>
                <a:gd name="connsiteX46" fmla="*/ 218123 w 1235456"/>
                <a:gd name="connsiteY46" fmla="*/ 700038 h 2150585"/>
                <a:gd name="connsiteX47" fmla="*/ 253048 w 1235456"/>
                <a:gd name="connsiteY47" fmla="*/ 635604 h 2150585"/>
                <a:gd name="connsiteX48" fmla="*/ 289560 w 1235456"/>
                <a:gd name="connsiteY48" fmla="*/ 574028 h 2150585"/>
                <a:gd name="connsiteX49" fmla="*/ 328613 w 1235456"/>
                <a:gd name="connsiteY49" fmla="*/ 514990 h 2150585"/>
                <a:gd name="connsiteX50" fmla="*/ 369570 w 1235456"/>
                <a:gd name="connsiteY50" fmla="*/ 458492 h 2150585"/>
                <a:gd name="connsiteX51" fmla="*/ 412750 w 1235456"/>
                <a:gd name="connsiteY51" fmla="*/ 404850 h 2150585"/>
                <a:gd name="connsiteX52" fmla="*/ 457835 w 1235456"/>
                <a:gd name="connsiteY52" fmla="*/ 354382 h 2150585"/>
                <a:gd name="connsiteX53" fmla="*/ 504825 w 1235456"/>
                <a:gd name="connsiteY53" fmla="*/ 306772 h 2150585"/>
                <a:gd name="connsiteX54" fmla="*/ 554038 w 1235456"/>
                <a:gd name="connsiteY54" fmla="*/ 262335 h 2150585"/>
                <a:gd name="connsiteX55" fmla="*/ 604838 w 1235456"/>
                <a:gd name="connsiteY55" fmla="*/ 221072 h 2150585"/>
                <a:gd name="connsiteX56" fmla="*/ 657543 w 1235456"/>
                <a:gd name="connsiteY56" fmla="*/ 182983 h 2150585"/>
                <a:gd name="connsiteX57" fmla="*/ 711835 w 1235456"/>
                <a:gd name="connsiteY57" fmla="*/ 148386 h 2150585"/>
                <a:gd name="connsiteX58" fmla="*/ 767715 w 1235456"/>
                <a:gd name="connsiteY58" fmla="*/ 117280 h 2150585"/>
                <a:gd name="connsiteX59" fmla="*/ 825183 w 1235456"/>
                <a:gd name="connsiteY59" fmla="*/ 89348 h 2150585"/>
                <a:gd name="connsiteX60" fmla="*/ 884238 w 1235456"/>
                <a:gd name="connsiteY60" fmla="*/ 65225 h 2150585"/>
                <a:gd name="connsiteX61" fmla="*/ 944880 w 1235456"/>
                <a:gd name="connsiteY61" fmla="*/ 44594 h 2150585"/>
                <a:gd name="connsiteX62" fmla="*/ 1007110 w 1235456"/>
                <a:gd name="connsiteY62" fmla="*/ 27771 h 2150585"/>
                <a:gd name="connsiteX63" fmla="*/ 1069975 w 1235456"/>
                <a:gd name="connsiteY63" fmla="*/ 14758 h 2150585"/>
                <a:gd name="connsiteX64" fmla="*/ 1134745 w 1235456"/>
                <a:gd name="connsiteY64" fmla="*/ 5870 h 2150585"/>
                <a:gd name="connsiteX65" fmla="*/ 1200785 w 1235456"/>
                <a:gd name="connsiteY65" fmla="*/ 792 h 2150585"/>
                <a:gd name="connsiteX66" fmla="*/ 1234123 w 1235456"/>
                <a:gd name="connsiteY66" fmla="*/ 157 h 2150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1235456" h="2150585">
                  <a:moveTo>
                    <a:pt x="1235456" y="0"/>
                  </a:moveTo>
                  <a:lnTo>
                    <a:pt x="1235456" y="1769566"/>
                  </a:lnTo>
                  <a:lnTo>
                    <a:pt x="1225233" y="1806517"/>
                  </a:lnTo>
                  <a:lnTo>
                    <a:pt x="1206818" y="1849367"/>
                  </a:lnTo>
                  <a:lnTo>
                    <a:pt x="1183323" y="1890629"/>
                  </a:lnTo>
                  <a:lnTo>
                    <a:pt x="1154430" y="1929670"/>
                  </a:lnTo>
                  <a:lnTo>
                    <a:pt x="1120775" y="1966172"/>
                  </a:lnTo>
                  <a:lnTo>
                    <a:pt x="1082675" y="2000452"/>
                  </a:lnTo>
                  <a:lnTo>
                    <a:pt x="1040448" y="2031240"/>
                  </a:lnTo>
                  <a:lnTo>
                    <a:pt x="994728" y="2059172"/>
                  </a:lnTo>
                  <a:lnTo>
                    <a:pt x="944880" y="2083930"/>
                  </a:lnTo>
                  <a:lnTo>
                    <a:pt x="891858" y="2105196"/>
                  </a:lnTo>
                  <a:lnTo>
                    <a:pt x="836295" y="2122653"/>
                  </a:lnTo>
                  <a:lnTo>
                    <a:pt x="777558" y="2135984"/>
                  </a:lnTo>
                  <a:lnTo>
                    <a:pt x="716915" y="2145507"/>
                  </a:lnTo>
                  <a:lnTo>
                    <a:pt x="654050" y="2149950"/>
                  </a:lnTo>
                  <a:lnTo>
                    <a:pt x="622300" y="2150585"/>
                  </a:lnTo>
                  <a:lnTo>
                    <a:pt x="590233" y="2149950"/>
                  </a:lnTo>
                  <a:lnTo>
                    <a:pt x="527685" y="2145507"/>
                  </a:lnTo>
                  <a:lnTo>
                    <a:pt x="467043" y="2135984"/>
                  </a:lnTo>
                  <a:lnTo>
                    <a:pt x="408305" y="2122653"/>
                  </a:lnTo>
                  <a:lnTo>
                    <a:pt x="352743" y="2105196"/>
                  </a:lnTo>
                  <a:lnTo>
                    <a:pt x="299403" y="2083930"/>
                  </a:lnTo>
                  <a:lnTo>
                    <a:pt x="250190" y="2059172"/>
                  </a:lnTo>
                  <a:lnTo>
                    <a:pt x="203835" y="2031240"/>
                  </a:lnTo>
                  <a:lnTo>
                    <a:pt x="161608" y="2000452"/>
                  </a:lnTo>
                  <a:lnTo>
                    <a:pt x="123508" y="1966172"/>
                  </a:lnTo>
                  <a:lnTo>
                    <a:pt x="90170" y="1929670"/>
                  </a:lnTo>
                  <a:lnTo>
                    <a:pt x="61278" y="1890629"/>
                  </a:lnTo>
                  <a:lnTo>
                    <a:pt x="37465" y="1849367"/>
                  </a:lnTo>
                  <a:lnTo>
                    <a:pt x="19368" y="1806517"/>
                  </a:lnTo>
                  <a:lnTo>
                    <a:pt x="6985" y="1761762"/>
                  </a:lnTo>
                  <a:lnTo>
                    <a:pt x="635" y="1715738"/>
                  </a:lnTo>
                  <a:lnTo>
                    <a:pt x="0" y="1692250"/>
                  </a:lnTo>
                  <a:lnTo>
                    <a:pt x="318" y="1646861"/>
                  </a:lnTo>
                  <a:lnTo>
                    <a:pt x="3175" y="1557353"/>
                  </a:lnTo>
                  <a:lnTo>
                    <a:pt x="9208" y="1469748"/>
                  </a:lnTo>
                  <a:lnTo>
                    <a:pt x="18098" y="1383731"/>
                  </a:lnTo>
                  <a:lnTo>
                    <a:pt x="29528" y="1299619"/>
                  </a:lnTo>
                  <a:lnTo>
                    <a:pt x="44133" y="1217093"/>
                  </a:lnTo>
                  <a:lnTo>
                    <a:pt x="61595" y="1136789"/>
                  </a:lnTo>
                  <a:lnTo>
                    <a:pt x="80963" y="1058390"/>
                  </a:lnTo>
                  <a:lnTo>
                    <a:pt x="103823" y="982212"/>
                  </a:lnTo>
                  <a:lnTo>
                    <a:pt x="128905" y="908257"/>
                  </a:lnTo>
                  <a:lnTo>
                    <a:pt x="156210" y="836523"/>
                  </a:lnTo>
                  <a:lnTo>
                    <a:pt x="186055" y="767328"/>
                  </a:lnTo>
                  <a:lnTo>
                    <a:pt x="218123" y="700038"/>
                  </a:lnTo>
                  <a:lnTo>
                    <a:pt x="253048" y="635604"/>
                  </a:lnTo>
                  <a:lnTo>
                    <a:pt x="289560" y="574028"/>
                  </a:lnTo>
                  <a:lnTo>
                    <a:pt x="328613" y="514990"/>
                  </a:lnTo>
                  <a:lnTo>
                    <a:pt x="369570" y="458492"/>
                  </a:lnTo>
                  <a:lnTo>
                    <a:pt x="412750" y="404850"/>
                  </a:lnTo>
                  <a:lnTo>
                    <a:pt x="457835" y="354382"/>
                  </a:lnTo>
                  <a:lnTo>
                    <a:pt x="504825" y="306772"/>
                  </a:lnTo>
                  <a:lnTo>
                    <a:pt x="554038" y="262335"/>
                  </a:lnTo>
                  <a:lnTo>
                    <a:pt x="604838" y="221072"/>
                  </a:lnTo>
                  <a:lnTo>
                    <a:pt x="657543" y="182983"/>
                  </a:lnTo>
                  <a:lnTo>
                    <a:pt x="711835" y="148386"/>
                  </a:lnTo>
                  <a:lnTo>
                    <a:pt x="767715" y="117280"/>
                  </a:lnTo>
                  <a:lnTo>
                    <a:pt x="825183" y="89348"/>
                  </a:lnTo>
                  <a:lnTo>
                    <a:pt x="884238" y="65225"/>
                  </a:lnTo>
                  <a:lnTo>
                    <a:pt x="944880" y="44594"/>
                  </a:lnTo>
                  <a:lnTo>
                    <a:pt x="1007110" y="27771"/>
                  </a:lnTo>
                  <a:lnTo>
                    <a:pt x="1069975" y="14758"/>
                  </a:lnTo>
                  <a:lnTo>
                    <a:pt x="1134745" y="5870"/>
                  </a:lnTo>
                  <a:lnTo>
                    <a:pt x="1200785" y="792"/>
                  </a:lnTo>
                  <a:lnTo>
                    <a:pt x="1234123" y="157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600" b="1"/>
            </a:p>
          </p:txBody>
        </p:sp>
        <p:sp>
          <p:nvSpPr>
            <p:cNvPr id="38" name="Freeform 1128">
              <a:extLst>
                <a:ext uri="{FF2B5EF4-FFF2-40B4-BE49-F238E27FC236}">
                  <a16:creationId xmlns:a16="http://schemas.microsoft.com/office/drawing/2014/main" id="{B046699C-7F5C-4CCF-9AEC-2D25CF630328}"/>
                </a:ext>
              </a:extLst>
            </p:cNvPr>
            <p:cNvSpPr>
              <a:spLocks/>
            </p:cNvSpPr>
            <p:nvPr/>
          </p:nvSpPr>
          <p:spPr bwMode="auto">
            <a:xfrm>
              <a:off x="2983311" y="2676684"/>
              <a:ext cx="1232124" cy="123212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4400" b="1">
                  <a:solidFill>
                    <a:schemeClr val="bg1">
                      <a:lumMod val="50000"/>
                    </a:schemeClr>
                  </a:solidFill>
                </a:rPr>
                <a:t>01</a:t>
              </a:r>
            </a:p>
          </p:txBody>
        </p:sp>
        <p:sp>
          <p:nvSpPr>
            <p:cNvPr id="39" name="Freeform 1131">
              <a:extLst>
                <a:ext uri="{FF2B5EF4-FFF2-40B4-BE49-F238E27FC236}">
                  <a16:creationId xmlns:a16="http://schemas.microsoft.com/office/drawing/2014/main" id="{EA9F8E21-EAA1-44A5-8137-A5C66D2B7BCC}"/>
                </a:ext>
              </a:extLst>
            </p:cNvPr>
            <p:cNvSpPr>
              <a:spLocks/>
            </p:cNvSpPr>
            <p:nvPr/>
          </p:nvSpPr>
          <p:spPr bwMode="auto">
            <a:xfrm>
              <a:off x="4665858" y="2676684"/>
              <a:ext cx="1232124" cy="123212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4400" b="1">
                  <a:solidFill>
                    <a:schemeClr val="bg1">
                      <a:lumMod val="50000"/>
                    </a:schemeClr>
                  </a:solidFill>
                </a:rPr>
                <a:t>02</a:t>
              </a:r>
            </a:p>
          </p:txBody>
        </p:sp>
        <p:sp>
          <p:nvSpPr>
            <p:cNvPr id="34" name="Freeform 1116">
              <a:extLst>
                <a:ext uri="{FF2B5EF4-FFF2-40B4-BE49-F238E27FC236}">
                  <a16:creationId xmlns:a16="http://schemas.microsoft.com/office/drawing/2014/main" id="{477F752E-8B6B-4454-B6E5-E2E23DC6E56D}"/>
                </a:ext>
              </a:extLst>
            </p:cNvPr>
            <p:cNvSpPr>
              <a:spLocks/>
            </p:cNvSpPr>
            <p:nvPr/>
          </p:nvSpPr>
          <p:spPr bwMode="auto">
            <a:xfrm>
              <a:off x="6289988" y="1299101"/>
              <a:ext cx="3135926" cy="2894208"/>
            </a:xfrm>
            <a:custGeom>
              <a:avLst/>
              <a:gdLst>
                <a:gd name="T0" fmla="*/ 3409 w 7328"/>
                <a:gd name="T1" fmla="*/ 5395 h 6765"/>
                <a:gd name="T2" fmla="*/ 3469 w 7328"/>
                <a:gd name="T3" fmla="*/ 5681 h 6765"/>
                <a:gd name="T4" fmla="*/ 3600 w 7328"/>
                <a:gd name="T5" fmla="*/ 5946 h 6765"/>
                <a:gd name="T6" fmla="*/ 3797 w 7328"/>
                <a:gd name="T7" fmla="*/ 6184 h 6765"/>
                <a:gd name="T8" fmla="*/ 4051 w 7328"/>
                <a:gd name="T9" fmla="*/ 6389 h 6765"/>
                <a:gd name="T10" fmla="*/ 4352 w 7328"/>
                <a:gd name="T11" fmla="*/ 6555 h 6765"/>
                <a:gd name="T12" fmla="*/ 4695 w 7328"/>
                <a:gd name="T13" fmla="*/ 6677 h 6765"/>
                <a:gd name="T14" fmla="*/ 5069 w 7328"/>
                <a:gd name="T15" fmla="*/ 6749 h 6765"/>
                <a:gd name="T16" fmla="*/ 5369 w 7328"/>
                <a:gd name="T17" fmla="*/ 6765 h 6765"/>
                <a:gd name="T18" fmla="*/ 5667 w 7328"/>
                <a:gd name="T19" fmla="*/ 6749 h 6765"/>
                <a:gd name="T20" fmla="*/ 6041 w 7328"/>
                <a:gd name="T21" fmla="*/ 6677 h 6765"/>
                <a:gd name="T22" fmla="*/ 6384 w 7328"/>
                <a:gd name="T23" fmla="*/ 6555 h 6765"/>
                <a:gd name="T24" fmla="*/ 6686 w 7328"/>
                <a:gd name="T25" fmla="*/ 6389 h 6765"/>
                <a:gd name="T26" fmla="*/ 6939 w 7328"/>
                <a:gd name="T27" fmla="*/ 6184 h 6765"/>
                <a:gd name="T28" fmla="*/ 7135 w 7328"/>
                <a:gd name="T29" fmla="*/ 5946 h 6765"/>
                <a:gd name="T30" fmla="*/ 7267 w 7328"/>
                <a:gd name="T31" fmla="*/ 5681 h 6765"/>
                <a:gd name="T32" fmla="*/ 7327 w 7328"/>
                <a:gd name="T33" fmla="*/ 5395 h 6765"/>
                <a:gd name="T34" fmla="*/ 7327 w 7328"/>
                <a:gd name="T35" fmla="*/ 5178 h 6765"/>
                <a:gd name="T36" fmla="*/ 7269 w 7328"/>
                <a:gd name="T37" fmla="*/ 4621 h 6765"/>
                <a:gd name="T38" fmla="*/ 7139 w 7328"/>
                <a:gd name="T39" fmla="*/ 4080 h 6765"/>
                <a:gd name="T40" fmla="*/ 6936 w 7328"/>
                <a:gd name="T41" fmla="*/ 3560 h 6765"/>
                <a:gd name="T42" fmla="*/ 6662 w 7328"/>
                <a:gd name="T43" fmla="*/ 3063 h 6765"/>
                <a:gd name="T44" fmla="*/ 6319 w 7328"/>
                <a:gd name="T45" fmla="*/ 2594 h 6765"/>
                <a:gd name="T46" fmla="*/ 5910 w 7328"/>
                <a:gd name="T47" fmla="*/ 2152 h 6765"/>
                <a:gd name="T48" fmla="*/ 5434 w 7328"/>
                <a:gd name="T49" fmla="*/ 1744 h 6765"/>
                <a:gd name="T50" fmla="*/ 5036 w 7328"/>
                <a:gd name="T51" fmla="*/ 1461 h 6765"/>
                <a:gd name="T52" fmla="*/ 4654 w 7328"/>
                <a:gd name="T53" fmla="*/ 1226 h 6765"/>
                <a:gd name="T54" fmla="*/ 4108 w 7328"/>
                <a:gd name="T55" fmla="*/ 944 h 6765"/>
                <a:gd name="T56" fmla="*/ 3527 w 7328"/>
                <a:gd name="T57" fmla="*/ 697 h 6765"/>
                <a:gd name="T58" fmla="*/ 2911 w 7328"/>
                <a:gd name="T59" fmla="*/ 484 h 6765"/>
                <a:gd name="T60" fmla="*/ 2266 w 7328"/>
                <a:gd name="T61" fmla="*/ 309 h 6765"/>
                <a:gd name="T62" fmla="*/ 1594 w 7328"/>
                <a:gd name="T63" fmla="*/ 171 h 6765"/>
                <a:gd name="T64" fmla="*/ 897 w 7328"/>
                <a:gd name="T65" fmla="*/ 71 h 6765"/>
                <a:gd name="T66" fmla="*/ 181 w 7328"/>
                <a:gd name="T67" fmla="*/ 9 h 6765"/>
                <a:gd name="T68" fmla="*/ 81 w 7328"/>
                <a:gd name="T69" fmla="*/ 15 h 6765"/>
                <a:gd name="T70" fmla="*/ 402 w 7328"/>
                <a:gd name="T71" fmla="*/ 96 h 6765"/>
                <a:gd name="T72" fmla="*/ 713 w 7328"/>
                <a:gd name="T73" fmla="*/ 210 h 6765"/>
                <a:gd name="T74" fmla="*/ 1015 w 7328"/>
                <a:gd name="T75" fmla="*/ 354 h 6765"/>
                <a:gd name="T76" fmla="*/ 1304 w 7328"/>
                <a:gd name="T77" fmla="*/ 528 h 6765"/>
                <a:gd name="T78" fmla="*/ 1581 w 7328"/>
                <a:gd name="T79" fmla="*/ 734 h 6765"/>
                <a:gd name="T80" fmla="*/ 1842 w 7328"/>
                <a:gd name="T81" fmla="*/ 968 h 6765"/>
                <a:gd name="T82" fmla="*/ 2088 w 7328"/>
                <a:gd name="T83" fmla="*/ 1231 h 6765"/>
                <a:gd name="T84" fmla="*/ 2262 w 7328"/>
                <a:gd name="T85" fmla="*/ 1445 h 6765"/>
                <a:gd name="T86" fmla="*/ 2458 w 7328"/>
                <a:gd name="T87" fmla="*/ 1724 h 6765"/>
                <a:gd name="T88" fmla="*/ 2691 w 7328"/>
                <a:gd name="T89" fmla="*/ 2123 h 6765"/>
                <a:gd name="T90" fmla="*/ 2893 w 7328"/>
                <a:gd name="T91" fmla="*/ 2554 h 6765"/>
                <a:gd name="T92" fmla="*/ 3064 w 7328"/>
                <a:gd name="T93" fmla="*/ 3013 h 6765"/>
                <a:gd name="T94" fmla="*/ 3138 w 7328"/>
                <a:gd name="T95" fmla="*/ 3259 h 6765"/>
                <a:gd name="T96" fmla="*/ 3262 w 7328"/>
                <a:gd name="T97" fmla="*/ 3779 h 6765"/>
                <a:gd name="T98" fmla="*/ 3349 w 7328"/>
                <a:gd name="T99" fmla="*/ 4323 h 6765"/>
                <a:gd name="T100" fmla="*/ 3397 w 7328"/>
                <a:gd name="T101" fmla="*/ 4885 h 6765"/>
                <a:gd name="T102" fmla="*/ 3408 w 7328"/>
                <a:gd name="T103" fmla="*/ 5321 h 6765"/>
                <a:gd name="T104" fmla="*/ 3408 w 7328"/>
                <a:gd name="T105" fmla="*/ 5321 h 67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328" h="6765">
                  <a:moveTo>
                    <a:pt x="3408" y="5321"/>
                  </a:moveTo>
                  <a:lnTo>
                    <a:pt x="3409" y="5395"/>
                  </a:lnTo>
                  <a:lnTo>
                    <a:pt x="3430" y="5540"/>
                  </a:lnTo>
                  <a:lnTo>
                    <a:pt x="3469" y="5681"/>
                  </a:lnTo>
                  <a:lnTo>
                    <a:pt x="3527" y="5816"/>
                  </a:lnTo>
                  <a:lnTo>
                    <a:pt x="3600" y="5946"/>
                  </a:lnTo>
                  <a:lnTo>
                    <a:pt x="3691" y="6069"/>
                  </a:lnTo>
                  <a:lnTo>
                    <a:pt x="3797" y="6184"/>
                  </a:lnTo>
                  <a:lnTo>
                    <a:pt x="3917" y="6292"/>
                  </a:lnTo>
                  <a:lnTo>
                    <a:pt x="4051" y="6389"/>
                  </a:lnTo>
                  <a:lnTo>
                    <a:pt x="4196" y="6477"/>
                  </a:lnTo>
                  <a:lnTo>
                    <a:pt x="4352" y="6555"/>
                  </a:lnTo>
                  <a:lnTo>
                    <a:pt x="4519" y="6622"/>
                  </a:lnTo>
                  <a:lnTo>
                    <a:pt x="4695" y="6677"/>
                  </a:lnTo>
                  <a:lnTo>
                    <a:pt x="4878" y="6719"/>
                  </a:lnTo>
                  <a:lnTo>
                    <a:pt x="5069" y="6749"/>
                  </a:lnTo>
                  <a:lnTo>
                    <a:pt x="5267" y="6763"/>
                  </a:lnTo>
                  <a:lnTo>
                    <a:pt x="5369" y="6765"/>
                  </a:lnTo>
                  <a:lnTo>
                    <a:pt x="5469" y="6763"/>
                  </a:lnTo>
                  <a:lnTo>
                    <a:pt x="5667" y="6749"/>
                  </a:lnTo>
                  <a:lnTo>
                    <a:pt x="5858" y="6719"/>
                  </a:lnTo>
                  <a:lnTo>
                    <a:pt x="6041" y="6677"/>
                  </a:lnTo>
                  <a:lnTo>
                    <a:pt x="6217" y="6622"/>
                  </a:lnTo>
                  <a:lnTo>
                    <a:pt x="6384" y="6555"/>
                  </a:lnTo>
                  <a:lnTo>
                    <a:pt x="6540" y="6477"/>
                  </a:lnTo>
                  <a:lnTo>
                    <a:pt x="6686" y="6389"/>
                  </a:lnTo>
                  <a:lnTo>
                    <a:pt x="6819" y="6292"/>
                  </a:lnTo>
                  <a:lnTo>
                    <a:pt x="6939" y="6184"/>
                  </a:lnTo>
                  <a:lnTo>
                    <a:pt x="7045" y="6069"/>
                  </a:lnTo>
                  <a:lnTo>
                    <a:pt x="7135" y="5946"/>
                  </a:lnTo>
                  <a:lnTo>
                    <a:pt x="7210" y="5816"/>
                  </a:lnTo>
                  <a:lnTo>
                    <a:pt x="7267" y="5681"/>
                  </a:lnTo>
                  <a:lnTo>
                    <a:pt x="7306" y="5540"/>
                  </a:lnTo>
                  <a:lnTo>
                    <a:pt x="7327" y="5395"/>
                  </a:lnTo>
                  <a:lnTo>
                    <a:pt x="7328" y="5321"/>
                  </a:lnTo>
                  <a:lnTo>
                    <a:pt x="7327" y="5178"/>
                  </a:lnTo>
                  <a:lnTo>
                    <a:pt x="7307" y="4897"/>
                  </a:lnTo>
                  <a:lnTo>
                    <a:pt x="7269" y="4621"/>
                  </a:lnTo>
                  <a:lnTo>
                    <a:pt x="7213" y="4348"/>
                  </a:lnTo>
                  <a:lnTo>
                    <a:pt x="7139" y="4080"/>
                  </a:lnTo>
                  <a:lnTo>
                    <a:pt x="7046" y="3817"/>
                  </a:lnTo>
                  <a:lnTo>
                    <a:pt x="6936" y="3560"/>
                  </a:lnTo>
                  <a:lnTo>
                    <a:pt x="6807" y="3309"/>
                  </a:lnTo>
                  <a:lnTo>
                    <a:pt x="6662" y="3063"/>
                  </a:lnTo>
                  <a:lnTo>
                    <a:pt x="6499" y="2825"/>
                  </a:lnTo>
                  <a:lnTo>
                    <a:pt x="6319" y="2594"/>
                  </a:lnTo>
                  <a:lnTo>
                    <a:pt x="6122" y="2369"/>
                  </a:lnTo>
                  <a:lnTo>
                    <a:pt x="5910" y="2152"/>
                  </a:lnTo>
                  <a:lnTo>
                    <a:pt x="5680" y="1943"/>
                  </a:lnTo>
                  <a:lnTo>
                    <a:pt x="5434" y="1744"/>
                  </a:lnTo>
                  <a:lnTo>
                    <a:pt x="5173" y="1552"/>
                  </a:lnTo>
                  <a:lnTo>
                    <a:pt x="5036" y="1461"/>
                  </a:lnTo>
                  <a:lnTo>
                    <a:pt x="4911" y="1381"/>
                  </a:lnTo>
                  <a:lnTo>
                    <a:pt x="4654" y="1226"/>
                  </a:lnTo>
                  <a:lnTo>
                    <a:pt x="4386" y="1081"/>
                  </a:lnTo>
                  <a:lnTo>
                    <a:pt x="4108" y="944"/>
                  </a:lnTo>
                  <a:lnTo>
                    <a:pt x="3822" y="816"/>
                  </a:lnTo>
                  <a:lnTo>
                    <a:pt x="3527" y="697"/>
                  </a:lnTo>
                  <a:lnTo>
                    <a:pt x="3222" y="586"/>
                  </a:lnTo>
                  <a:lnTo>
                    <a:pt x="2911" y="484"/>
                  </a:lnTo>
                  <a:lnTo>
                    <a:pt x="2592" y="392"/>
                  </a:lnTo>
                  <a:lnTo>
                    <a:pt x="2266" y="309"/>
                  </a:lnTo>
                  <a:lnTo>
                    <a:pt x="1933" y="235"/>
                  </a:lnTo>
                  <a:lnTo>
                    <a:pt x="1594" y="171"/>
                  </a:lnTo>
                  <a:lnTo>
                    <a:pt x="1248" y="116"/>
                  </a:lnTo>
                  <a:lnTo>
                    <a:pt x="897" y="71"/>
                  </a:lnTo>
                  <a:lnTo>
                    <a:pt x="542" y="35"/>
                  </a:lnTo>
                  <a:lnTo>
                    <a:pt x="181" y="9"/>
                  </a:lnTo>
                  <a:lnTo>
                    <a:pt x="0" y="0"/>
                  </a:lnTo>
                  <a:lnTo>
                    <a:pt x="81" y="15"/>
                  </a:lnTo>
                  <a:lnTo>
                    <a:pt x="243" y="52"/>
                  </a:lnTo>
                  <a:lnTo>
                    <a:pt x="402" y="96"/>
                  </a:lnTo>
                  <a:lnTo>
                    <a:pt x="559" y="149"/>
                  </a:lnTo>
                  <a:lnTo>
                    <a:pt x="713" y="210"/>
                  </a:lnTo>
                  <a:lnTo>
                    <a:pt x="866" y="278"/>
                  </a:lnTo>
                  <a:lnTo>
                    <a:pt x="1015" y="354"/>
                  </a:lnTo>
                  <a:lnTo>
                    <a:pt x="1161" y="438"/>
                  </a:lnTo>
                  <a:lnTo>
                    <a:pt x="1304" y="528"/>
                  </a:lnTo>
                  <a:lnTo>
                    <a:pt x="1444" y="628"/>
                  </a:lnTo>
                  <a:lnTo>
                    <a:pt x="1581" y="734"/>
                  </a:lnTo>
                  <a:lnTo>
                    <a:pt x="1714" y="847"/>
                  </a:lnTo>
                  <a:lnTo>
                    <a:pt x="1842" y="968"/>
                  </a:lnTo>
                  <a:lnTo>
                    <a:pt x="1967" y="1096"/>
                  </a:lnTo>
                  <a:lnTo>
                    <a:pt x="2088" y="1231"/>
                  </a:lnTo>
                  <a:lnTo>
                    <a:pt x="2206" y="1372"/>
                  </a:lnTo>
                  <a:lnTo>
                    <a:pt x="2262" y="1445"/>
                  </a:lnTo>
                  <a:lnTo>
                    <a:pt x="2329" y="1536"/>
                  </a:lnTo>
                  <a:lnTo>
                    <a:pt x="2458" y="1724"/>
                  </a:lnTo>
                  <a:lnTo>
                    <a:pt x="2578" y="1920"/>
                  </a:lnTo>
                  <a:lnTo>
                    <a:pt x="2691" y="2123"/>
                  </a:lnTo>
                  <a:lnTo>
                    <a:pt x="2796" y="2334"/>
                  </a:lnTo>
                  <a:lnTo>
                    <a:pt x="2893" y="2554"/>
                  </a:lnTo>
                  <a:lnTo>
                    <a:pt x="2983" y="2779"/>
                  </a:lnTo>
                  <a:lnTo>
                    <a:pt x="3064" y="3013"/>
                  </a:lnTo>
                  <a:lnTo>
                    <a:pt x="3100" y="3132"/>
                  </a:lnTo>
                  <a:lnTo>
                    <a:pt x="3138" y="3259"/>
                  </a:lnTo>
                  <a:lnTo>
                    <a:pt x="3205" y="3516"/>
                  </a:lnTo>
                  <a:lnTo>
                    <a:pt x="3262" y="3779"/>
                  </a:lnTo>
                  <a:lnTo>
                    <a:pt x="3311" y="4048"/>
                  </a:lnTo>
                  <a:lnTo>
                    <a:pt x="3349" y="4323"/>
                  </a:lnTo>
                  <a:lnTo>
                    <a:pt x="3378" y="4601"/>
                  </a:lnTo>
                  <a:lnTo>
                    <a:pt x="3397" y="4885"/>
                  </a:lnTo>
                  <a:lnTo>
                    <a:pt x="3407" y="5175"/>
                  </a:lnTo>
                  <a:lnTo>
                    <a:pt x="3408" y="5321"/>
                  </a:lnTo>
                  <a:lnTo>
                    <a:pt x="3408" y="5321"/>
                  </a:lnTo>
                  <a:lnTo>
                    <a:pt x="3408" y="532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b="1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1C83099B-CC26-4F1F-8AF7-AB52C9FC9223}"/>
                </a:ext>
              </a:extLst>
            </p:cNvPr>
            <p:cNvSpPr>
              <a:spLocks/>
            </p:cNvSpPr>
            <p:nvPr/>
          </p:nvSpPr>
          <p:spPr bwMode="auto">
            <a:xfrm>
              <a:off x="6089839" y="1294823"/>
              <a:ext cx="1677057" cy="2898486"/>
            </a:xfrm>
            <a:custGeom>
              <a:avLst/>
              <a:gdLst>
                <a:gd name="connsiteX0" fmla="*/ 0 w 1244600"/>
                <a:gd name="connsiteY0" fmla="*/ 0 h 2151063"/>
                <a:gd name="connsiteX1" fmla="*/ 5080 w 1244600"/>
                <a:gd name="connsiteY1" fmla="*/ 0 h 2151063"/>
                <a:gd name="connsiteX2" fmla="*/ 10478 w 1244600"/>
                <a:gd name="connsiteY2" fmla="*/ 635 h 2151063"/>
                <a:gd name="connsiteX3" fmla="*/ 43815 w 1244600"/>
                <a:gd name="connsiteY3" fmla="*/ 1270 h 2151063"/>
                <a:gd name="connsiteX4" fmla="*/ 109538 w 1244600"/>
                <a:gd name="connsiteY4" fmla="*/ 6348 h 2151063"/>
                <a:gd name="connsiteX5" fmla="*/ 174308 w 1244600"/>
                <a:gd name="connsiteY5" fmla="*/ 15236 h 2151063"/>
                <a:gd name="connsiteX6" fmla="*/ 237490 w 1244600"/>
                <a:gd name="connsiteY6" fmla="*/ 28249 h 2151063"/>
                <a:gd name="connsiteX7" fmla="*/ 299720 w 1244600"/>
                <a:gd name="connsiteY7" fmla="*/ 45072 h 2151063"/>
                <a:gd name="connsiteX8" fmla="*/ 360363 w 1244600"/>
                <a:gd name="connsiteY8" fmla="*/ 65703 h 2151063"/>
                <a:gd name="connsiteX9" fmla="*/ 419418 w 1244600"/>
                <a:gd name="connsiteY9" fmla="*/ 89826 h 2151063"/>
                <a:gd name="connsiteX10" fmla="*/ 476885 w 1244600"/>
                <a:gd name="connsiteY10" fmla="*/ 117758 h 2151063"/>
                <a:gd name="connsiteX11" fmla="*/ 532765 w 1244600"/>
                <a:gd name="connsiteY11" fmla="*/ 148864 h 2151063"/>
                <a:gd name="connsiteX12" fmla="*/ 587058 w 1244600"/>
                <a:gd name="connsiteY12" fmla="*/ 183461 h 2151063"/>
                <a:gd name="connsiteX13" fmla="*/ 639763 w 1244600"/>
                <a:gd name="connsiteY13" fmla="*/ 221550 h 2151063"/>
                <a:gd name="connsiteX14" fmla="*/ 690563 w 1244600"/>
                <a:gd name="connsiteY14" fmla="*/ 262813 h 2151063"/>
                <a:gd name="connsiteX15" fmla="*/ 739458 w 1244600"/>
                <a:gd name="connsiteY15" fmla="*/ 307250 h 2151063"/>
                <a:gd name="connsiteX16" fmla="*/ 786448 w 1244600"/>
                <a:gd name="connsiteY16" fmla="*/ 354860 h 2151063"/>
                <a:gd name="connsiteX17" fmla="*/ 831850 w 1244600"/>
                <a:gd name="connsiteY17" fmla="*/ 405328 h 2151063"/>
                <a:gd name="connsiteX18" fmla="*/ 875030 w 1244600"/>
                <a:gd name="connsiteY18" fmla="*/ 458970 h 2151063"/>
                <a:gd name="connsiteX19" fmla="*/ 916305 w 1244600"/>
                <a:gd name="connsiteY19" fmla="*/ 515468 h 2151063"/>
                <a:gd name="connsiteX20" fmla="*/ 955040 w 1244600"/>
                <a:gd name="connsiteY20" fmla="*/ 574506 h 2151063"/>
                <a:gd name="connsiteX21" fmla="*/ 991870 w 1244600"/>
                <a:gd name="connsiteY21" fmla="*/ 636082 h 2151063"/>
                <a:gd name="connsiteX22" fmla="*/ 1026160 w 1244600"/>
                <a:gd name="connsiteY22" fmla="*/ 700516 h 2151063"/>
                <a:gd name="connsiteX23" fmla="*/ 1058545 w 1244600"/>
                <a:gd name="connsiteY23" fmla="*/ 767806 h 2151063"/>
                <a:gd name="connsiteX24" fmla="*/ 1088390 w 1244600"/>
                <a:gd name="connsiteY24" fmla="*/ 837001 h 2151063"/>
                <a:gd name="connsiteX25" fmla="*/ 1115695 w 1244600"/>
                <a:gd name="connsiteY25" fmla="*/ 908735 h 2151063"/>
                <a:gd name="connsiteX26" fmla="*/ 1140778 w 1244600"/>
                <a:gd name="connsiteY26" fmla="*/ 982690 h 2151063"/>
                <a:gd name="connsiteX27" fmla="*/ 1163320 w 1244600"/>
                <a:gd name="connsiteY27" fmla="*/ 1058868 h 2151063"/>
                <a:gd name="connsiteX28" fmla="*/ 1183323 w 1244600"/>
                <a:gd name="connsiteY28" fmla="*/ 1137267 h 2151063"/>
                <a:gd name="connsiteX29" fmla="*/ 1200468 w 1244600"/>
                <a:gd name="connsiteY29" fmla="*/ 1217571 h 2151063"/>
                <a:gd name="connsiteX30" fmla="*/ 1214755 w 1244600"/>
                <a:gd name="connsiteY30" fmla="*/ 1300097 h 2151063"/>
                <a:gd name="connsiteX31" fmla="*/ 1226503 w 1244600"/>
                <a:gd name="connsiteY31" fmla="*/ 1384209 h 2151063"/>
                <a:gd name="connsiteX32" fmla="*/ 1235393 w 1244600"/>
                <a:gd name="connsiteY32" fmla="*/ 1470226 h 2151063"/>
                <a:gd name="connsiteX33" fmla="*/ 1241425 w 1244600"/>
                <a:gd name="connsiteY33" fmla="*/ 1557831 h 2151063"/>
                <a:gd name="connsiteX34" fmla="*/ 1244283 w 1244600"/>
                <a:gd name="connsiteY34" fmla="*/ 1647339 h 2151063"/>
                <a:gd name="connsiteX35" fmla="*/ 1244600 w 1244600"/>
                <a:gd name="connsiteY35" fmla="*/ 1692728 h 2151063"/>
                <a:gd name="connsiteX36" fmla="*/ 1243965 w 1244600"/>
                <a:gd name="connsiteY36" fmla="*/ 1716216 h 2151063"/>
                <a:gd name="connsiteX37" fmla="*/ 1237615 w 1244600"/>
                <a:gd name="connsiteY37" fmla="*/ 1762240 h 2151063"/>
                <a:gd name="connsiteX38" fmla="*/ 1225233 w 1244600"/>
                <a:gd name="connsiteY38" fmla="*/ 1806995 h 2151063"/>
                <a:gd name="connsiteX39" fmla="*/ 1207135 w 1244600"/>
                <a:gd name="connsiteY39" fmla="*/ 1849845 h 2151063"/>
                <a:gd name="connsiteX40" fmla="*/ 1183323 w 1244600"/>
                <a:gd name="connsiteY40" fmla="*/ 1891107 h 2151063"/>
                <a:gd name="connsiteX41" fmla="*/ 1154430 w 1244600"/>
                <a:gd name="connsiteY41" fmla="*/ 1930148 h 2151063"/>
                <a:gd name="connsiteX42" fmla="*/ 1120775 w 1244600"/>
                <a:gd name="connsiteY42" fmla="*/ 1966650 h 2151063"/>
                <a:gd name="connsiteX43" fmla="*/ 1082993 w 1244600"/>
                <a:gd name="connsiteY43" fmla="*/ 2000930 h 2151063"/>
                <a:gd name="connsiteX44" fmla="*/ 1040765 w 1244600"/>
                <a:gd name="connsiteY44" fmla="*/ 2031718 h 2151063"/>
                <a:gd name="connsiteX45" fmla="*/ 994728 w 1244600"/>
                <a:gd name="connsiteY45" fmla="*/ 2059650 h 2151063"/>
                <a:gd name="connsiteX46" fmla="*/ 944880 w 1244600"/>
                <a:gd name="connsiteY46" fmla="*/ 2084408 h 2151063"/>
                <a:gd name="connsiteX47" fmla="*/ 891858 w 1244600"/>
                <a:gd name="connsiteY47" fmla="*/ 2105674 h 2151063"/>
                <a:gd name="connsiteX48" fmla="*/ 836295 w 1244600"/>
                <a:gd name="connsiteY48" fmla="*/ 2123131 h 2151063"/>
                <a:gd name="connsiteX49" fmla="*/ 777558 w 1244600"/>
                <a:gd name="connsiteY49" fmla="*/ 2136462 h 2151063"/>
                <a:gd name="connsiteX50" fmla="*/ 716915 w 1244600"/>
                <a:gd name="connsiteY50" fmla="*/ 2145985 h 2151063"/>
                <a:gd name="connsiteX51" fmla="*/ 654685 w 1244600"/>
                <a:gd name="connsiteY51" fmla="*/ 2150428 h 2151063"/>
                <a:gd name="connsiteX52" fmla="*/ 622300 w 1244600"/>
                <a:gd name="connsiteY52" fmla="*/ 2151063 h 2151063"/>
                <a:gd name="connsiteX53" fmla="*/ 590550 w 1244600"/>
                <a:gd name="connsiteY53" fmla="*/ 2150428 h 2151063"/>
                <a:gd name="connsiteX54" fmla="*/ 527685 w 1244600"/>
                <a:gd name="connsiteY54" fmla="*/ 2145985 h 2151063"/>
                <a:gd name="connsiteX55" fmla="*/ 467043 w 1244600"/>
                <a:gd name="connsiteY55" fmla="*/ 2136462 h 2151063"/>
                <a:gd name="connsiteX56" fmla="*/ 408305 w 1244600"/>
                <a:gd name="connsiteY56" fmla="*/ 2123131 h 2151063"/>
                <a:gd name="connsiteX57" fmla="*/ 352743 w 1244600"/>
                <a:gd name="connsiteY57" fmla="*/ 2105674 h 2151063"/>
                <a:gd name="connsiteX58" fmla="*/ 299720 w 1244600"/>
                <a:gd name="connsiteY58" fmla="*/ 2084408 h 2151063"/>
                <a:gd name="connsiteX59" fmla="*/ 250190 w 1244600"/>
                <a:gd name="connsiteY59" fmla="*/ 2059650 h 2151063"/>
                <a:gd name="connsiteX60" fmla="*/ 203835 w 1244600"/>
                <a:gd name="connsiteY60" fmla="*/ 2031718 h 2151063"/>
                <a:gd name="connsiteX61" fmla="*/ 161925 w 1244600"/>
                <a:gd name="connsiteY61" fmla="*/ 2000930 h 2151063"/>
                <a:gd name="connsiteX62" fmla="*/ 123825 w 1244600"/>
                <a:gd name="connsiteY62" fmla="*/ 1966650 h 2151063"/>
                <a:gd name="connsiteX63" fmla="*/ 90170 w 1244600"/>
                <a:gd name="connsiteY63" fmla="*/ 1930148 h 2151063"/>
                <a:gd name="connsiteX64" fmla="*/ 61278 w 1244600"/>
                <a:gd name="connsiteY64" fmla="*/ 1891107 h 2151063"/>
                <a:gd name="connsiteX65" fmla="*/ 37783 w 1244600"/>
                <a:gd name="connsiteY65" fmla="*/ 1849845 h 2151063"/>
                <a:gd name="connsiteX66" fmla="*/ 19368 w 1244600"/>
                <a:gd name="connsiteY66" fmla="*/ 1806995 h 2151063"/>
                <a:gd name="connsiteX67" fmla="*/ 6668 w 1244600"/>
                <a:gd name="connsiteY67" fmla="*/ 1762240 h 2151063"/>
                <a:gd name="connsiteX68" fmla="*/ 635 w 1244600"/>
                <a:gd name="connsiteY68" fmla="*/ 1716216 h 2151063"/>
                <a:gd name="connsiteX69" fmla="*/ 0 w 1244600"/>
                <a:gd name="connsiteY69" fmla="*/ 1692728 h 2151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1244600" h="2151063">
                  <a:moveTo>
                    <a:pt x="0" y="0"/>
                  </a:moveTo>
                  <a:lnTo>
                    <a:pt x="5080" y="0"/>
                  </a:lnTo>
                  <a:lnTo>
                    <a:pt x="10478" y="635"/>
                  </a:lnTo>
                  <a:lnTo>
                    <a:pt x="43815" y="1270"/>
                  </a:lnTo>
                  <a:lnTo>
                    <a:pt x="109538" y="6348"/>
                  </a:lnTo>
                  <a:lnTo>
                    <a:pt x="174308" y="15236"/>
                  </a:lnTo>
                  <a:lnTo>
                    <a:pt x="237490" y="28249"/>
                  </a:lnTo>
                  <a:lnTo>
                    <a:pt x="299720" y="45072"/>
                  </a:lnTo>
                  <a:lnTo>
                    <a:pt x="360363" y="65703"/>
                  </a:lnTo>
                  <a:lnTo>
                    <a:pt x="419418" y="89826"/>
                  </a:lnTo>
                  <a:lnTo>
                    <a:pt x="476885" y="117758"/>
                  </a:lnTo>
                  <a:lnTo>
                    <a:pt x="532765" y="148864"/>
                  </a:lnTo>
                  <a:lnTo>
                    <a:pt x="587058" y="183461"/>
                  </a:lnTo>
                  <a:lnTo>
                    <a:pt x="639763" y="221550"/>
                  </a:lnTo>
                  <a:lnTo>
                    <a:pt x="690563" y="262813"/>
                  </a:lnTo>
                  <a:lnTo>
                    <a:pt x="739458" y="307250"/>
                  </a:lnTo>
                  <a:lnTo>
                    <a:pt x="786448" y="354860"/>
                  </a:lnTo>
                  <a:lnTo>
                    <a:pt x="831850" y="405328"/>
                  </a:lnTo>
                  <a:lnTo>
                    <a:pt x="875030" y="458970"/>
                  </a:lnTo>
                  <a:lnTo>
                    <a:pt x="916305" y="515468"/>
                  </a:lnTo>
                  <a:lnTo>
                    <a:pt x="955040" y="574506"/>
                  </a:lnTo>
                  <a:lnTo>
                    <a:pt x="991870" y="636082"/>
                  </a:lnTo>
                  <a:lnTo>
                    <a:pt x="1026160" y="700516"/>
                  </a:lnTo>
                  <a:lnTo>
                    <a:pt x="1058545" y="767806"/>
                  </a:lnTo>
                  <a:lnTo>
                    <a:pt x="1088390" y="837001"/>
                  </a:lnTo>
                  <a:lnTo>
                    <a:pt x="1115695" y="908735"/>
                  </a:lnTo>
                  <a:lnTo>
                    <a:pt x="1140778" y="982690"/>
                  </a:lnTo>
                  <a:lnTo>
                    <a:pt x="1163320" y="1058868"/>
                  </a:lnTo>
                  <a:lnTo>
                    <a:pt x="1183323" y="1137267"/>
                  </a:lnTo>
                  <a:lnTo>
                    <a:pt x="1200468" y="1217571"/>
                  </a:lnTo>
                  <a:lnTo>
                    <a:pt x="1214755" y="1300097"/>
                  </a:lnTo>
                  <a:lnTo>
                    <a:pt x="1226503" y="1384209"/>
                  </a:lnTo>
                  <a:lnTo>
                    <a:pt x="1235393" y="1470226"/>
                  </a:lnTo>
                  <a:lnTo>
                    <a:pt x="1241425" y="1557831"/>
                  </a:lnTo>
                  <a:lnTo>
                    <a:pt x="1244283" y="1647339"/>
                  </a:lnTo>
                  <a:lnTo>
                    <a:pt x="1244600" y="1692728"/>
                  </a:lnTo>
                  <a:lnTo>
                    <a:pt x="1243965" y="1716216"/>
                  </a:lnTo>
                  <a:lnTo>
                    <a:pt x="1237615" y="1762240"/>
                  </a:lnTo>
                  <a:lnTo>
                    <a:pt x="1225233" y="1806995"/>
                  </a:lnTo>
                  <a:lnTo>
                    <a:pt x="1207135" y="1849845"/>
                  </a:lnTo>
                  <a:lnTo>
                    <a:pt x="1183323" y="1891107"/>
                  </a:lnTo>
                  <a:lnTo>
                    <a:pt x="1154430" y="1930148"/>
                  </a:lnTo>
                  <a:lnTo>
                    <a:pt x="1120775" y="1966650"/>
                  </a:lnTo>
                  <a:lnTo>
                    <a:pt x="1082993" y="2000930"/>
                  </a:lnTo>
                  <a:lnTo>
                    <a:pt x="1040765" y="2031718"/>
                  </a:lnTo>
                  <a:lnTo>
                    <a:pt x="994728" y="2059650"/>
                  </a:lnTo>
                  <a:lnTo>
                    <a:pt x="944880" y="2084408"/>
                  </a:lnTo>
                  <a:lnTo>
                    <a:pt x="891858" y="2105674"/>
                  </a:lnTo>
                  <a:lnTo>
                    <a:pt x="836295" y="2123131"/>
                  </a:lnTo>
                  <a:lnTo>
                    <a:pt x="777558" y="2136462"/>
                  </a:lnTo>
                  <a:lnTo>
                    <a:pt x="716915" y="2145985"/>
                  </a:lnTo>
                  <a:lnTo>
                    <a:pt x="654685" y="2150428"/>
                  </a:lnTo>
                  <a:lnTo>
                    <a:pt x="622300" y="2151063"/>
                  </a:lnTo>
                  <a:lnTo>
                    <a:pt x="590550" y="2150428"/>
                  </a:lnTo>
                  <a:lnTo>
                    <a:pt x="527685" y="2145985"/>
                  </a:lnTo>
                  <a:lnTo>
                    <a:pt x="467043" y="2136462"/>
                  </a:lnTo>
                  <a:lnTo>
                    <a:pt x="408305" y="2123131"/>
                  </a:lnTo>
                  <a:lnTo>
                    <a:pt x="352743" y="2105674"/>
                  </a:lnTo>
                  <a:lnTo>
                    <a:pt x="299720" y="2084408"/>
                  </a:lnTo>
                  <a:lnTo>
                    <a:pt x="250190" y="2059650"/>
                  </a:lnTo>
                  <a:lnTo>
                    <a:pt x="203835" y="2031718"/>
                  </a:lnTo>
                  <a:lnTo>
                    <a:pt x="161925" y="2000930"/>
                  </a:lnTo>
                  <a:lnTo>
                    <a:pt x="123825" y="1966650"/>
                  </a:lnTo>
                  <a:lnTo>
                    <a:pt x="90170" y="1930148"/>
                  </a:lnTo>
                  <a:lnTo>
                    <a:pt x="61278" y="1891107"/>
                  </a:lnTo>
                  <a:lnTo>
                    <a:pt x="37783" y="1849845"/>
                  </a:lnTo>
                  <a:lnTo>
                    <a:pt x="19368" y="1806995"/>
                  </a:lnTo>
                  <a:lnTo>
                    <a:pt x="6668" y="1762240"/>
                  </a:lnTo>
                  <a:lnTo>
                    <a:pt x="635" y="1716216"/>
                  </a:lnTo>
                  <a:lnTo>
                    <a:pt x="0" y="1692728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600" b="1"/>
            </a:p>
          </p:txBody>
        </p:sp>
        <p:sp>
          <p:nvSpPr>
            <p:cNvPr id="40" name="Freeform 1134">
              <a:extLst>
                <a:ext uri="{FF2B5EF4-FFF2-40B4-BE49-F238E27FC236}">
                  <a16:creationId xmlns:a16="http://schemas.microsoft.com/office/drawing/2014/main" id="{674573CB-C5F9-4253-8706-F60C8F27EC5E}"/>
                </a:ext>
              </a:extLst>
            </p:cNvPr>
            <p:cNvSpPr>
              <a:spLocks/>
            </p:cNvSpPr>
            <p:nvPr/>
          </p:nvSpPr>
          <p:spPr bwMode="auto">
            <a:xfrm>
              <a:off x="6287812" y="2676684"/>
              <a:ext cx="1232124" cy="123212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4400" b="1">
                  <a:solidFill>
                    <a:schemeClr val="bg1">
                      <a:lumMod val="50000"/>
                    </a:schemeClr>
                  </a:solidFill>
                </a:rPr>
                <a:t>03</a:t>
              </a:r>
            </a:p>
          </p:txBody>
        </p:sp>
        <p:sp>
          <p:nvSpPr>
            <p:cNvPr id="41" name="Freeform 1137">
              <a:extLst>
                <a:ext uri="{FF2B5EF4-FFF2-40B4-BE49-F238E27FC236}">
                  <a16:creationId xmlns:a16="http://schemas.microsoft.com/office/drawing/2014/main" id="{DEE0F9E3-F465-4264-A0CA-934A4E4FD28D}"/>
                </a:ext>
              </a:extLst>
            </p:cNvPr>
            <p:cNvSpPr>
              <a:spLocks/>
            </p:cNvSpPr>
            <p:nvPr/>
          </p:nvSpPr>
          <p:spPr bwMode="auto">
            <a:xfrm>
              <a:off x="7940411" y="2676684"/>
              <a:ext cx="1232124" cy="123212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4400" b="1">
                  <a:solidFill>
                    <a:schemeClr val="bg1">
                      <a:lumMod val="50000"/>
                    </a:schemeClr>
                  </a:solidFill>
                </a:rPr>
                <a:t>04</a:t>
              </a:r>
            </a:p>
          </p:txBody>
        </p:sp>
      </p:grpSp>
      <p:grpSp>
        <p:nvGrpSpPr>
          <p:cNvPr id="76" name="Group 75">
            <a:extLst>
              <a:ext uri="{FF2B5EF4-FFF2-40B4-BE49-F238E27FC236}">
                <a16:creationId xmlns:a16="http://schemas.microsoft.com/office/drawing/2014/main" id="{5C14FE9A-DF71-4D65-AC9B-8760689BD0CF}"/>
              </a:ext>
            </a:extLst>
          </p:cNvPr>
          <p:cNvGrpSpPr/>
          <p:nvPr/>
        </p:nvGrpSpPr>
        <p:grpSpPr>
          <a:xfrm>
            <a:off x="2848876" y="4187357"/>
            <a:ext cx="1544233" cy="1459637"/>
            <a:chOff x="332936" y="2653484"/>
            <a:chExt cx="2937088" cy="1590373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1737458F-1BBB-4EEA-BAB7-D4313C01B70A}"/>
                </a:ext>
              </a:extLst>
            </p:cNvPr>
            <p:cNvSpPr txBox="1"/>
            <p:nvPr/>
          </p:nvSpPr>
          <p:spPr>
            <a:xfrm>
              <a:off x="332936" y="2653484"/>
              <a:ext cx="2937088" cy="43594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EA7F69DA-D66C-4B12-AFE0-56D617CA077F}"/>
                </a:ext>
              </a:extLst>
            </p:cNvPr>
            <p:cNvSpPr txBox="1"/>
            <p:nvPr/>
          </p:nvSpPr>
          <p:spPr>
            <a:xfrm>
              <a:off x="340730" y="3086923"/>
              <a:ext cx="2929294" cy="115693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CAAA4C0B-CFDC-409B-A6D9-B592FFB21D53}"/>
              </a:ext>
            </a:extLst>
          </p:cNvPr>
          <p:cNvGrpSpPr/>
          <p:nvPr/>
        </p:nvGrpSpPr>
        <p:grpSpPr>
          <a:xfrm>
            <a:off x="1094119" y="4187357"/>
            <a:ext cx="1544233" cy="1459637"/>
            <a:chOff x="332936" y="2653484"/>
            <a:chExt cx="2937088" cy="1590373"/>
          </a:xfrm>
        </p:grpSpPr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202CBA90-B721-4771-875D-B1E205881908}"/>
                </a:ext>
              </a:extLst>
            </p:cNvPr>
            <p:cNvSpPr txBox="1"/>
            <p:nvPr/>
          </p:nvSpPr>
          <p:spPr>
            <a:xfrm>
              <a:off x="332936" y="2653484"/>
              <a:ext cx="2937088" cy="43594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1" name="TextBox 80">
              <a:extLst>
                <a:ext uri="{FF2B5EF4-FFF2-40B4-BE49-F238E27FC236}">
                  <a16:creationId xmlns:a16="http://schemas.microsoft.com/office/drawing/2014/main" id="{B1344D04-04E2-439B-8E16-5199BAF6725B}"/>
                </a:ext>
              </a:extLst>
            </p:cNvPr>
            <p:cNvSpPr txBox="1"/>
            <p:nvPr/>
          </p:nvSpPr>
          <p:spPr>
            <a:xfrm>
              <a:off x="340730" y="3086923"/>
              <a:ext cx="2929294" cy="115693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2" name="Group 81">
            <a:extLst>
              <a:ext uri="{FF2B5EF4-FFF2-40B4-BE49-F238E27FC236}">
                <a16:creationId xmlns:a16="http://schemas.microsoft.com/office/drawing/2014/main" id="{86CF58C6-7170-4006-BE4C-E9364415E420}"/>
              </a:ext>
            </a:extLst>
          </p:cNvPr>
          <p:cNvGrpSpPr/>
          <p:nvPr/>
        </p:nvGrpSpPr>
        <p:grpSpPr>
          <a:xfrm>
            <a:off x="6505650" y="4187357"/>
            <a:ext cx="1544233" cy="1459637"/>
            <a:chOff x="332936" y="2653484"/>
            <a:chExt cx="2937088" cy="1590373"/>
          </a:xfrm>
        </p:grpSpPr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DCF671B3-522F-4740-8F51-A91F3EE47F33}"/>
                </a:ext>
              </a:extLst>
            </p:cNvPr>
            <p:cNvSpPr txBox="1"/>
            <p:nvPr/>
          </p:nvSpPr>
          <p:spPr>
            <a:xfrm>
              <a:off x="332936" y="2653484"/>
              <a:ext cx="2937088" cy="43594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0759407D-38D7-48BE-B033-60C0BCE8C5D8}"/>
                </a:ext>
              </a:extLst>
            </p:cNvPr>
            <p:cNvSpPr txBox="1"/>
            <p:nvPr/>
          </p:nvSpPr>
          <p:spPr>
            <a:xfrm>
              <a:off x="340730" y="3086923"/>
              <a:ext cx="2929294" cy="115693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74799E1D-2853-4E17-8A10-B40B61E41C72}"/>
              </a:ext>
            </a:extLst>
          </p:cNvPr>
          <p:cNvGrpSpPr/>
          <p:nvPr/>
        </p:nvGrpSpPr>
        <p:grpSpPr>
          <a:xfrm>
            <a:off x="4750893" y="4187357"/>
            <a:ext cx="1544233" cy="1459637"/>
            <a:chOff x="332936" y="2653484"/>
            <a:chExt cx="2937088" cy="1590373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07B62283-3606-4141-B47A-BCFAA552579C}"/>
                </a:ext>
              </a:extLst>
            </p:cNvPr>
            <p:cNvSpPr txBox="1"/>
            <p:nvPr/>
          </p:nvSpPr>
          <p:spPr>
            <a:xfrm>
              <a:off x="332936" y="2653484"/>
              <a:ext cx="2937088" cy="43594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C9B785BF-D542-4E25-94A5-FF1693F2B50E}"/>
                </a:ext>
              </a:extLst>
            </p:cNvPr>
            <p:cNvSpPr txBox="1"/>
            <p:nvPr/>
          </p:nvSpPr>
          <p:spPr>
            <a:xfrm>
              <a:off x="340730" y="3086923"/>
              <a:ext cx="2929294" cy="115693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58180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Umbrella Infographics for PowerPoint</a:t>
            </a:r>
          </a:p>
        </p:txBody>
      </p:sp>
      <p:sp>
        <p:nvSpPr>
          <p:cNvPr id="25" name="Freeform 1010">
            <a:extLst>
              <a:ext uri="{FF2B5EF4-FFF2-40B4-BE49-F238E27FC236}">
                <a16:creationId xmlns:a16="http://schemas.microsoft.com/office/drawing/2014/main" id="{1FB4B702-0180-4725-AFC0-C7E6E2C5E970}"/>
              </a:ext>
            </a:extLst>
          </p:cNvPr>
          <p:cNvSpPr>
            <a:spLocks/>
          </p:cNvSpPr>
          <p:nvPr/>
        </p:nvSpPr>
        <p:spPr bwMode="auto">
          <a:xfrm>
            <a:off x="4540609" y="2604779"/>
            <a:ext cx="68480" cy="3042215"/>
          </a:xfrm>
          <a:custGeom>
            <a:avLst/>
            <a:gdLst>
              <a:gd name="T0" fmla="*/ 116 w 234"/>
              <a:gd name="T1" fmla="*/ 10441 h 10441"/>
              <a:gd name="T2" fmla="*/ 116 w 234"/>
              <a:gd name="T3" fmla="*/ 10441 h 10441"/>
              <a:gd name="T4" fmla="*/ 93 w 234"/>
              <a:gd name="T5" fmla="*/ 10438 h 10441"/>
              <a:gd name="T6" fmla="*/ 51 w 234"/>
              <a:gd name="T7" fmla="*/ 10421 h 10441"/>
              <a:gd name="T8" fmla="*/ 19 w 234"/>
              <a:gd name="T9" fmla="*/ 10389 h 10441"/>
              <a:gd name="T10" fmla="*/ 1 w 234"/>
              <a:gd name="T11" fmla="*/ 10347 h 10441"/>
              <a:gd name="T12" fmla="*/ 0 w 234"/>
              <a:gd name="T13" fmla="*/ 10323 h 10441"/>
              <a:gd name="T14" fmla="*/ 0 w 234"/>
              <a:gd name="T15" fmla="*/ 0 h 10441"/>
              <a:gd name="T16" fmla="*/ 234 w 234"/>
              <a:gd name="T17" fmla="*/ 0 h 10441"/>
              <a:gd name="T18" fmla="*/ 234 w 234"/>
              <a:gd name="T19" fmla="*/ 10323 h 10441"/>
              <a:gd name="T20" fmla="*/ 233 w 234"/>
              <a:gd name="T21" fmla="*/ 10347 h 10441"/>
              <a:gd name="T22" fmla="*/ 215 w 234"/>
              <a:gd name="T23" fmla="*/ 10389 h 10441"/>
              <a:gd name="T24" fmla="*/ 183 w 234"/>
              <a:gd name="T25" fmla="*/ 10421 h 10441"/>
              <a:gd name="T26" fmla="*/ 141 w 234"/>
              <a:gd name="T27" fmla="*/ 10438 h 10441"/>
              <a:gd name="T28" fmla="*/ 116 w 234"/>
              <a:gd name="T29" fmla="*/ 10441 h 104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34" h="10441">
                <a:moveTo>
                  <a:pt x="116" y="10441"/>
                </a:moveTo>
                <a:lnTo>
                  <a:pt x="116" y="10441"/>
                </a:lnTo>
                <a:lnTo>
                  <a:pt x="93" y="10438"/>
                </a:lnTo>
                <a:lnTo>
                  <a:pt x="51" y="10421"/>
                </a:lnTo>
                <a:lnTo>
                  <a:pt x="19" y="10389"/>
                </a:lnTo>
                <a:lnTo>
                  <a:pt x="1" y="10347"/>
                </a:lnTo>
                <a:lnTo>
                  <a:pt x="0" y="10323"/>
                </a:lnTo>
                <a:lnTo>
                  <a:pt x="0" y="0"/>
                </a:lnTo>
                <a:lnTo>
                  <a:pt x="234" y="0"/>
                </a:lnTo>
                <a:lnTo>
                  <a:pt x="234" y="10323"/>
                </a:lnTo>
                <a:lnTo>
                  <a:pt x="233" y="10347"/>
                </a:lnTo>
                <a:lnTo>
                  <a:pt x="215" y="10389"/>
                </a:lnTo>
                <a:lnTo>
                  <a:pt x="183" y="10421"/>
                </a:lnTo>
                <a:lnTo>
                  <a:pt x="141" y="10438"/>
                </a:lnTo>
                <a:lnTo>
                  <a:pt x="116" y="10441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600"/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521B5679-0C1A-42CD-8DEC-1116362646A0}"/>
              </a:ext>
            </a:extLst>
          </p:cNvPr>
          <p:cNvGrpSpPr/>
          <p:nvPr/>
        </p:nvGrpSpPr>
        <p:grpSpPr>
          <a:xfrm>
            <a:off x="1094118" y="1357587"/>
            <a:ext cx="6955765" cy="2660217"/>
            <a:chOff x="2766086" y="1294823"/>
            <a:chExt cx="6659828" cy="2898486"/>
          </a:xfrm>
        </p:grpSpPr>
        <p:sp>
          <p:nvSpPr>
            <p:cNvPr id="27" name="Freeform 1119">
              <a:extLst>
                <a:ext uri="{FF2B5EF4-FFF2-40B4-BE49-F238E27FC236}">
                  <a16:creationId xmlns:a16="http://schemas.microsoft.com/office/drawing/2014/main" id="{55E577BC-C22F-4A5C-9D52-55ED2B345317}"/>
                </a:ext>
              </a:extLst>
            </p:cNvPr>
            <p:cNvSpPr>
              <a:spLocks/>
            </p:cNvSpPr>
            <p:nvPr/>
          </p:nvSpPr>
          <p:spPr bwMode="auto">
            <a:xfrm>
              <a:off x="2766086" y="1299101"/>
              <a:ext cx="3133787" cy="2894208"/>
            </a:xfrm>
            <a:custGeom>
              <a:avLst/>
              <a:gdLst>
                <a:gd name="T0" fmla="*/ 7147 w 7329"/>
                <a:gd name="T1" fmla="*/ 9 h 6764"/>
                <a:gd name="T2" fmla="*/ 6431 w 7329"/>
                <a:gd name="T3" fmla="*/ 71 h 6764"/>
                <a:gd name="T4" fmla="*/ 5735 w 7329"/>
                <a:gd name="T5" fmla="*/ 170 h 6764"/>
                <a:gd name="T6" fmla="*/ 5062 w 7329"/>
                <a:gd name="T7" fmla="*/ 308 h 6764"/>
                <a:gd name="T8" fmla="*/ 4416 w 7329"/>
                <a:gd name="T9" fmla="*/ 484 h 6764"/>
                <a:gd name="T10" fmla="*/ 3802 w 7329"/>
                <a:gd name="T11" fmla="*/ 696 h 6764"/>
                <a:gd name="T12" fmla="*/ 3220 w 7329"/>
                <a:gd name="T13" fmla="*/ 944 h 6764"/>
                <a:gd name="T14" fmla="*/ 2674 w 7329"/>
                <a:gd name="T15" fmla="*/ 1226 h 6764"/>
                <a:gd name="T16" fmla="*/ 2292 w 7329"/>
                <a:gd name="T17" fmla="*/ 1461 h 6764"/>
                <a:gd name="T18" fmla="*/ 1893 w 7329"/>
                <a:gd name="T19" fmla="*/ 1744 h 6764"/>
                <a:gd name="T20" fmla="*/ 1418 w 7329"/>
                <a:gd name="T21" fmla="*/ 2152 h 6764"/>
                <a:gd name="T22" fmla="*/ 1009 w 7329"/>
                <a:gd name="T23" fmla="*/ 2592 h 6764"/>
                <a:gd name="T24" fmla="*/ 667 w 7329"/>
                <a:gd name="T25" fmla="*/ 3063 h 6764"/>
                <a:gd name="T26" fmla="*/ 392 w 7329"/>
                <a:gd name="T27" fmla="*/ 3559 h 6764"/>
                <a:gd name="T28" fmla="*/ 189 w 7329"/>
                <a:gd name="T29" fmla="*/ 4080 h 6764"/>
                <a:gd name="T30" fmla="*/ 58 w 7329"/>
                <a:gd name="T31" fmla="*/ 4620 h 6764"/>
                <a:gd name="T32" fmla="*/ 1 w 7329"/>
                <a:gd name="T33" fmla="*/ 5178 h 6764"/>
                <a:gd name="T34" fmla="*/ 1 w 7329"/>
                <a:gd name="T35" fmla="*/ 5395 h 6764"/>
                <a:gd name="T36" fmla="*/ 61 w 7329"/>
                <a:gd name="T37" fmla="*/ 5681 h 6764"/>
                <a:gd name="T38" fmla="*/ 192 w 7329"/>
                <a:gd name="T39" fmla="*/ 5946 h 6764"/>
                <a:gd name="T40" fmla="*/ 389 w 7329"/>
                <a:gd name="T41" fmla="*/ 6184 h 6764"/>
                <a:gd name="T42" fmla="*/ 643 w 7329"/>
                <a:gd name="T43" fmla="*/ 6389 h 6764"/>
                <a:gd name="T44" fmla="*/ 944 w 7329"/>
                <a:gd name="T45" fmla="*/ 6555 h 6764"/>
                <a:gd name="T46" fmla="*/ 1286 w 7329"/>
                <a:gd name="T47" fmla="*/ 6677 h 6764"/>
                <a:gd name="T48" fmla="*/ 1661 w 7329"/>
                <a:gd name="T49" fmla="*/ 6747 h 6764"/>
                <a:gd name="T50" fmla="*/ 1960 w 7329"/>
                <a:gd name="T51" fmla="*/ 6764 h 6764"/>
                <a:gd name="T52" fmla="*/ 2259 w 7329"/>
                <a:gd name="T53" fmla="*/ 6747 h 6764"/>
                <a:gd name="T54" fmla="*/ 2633 w 7329"/>
                <a:gd name="T55" fmla="*/ 6677 h 6764"/>
                <a:gd name="T56" fmla="*/ 2976 w 7329"/>
                <a:gd name="T57" fmla="*/ 6555 h 6764"/>
                <a:gd name="T58" fmla="*/ 3278 w 7329"/>
                <a:gd name="T59" fmla="*/ 6389 h 6764"/>
                <a:gd name="T60" fmla="*/ 3531 w 7329"/>
                <a:gd name="T61" fmla="*/ 6184 h 6764"/>
                <a:gd name="T62" fmla="*/ 3727 w 7329"/>
                <a:gd name="T63" fmla="*/ 5946 h 6764"/>
                <a:gd name="T64" fmla="*/ 3859 w 7329"/>
                <a:gd name="T65" fmla="*/ 5681 h 6764"/>
                <a:gd name="T66" fmla="*/ 3919 w 7329"/>
                <a:gd name="T67" fmla="*/ 5395 h 6764"/>
                <a:gd name="T68" fmla="*/ 3920 w 7329"/>
                <a:gd name="T69" fmla="*/ 5321 h 6764"/>
                <a:gd name="T70" fmla="*/ 3930 w 7329"/>
                <a:gd name="T71" fmla="*/ 4885 h 6764"/>
                <a:gd name="T72" fmla="*/ 3979 w 7329"/>
                <a:gd name="T73" fmla="*/ 4323 h 6764"/>
                <a:gd name="T74" fmla="*/ 4065 w 7329"/>
                <a:gd name="T75" fmla="*/ 3779 h 6764"/>
                <a:gd name="T76" fmla="*/ 4190 w 7329"/>
                <a:gd name="T77" fmla="*/ 3259 h 6764"/>
                <a:gd name="T78" fmla="*/ 4264 w 7329"/>
                <a:gd name="T79" fmla="*/ 3013 h 6764"/>
                <a:gd name="T80" fmla="*/ 4435 w 7329"/>
                <a:gd name="T81" fmla="*/ 2553 h 6764"/>
                <a:gd name="T82" fmla="*/ 4637 w 7329"/>
                <a:gd name="T83" fmla="*/ 2123 h 6764"/>
                <a:gd name="T84" fmla="*/ 4870 w 7329"/>
                <a:gd name="T85" fmla="*/ 1723 h 6764"/>
                <a:gd name="T86" fmla="*/ 5066 w 7329"/>
                <a:gd name="T87" fmla="*/ 1445 h 6764"/>
                <a:gd name="T88" fmla="*/ 5239 w 7329"/>
                <a:gd name="T89" fmla="*/ 1231 h 6764"/>
                <a:gd name="T90" fmla="*/ 5486 w 7329"/>
                <a:gd name="T91" fmla="*/ 967 h 6764"/>
                <a:gd name="T92" fmla="*/ 5747 w 7329"/>
                <a:gd name="T93" fmla="*/ 734 h 6764"/>
                <a:gd name="T94" fmla="*/ 6024 w 7329"/>
                <a:gd name="T95" fmla="*/ 528 h 6764"/>
                <a:gd name="T96" fmla="*/ 6313 w 7329"/>
                <a:gd name="T97" fmla="*/ 354 h 6764"/>
                <a:gd name="T98" fmla="*/ 6614 w 7329"/>
                <a:gd name="T99" fmla="*/ 210 h 6764"/>
                <a:gd name="T100" fmla="*/ 6926 w 7329"/>
                <a:gd name="T101" fmla="*/ 96 h 6764"/>
                <a:gd name="T102" fmla="*/ 7247 w 7329"/>
                <a:gd name="T103" fmla="*/ 15 h 6764"/>
                <a:gd name="T104" fmla="*/ 7329 w 7329"/>
                <a:gd name="T105" fmla="*/ 0 h 6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329" h="6764">
                  <a:moveTo>
                    <a:pt x="7329" y="0"/>
                  </a:moveTo>
                  <a:lnTo>
                    <a:pt x="7147" y="9"/>
                  </a:lnTo>
                  <a:lnTo>
                    <a:pt x="6786" y="35"/>
                  </a:lnTo>
                  <a:lnTo>
                    <a:pt x="6431" y="71"/>
                  </a:lnTo>
                  <a:lnTo>
                    <a:pt x="6080" y="115"/>
                  </a:lnTo>
                  <a:lnTo>
                    <a:pt x="5735" y="170"/>
                  </a:lnTo>
                  <a:lnTo>
                    <a:pt x="5395" y="235"/>
                  </a:lnTo>
                  <a:lnTo>
                    <a:pt x="5062" y="308"/>
                  </a:lnTo>
                  <a:lnTo>
                    <a:pt x="4736" y="391"/>
                  </a:lnTo>
                  <a:lnTo>
                    <a:pt x="4416" y="484"/>
                  </a:lnTo>
                  <a:lnTo>
                    <a:pt x="4105" y="586"/>
                  </a:lnTo>
                  <a:lnTo>
                    <a:pt x="3802" y="696"/>
                  </a:lnTo>
                  <a:lnTo>
                    <a:pt x="3506" y="816"/>
                  </a:lnTo>
                  <a:lnTo>
                    <a:pt x="3220" y="944"/>
                  </a:lnTo>
                  <a:lnTo>
                    <a:pt x="2942" y="1080"/>
                  </a:lnTo>
                  <a:lnTo>
                    <a:pt x="2674" y="1226"/>
                  </a:lnTo>
                  <a:lnTo>
                    <a:pt x="2417" y="1381"/>
                  </a:lnTo>
                  <a:lnTo>
                    <a:pt x="2292" y="1461"/>
                  </a:lnTo>
                  <a:lnTo>
                    <a:pt x="2155" y="1552"/>
                  </a:lnTo>
                  <a:lnTo>
                    <a:pt x="1893" y="1744"/>
                  </a:lnTo>
                  <a:lnTo>
                    <a:pt x="1648" y="1943"/>
                  </a:lnTo>
                  <a:lnTo>
                    <a:pt x="1418" y="2152"/>
                  </a:lnTo>
                  <a:lnTo>
                    <a:pt x="1205" y="2369"/>
                  </a:lnTo>
                  <a:lnTo>
                    <a:pt x="1009" y="2592"/>
                  </a:lnTo>
                  <a:lnTo>
                    <a:pt x="829" y="2825"/>
                  </a:lnTo>
                  <a:lnTo>
                    <a:pt x="667" y="3063"/>
                  </a:lnTo>
                  <a:lnTo>
                    <a:pt x="521" y="3309"/>
                  </a:lnTo>
                  <a:lnTo>
                    <a:pt x="392" y="3559"/>
                  </a:lnTo>
                  <a:lnTo>
                    <a:pt x="282" y="3817"/>
                  </a:lnTo>
                  <a:lnTo>
                    <a:pt x="189" y="4080"/>
                  </a:lnTo>
                  <a:lnTo>
                    <a:pt x="115" y="4348"/>
                  </a:lnTo>
                  <a:lnTo>
                    <a:pt x="58" y="4620"/>
                  </a:lnTo>
                  <a:lnTo>
                    <a:pt x="21" y="4897"/>
                  </a:lnTo>
                  <a:lnTo>
                    <a:pt x="1" y="5178"/>
                  </a:lnTo>
                  <a:lnTo>
                    <a:pt x="0" y="5321"/>
                  </a:lnTo>
                  <a:lnTo>
                    <a:pt x="1" y="5395"/>
                  </a:lnTo>
                  <a:lnTo>
                    <a:pt x="22" y="5540"/>
                  </a:lnTo>
                  <a:lnTo>
                    <a:pt x="61" y="5681"/>
                  </a:lnTo>
                  <a:lnTo>
                    <a:pt x="118" y="5816"/>
                  </a:lnTo>
                  <a:lnTo>
                    <a:pt x="192" y="5946"/>
                  </a:lnTo>
                  <a:lnTo>
                    <a:pt x="283" y="6069"/>
                  </a:lnTo>
                  <a:lnTo>
                    <a:pt x="389" y="6184"/>
                  </a:lnTo>
                  <a:lnTo>
                    <a:pt x="509" y="6291"/>
                  </a:lnTo>
                  <a:lnTo>
                    <a:pt x="643" y="6389"/>
                  </a:lnTo>
                  <a:lnTo>
                    <a:pt x="787" y="6477"/>
                  </a:lnTo>
                  <a:lnTo>
                    <a:pt x="944" y="6555"/>
                  </a:lnTo>
                  <a:lnTo>
                    <a:pt x="1110" y="6622"/>
                  </a:lnTo>
                  <a:lnTo>
                    <a:pt x="1286" y="6677"/>
                  </a:lnTo>
                  <a:lnTo>
                    <a:pt x="1470" y="6719"/>
                  </a:lnTo>
                  <a:lnTo>
                    <a:pt x="1661" y="6747"/>
                  </a:lnTo>
                  <a:lnTo>
                    <a:pt x="1859" y="6763"/>
                  </a:lnTo>
                  <a:lnTo>
                    <a:pt x="1960" y="6764"/>
                  </a:lnTo>
                  <a:lnTo>
                    <a:pt x="2061" y="6763"/>
                  </a:lnTo>
                  <a:lnTo>
                    <a:pt x="2259" y="6747"/>
                  </a:lnTo>
                  <a:lnTo>
                    <a:pt x="2450" y="6719"/>
                  </a:lnTo>
                  <a:lnTo>
                    <a:pt x="2633" y="6677"/>
                  </a:lnTo>
                  <a:lnTo>
                    <a:pt x="2809" y="6622"/>
                  </a:lnTo>
                  <a:lnTo>
                    <a:pt x="2976" y="6555"/>
                  </a:lnTo>
                  <a:lnTo>
                    <a:pt x="3132" y="6477"/>
                  </a:lnTo>
                  <a:lnTo>
                    <a:pt x="3278" y="6389"/>
                  </a:lnTo>
                  <a:lnTo>
                    <a:pt x="3411" y="6291"/>
                  </a:lnTo>
                  <a:lnTo>
                    <a:pt x="3531" y="6184"/>
                  </a:lnTo>
                  <a:lnTo>
                    <a:pt x="3637" y="6069"/>
                  </a:lnTo>
                  <a:lnTo>
                    <a:pt x="3727" y="5946"/>
                  </a:lnTo>
                  <a:lnTo>
                    <a:pt x="3802" y="5816"/>
                  </a:lnTo>
                  <a:lnTo>
                    <a:pt x="3859" y="5681"/>
                  </a:lnTo>
                  <a:lnTo>
                    <a:pt x="3898" y="5540"/>
                  </a:lnTo>
                  <a:lnTo>
                    <a:pt x="3919" y="5395"/>
                  </a:lnTo>
                  <a:lnTo>
                    <a:pt x="3920" y="5321"/>
                  </a:lnTo>
                  <a:lnTo>
                    <a:pt x="3920" y="5321"/>
                  </a:lnTo>
                  <a:lnTo>
                    <a:pt x="3921" y="5174"/>
                  </a:lnTo>
                  <a:lnTo>
                    <a:pt x="3930" y="4885"/>
                  </a:lnTo>
                  <a:lnTo>
                    <a:pt x="3950" y="4601"/>
                  </a:lnTo>
                  <a:lnTo>
                    <a:pt x="3979" y="4323"/>
                  </a:lnTo>
                  <a:lnTo>
                    <a:pt x="4017" y="4048"/>
                  </a:lnTo>
                  <a:lnTo>
                    <a:pt x="4065" y="3779"/>
                  </a:lnTo>
                  <a:lnTo>
                    <a:pt x="4123" y="3516"/>
                  </a:lnTo>
                  <a:lnTo>
                    <a:pt x="4190" y="3259"/>
                  </a:lnTo>
                  <a:lnTo>
                    <a:pt x="4227" y="3132"/>
                  </a:lnTo>
                  <a:lnTo>
                    <a:pt x="4264" y="3013"/>
                  </a:lnTo>
                  <a:lnTo>
                    <a:pt x="4345" y="2779"/>
                  </a:lnTo>
                  <a:lnTo>
                    <a:pt x="4435" y="2553"/>
                  </a:lnTo>
                  <a:lnTo>
                    <a:pt x="4532" y="2334"/>
                  </a:lnTo>
                  <a:lnTo>
                    <a:pt x="4637" y="2123"/>
                  </a:lnTo>
                  <a:lnTo>
                    <a:pt x="4750" y="1920"/>
                  </a:lnTo>
                  <a:lnTo>
                    <a:pt x="4870" y="1723"/>
                  </a:lnTo>
                  <a:lnTo>
                    <a:pt x="4999" y="1536"/>
                  </a:lnTo>
                  <a:lnTo>
                    <a:pt x="5066" y="1445"/>
                  </a:lnTo>
                  <a:lnTo>
                    <a:pt x="5123" y="1372"/>
                  </a:lnTo>
                  <a:lnTo>
                    <a:pt x="5239" y="1231"/>
                  </a:lnTo>
                  <a:lnTo>
                    <a:pt x="5360" y="1096"/>
                  </a:lnTo>
                  <a:lnTo>
                    <a:pt x="5486" y="967"/>
                  </a:lnTo>
                  <a:lnTo>
                    <a:pt x="5614" y="847"/>
                  </a:lnTo>
                  <a:lnTo>
                    <a:pt x="5747" y="734"/>
                  </a:lnTo>
                  <a:lnTo>
                    <a:pt x="5884" y="627"/>
                  </a:lnTo>
                  <a:lnTo>
                    <a:pt x="6024" y="528"/>
                  </a:lnTo>
                  <a:lnTo>
                    <a:pt x="6167" y="438"/>
                  </a:lnTo>
                  <a:lnTo>
                    <a:pt x="6313" y="354"/>
                  </a:lnTo>
                  <a:lnTo>
                    <a:pt x="6462" y="278"/>
                  </a:lnTo>
                  <a:lnTo>
                    <a:pt x="6614" y="210"/>
                  </a:lnTo>
                  <a:lnTo>
                    <a:pt x="6769" y="149"/>
                  </a:lnTo>
                  <a:lnTo>
                    <a:pt x="6926" y="96"/>
                  </a:lnTo>
                  <a:lnTo>
                    <a:pt x="7085" y="52"/>
                  </a:lnTo>
                  <a:lnTo>
                    <a:pt x="7247" y="15"/>
                  </a:lnTo>
                  <a:lnTo>
                    <a:pt x="7329" y="0"/>
                  </a:lnTo>
                  <a:lnTo>
                    <a:pt x="7329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b="1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B3E08221-1623-4571-921D-F57CEDE78D01}"/>
                </a:ext>
              </a:extLst>
            </p:cNvPr>
            <p:cNvSpPr>
              <a:spLocks/>
            </p:cNvSpPr>
            <p:nvPr/>
          </p:nvSpPr>
          <p:spPr bwMode="auto">
            <a:xfrm>
              <a:off x="4425103" y="1295467"/>
              <a:ext cx="1664736" cy="2897842"/>
            </a:xfrm>
            <a:custGeom>
              <a:avLst/>
              <a:gdLst>
                <a:gd name="connsiteX0" fmla="*/ 1235456 w 1235456"/>
                <a:gd name="connsiteY0" fmla="*/ 0 h 2150585"/>
                <a:gd name="connsiteX1" fmla="*/ 1235456 w 1235456"/>
                <a:gd name="connsiteY1" fmla="*/ 1769566 h 2150585"/>
                <a:gd name="connsiteX2" fmla="*/ 1225233 w 1235456"/>
                <a:gd name="connsiteY2" fmla="*/ 1806517 h 2150585"/>
                <a:gd name="connsiteX3" fmla="*/ 1206818 w 1235456"/>
                <a:gd name="connsiteY3" fmla="*/ 1849367 h 2150585"/>
                <a:gd name="connsiteX4" fmla="*/ 1183323 w 1235456"/>
                <a:gd name="connsiteY4" fmla="*/ 1890629 h 2150585"/>
                <a:gd name="connsiteX5" fmla="*/ 1154430 w 1235456"/>
                <a:gd name="connsiteY5" fmla="*/ 1929670 h 2150585"/>
                <a:gd name="connsiteX6" fmla="*/ 1120775 w 1235456"/>
                <a:gd name="connsiteY6" fmla="*/ 1966172 h 2150585"/>
                <a:gd name="connsiteX7" fmla="*/ 1082675 w 1235456"/>
                <a:gd name="connsiteY7" fmla="*/ 2000452 h 2150585"/>
                <a:gd name="connsiteX8" fmla="*/ 1040448 w 1235456"/>
                <a:gd name="connsiteY8" fmla="*/ 2031240 h 2150585"/>
                <a:gd name="connsiteX9" fmla="*/ 994728 w 1235456"/>
                <a:gd name="connsiteY9" fmla="*/ 2059172 h 2150585"/>
                <a:gd name="connsiteX10" fmla="*/ 944880 w 1235456"/>
                <a:gd name="connsiteY10" fmla="*/ 2083930 h 2150585"/>
                <a:gd name="connsiteX11" fmla="*/ 891858 w 1235456"/>
                <a:gd name="connsiteY11" fmla="*/ 2105196 h 2150585"/>
                <a:gd name="connsiteX12" fmla="*/ 836295 w 1235456"/>
                <a:gd name="connsiteY12" fmla="*/ 2122653 h 2150585"/>
                <a:gd name="connsiteX13" fmla="*/ 777558 w 1235456"/>
                <a:gd name="connsiteY13" fmla="*/ 2135984 h 2150585"/>
                <a:gd name="connsiteX14" fmla="*/ 716915 w 1235456"/>
                <a:gd name="connsiteY14" fmla="*/ 2145507 h 2150585"/>
                <a:gd name="connsiteX15" fmla="*/ 654050 w 1235456"/>
                <a:gd name="connsiteY15" fmla="*/ 2149950 h 2150585"/>
                <a:gd name="connsiteX16" fmla="*/ 622300 w 1235456"/>
                <a:gd name="connsiteY16" fmla="*/ 2150585 h 2150585"/>
                <a:gd name="connsiteX17" fmla="*/ 590233 w 1235456"/>
                <a:gd name="connsiteY17" fmla="*/ 2149950 h 2150585"/>
                <a:gd name="connsiteX18" fmla="*/ 527685 w 1235456"/>
                <a:gd name="connsiteY18" fmla="*/ 2145507 h 2150585"/>
                <a:gd name="connsiteX19" fmla="*/ 467043 w 1235456"/>
                <a:gd name="connsiteY19" fmla="*/ 2135984 h 2150585"/>
                <a:gd name="connsiteX20" fmla="*/ 408305 w 1235456"/>
                <a:gd name="connsiteY20" fmla="*/ 2122653 h 2150585"/>
                <a:gd name="connsiteX21" fmla="*/ 352743 w 1235456"/>
                <a:gd name="connsiteY21" fmla="*/ 2105196 h 2150585"/>
                <a:gd name="connsiteX22" fmla="*/ 299403 w 1235456"/>
                <a:gd name="connsiteY22" fmla="*/ 2083930 h 2150585"/>
                <a:gd name="connsiteX23" fmla="*/ 250190 w 1235456"/>
                <a:gd name="connsiteY23" fmla="*/ 2059172 h 2150585"/>
                <a:gd name="connsiteX24" fmla="*/ 203835 w 1235456"/>
                <a:gd name="connsiteY24" fmla="*/ 2031240 h 2150585"/>
                <a:gd name="connsiteX25" fmla="*/ 161608 w 1235456"/>
                <a:gd name="connsiteY25" fmla="*/ 2000452 h 2150585"/>
                <a:gd name="connsiteX26" fmla="*/ 123508 w 1235456"/>
                <a:gd name="connsiteY26" fmla="*/ 1966172 h 2150585"/>
                <a:gd name="connsiteX27" fmla="*/ 90170 w 1235456"/>
                <a:gd name="connsiteY27" fmla="*/ 1929670 h 2150585"/>
                <a:gd name="connsiteX28" fmla="*/ 61278 w 1235456"/>
                <a:gd name="connsiteY28" fmla="*/ 1890629 h 2150585"/>
                <a:gd name="connsiteX29" fmla="*/ 37465 w 1235456"/>
                <a:gd name="connsiteY29" fmla="*/ 1849367 h 2150585"/>
                <a:gd name="connsiteX30" fmla="*/ 19368 w 1235456"/>
                <a:gd name="connsiteY30" fmla="*/ 1806517 h 2150585"/>
                <a:gd name="connsiteX31" fmla="*/ 6985 w 1235456"/>
                <a:gd name="connsiteY31" fmla="*/ 1761762 h 2150585"/>
                <a:gd name="connsiteX32" fmla="*/ 635 w 1235456"/>
                <a:gd name="connsiteY32" fmla="*/ 1715738 h 2150585"/>
                <a:gd name="connsiteX33" fmla="*/ 0 w 1235456"/>
                <a:gd name="connsiteY33" fmla="*/ 1692250 h 2150585"/>
                <a:gd name="connsiteX34" fmla="*/ 318 w 1235456"/>
                <a:gd name="connsiteY34" fmla="*/ 1646861 h 2150585"/>
                <a:gd name="connsiteX35" fmla="*/ 3175 w 1235456"/>
                <a:gd name="connsiteY35" fmla="*/ 1557353 h 2150585"/>
                <a:gd name="connsiteX36" fmla="*/ 9208 w 1235456"/>
                <a:gd name="connsiteY36" fmla="*/ 1469748 h 2150585"/>
                <a:gd name="connsiteX37" fmla="*/ 18098 w 1235456"/>
                <a:gd name="connsiteY37" fmla="*/ 1383731 h 2150585"/>
                <a:gd name="connsiteX38" fmla="*/ 29528 w 1235456"/>
                <a:gd name="connsiteY38" fmla="*/ 1299619 h 2150585"/>
                <a:gd name="connsiteX39" fmla="*/ 44133 w 1235456"/>
                <a:gd name="connsiteY39" fmla="*/ 1217093 h 2150585"/>
                <a:gd name="connsiteX40" fmla="*/ 61595 w 1235456"/>
                <a:gd name="connsiteY40" fmla="*/ 1136789 h 2150585"/>
                <a:gd name="connsiteX41" fmla="*/ 80963 w 1235456"/>
                <a:gd name="connsiteY41" fmla="*/ 1058390 h 2150585"/>
                <a:gd name="connsiteX42" fmla="*/ 103823 w 1235456"/>
                <a:gd name="connsiteY42" fmla="*/ 982212 h 2150585"/>
                <a:gd name="connsiteX43" fmla="*/ 128905 w 1235456"/>
                <a:gd name="connsiteY43" fmla="*/ 908257 h 2150585"/>
                <a:gd name="connsiteX44" fmla="*/ 156210 w 1235456"/>
                <a:gd name="connsiteY44" fmla="*/ 836523 h 2150585"/>
                <a:gd name="connsiteX45" fmla="*/ 186055 w 1235456"/>
                <a:gd name="connsiteY45" fmla="*/ 767328 h 2150585"/>
                <a:gd name="connsiteX46" fmla="*/ 218123 w 1235456"/>
                <a:gd name="connsiteY46" fmla="*/ 700038 h 2150585"/>
                <a:gd name="connsiteX47" fmla="*/ 253048 w 1235456"/>
                <a:gd name="connsiteY47" fmla="*/ 635604 h 2150585"/>
                <a:gd name="connsiteX48" fmla="*/ 289560 w 1235456"/>
                <a:gd name="connsiteY48" fmla="*/ 574028 h 2150585"/>
                <a:gd name="connsiteX49" fmla="*/ 328613 w 1235456"/>
                <a:gd name="connsiteY49" fmla="*/ 514990 h 2150585"/>
                <a:gd name="connsiteX50" fmla="*/ 369570 w 1235456"/>
                <a:gd name="connsiteY50" fmla="*/ 458492 h 2150585"/>
                <a:gd name="connsiteX51" fmla="*/ 412750 w 1235456"/>
                <a:gd name="connsiteY51" fmla="*/ 404850 h 2150585"/>
                <a:gd name="connsiteX52" fmla="*/ 457835 w 1235456"/>
                <a:gd name="connsiteY52" fmla="*/ 354382 h 2150585"/>
                <a:gd name="connsiteX53" fmla="*/ 504825 w 1235456"/>
                <a:gd name="connsiteY53" fmla="*/ 306772 h 2150585"/>
                <a:gd name="connsiteX54" fmla="*/ 554038 w 1235456"/>
                <a:gd name="connsiteY54" fmla="*/ 262335 h 2150585"/>
                <a:gd name="connsiteX55" fmla="*/ 604838 w 1235456"/>
                <a:gd name="connsiteY55" fmla="*/ 221072 h 2150585"/>
                <a:gd name="connsiteX56" fmla="*/ 657543 w 1235456"/>
                <a:gd name="connsiteY56" fmla="*/ 182983 h 2150585"/>
                <a:gd name="connsiteX57" fmla="*/ 711835 w 1235456"/>
                <a:gd name="connsiteY57" fmla="*/ 148386 h 2150585"/>
                <a:gd name="connsiteX58" fmla="*/ 767715 w 1235456"/>
                <a:gd name="connsiteY58" fmla="*/ 117280 h 2150585"/>
                <a:gd name="connsiteX59" fmla="*/ 825183 w 1235456"/>
                <a:gd name="connsiteY59" fmla="*/ 89348 h 2150585"/>
                <a:gd name="connsiteX60" fmla="*/ 884238 w 1235456"/>
                <a:gd name="connsiteY60" fmla="*/ 65225 h 2150585"/>
                <a:gd name="connsiteX61" fmla="*/ 944880 w 1235456"/>
                <a:gd name="connsiteY61" fmla="*/ 44594 h 2150585"/>
                <a:gd name="connsiteX62" fmla="*/ 1007110 w 1235456"/>
                <a:gd name="connsiteY62" fmla="*/ 27771 h 2150585"/>
                <a:gd name="connsiteX63" fmla="*/ 1069975 w 1235456"/>
                <a:gd name="connsiteY63" fmla="*/ 14758 h 2150585"/>
                <a:gd name="connsiteX64" fmla="*/ 1134745 w 1235456"/>
                <a:gd name="connsiteY64" fmla="*/ 5870 h 2150585"/>
                <a:gd name="connsiteX65" fmla="*/ 1200785 w 1235456"/>
                <a:gd name="connsiteY65" fmla="*/ 792 h 2150585"/>
                <a:gd name="connsiteX66" fmla="*/ 1234123 w 1235456"/>
                <a:gd name="connsiteY66" fmla="*/ 157 h 21505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</a:cxnLst>
              <a:rect l="l" t="t" r="r" b="b"/>
              <a:pathLst>
                <a:path w="1235456" h="2150585">
                  <a:moveTo>
                    <a:pt x="1235456" y="0"/>
                  </a:moveTo>
                  <a:lnTo>
                    <a:pt x="1235456" y="1769566"/>
                  </a:lnTo>
                  <a:lnTo>
                    <a:pt x="1225233" y="1806517"/>
                  </a:lnTo>
                  <a:lnTo>
                    <a:pt x="1206818" y="1849367"/>
                  </a:lnTo>
                  <a:lnTo>
                    <a:pt x="1183323" y="1890629"/>
                  </a:lnTo>
                  <a:lnTo>
                    <a:pt x="1154430" y="1929670"/>
                  </a:lnTo>
                  <a:lnTo>
                    <a:pt x="1120775" y="1966172"/>
                  </a:lnTo>
                  <a:lnTo>
                    <a:pt x="1082675" y="2000452"/>
                  </a:lnTo>
                  <a:lnTo>
                    <a:pt x="1040448" y="2031240"/>
                  </a:lnTo>
                  <a:lnTo>
                    <a:pt x="994728" y="2059172"/>
                  </a:lnTo>
                  <a:lnTo>
                    <a:pt x="944880" y="2083930"/>
                  </a:lnTo>
                  <a:lnTo>
                    <a:pt x="891858" y="2105196"/>
                  </a:lnTo>
                  <a:lnTo>
                    <a:pt x="836295" y="2122653"/>
                  </a:lnTo>
                  <a:lnTo>
                    <a:pt x="777558" y="2135984"/>
                  </a:lnTo>
                  <a:lnTo>
                    <a:pt x="716915" y="2145507"/>
                  </a:lnTo>
                  <a:lnTo>
                    <a:pt x="654050" y="2149950"/>
                  </a:lnTo>
                  <a:lnTo>
                    <a:pt x="622300" y="2150585"/>
                  </a:lnTo>
                  <a:lnTo>
                    <a:pt x="590233" y="2149950"/>
                  </a:lnTo>
                  <a:lnTo>
                    <a:pt x="527685" y="2145507"/>
                  </a:lnTo>
                  <a:lnTo>
                    <a:pt x="467043" y="2135984"/>
                  </a:lnTo>
                  <a:lnTo>
                    <a:pt x="408305" y="2122653"/>
                  </a:lnTo>
                  <a:lnTo>
                    <a:pt x="352743" y="2105196"/>
                  </a:lnTo>
                  <a:lnTo>
                    <a:pt x="299403" y="2083930"/>
                  </a:lnTo>
                  <a:lnTo>
                    <a:pt x="250190" y="2059172"/>
                  </a:lnTo>
                  <a:lnTo>
                    <a:pt x="203835" y="2031240"/>
                  </a:lnTo>
                  <a:lnTo>
                    <a:pt x="161608" y="2000452"/>
                  </a:lnTo>
                  <a:lnTo>
                    <a:pt x="123508" y="1966172"/>
                  </a:lnTo>
                  <a:lnTo>
                    <a:pt x="90170" y="1929670"/>
                  </a:lnTo>
                  <a:lnTo>
                    <a:pt x="61278" y="1890629"/>
                  </a:lnTo>
                  <a:lnTo>
                    <a:pt x="37465" y="1849367"/>
                  </a:lnTo>
                  <a:lnTo>
                    <a:pt x="19368" y="1806517"/>
                  </a:lnTo>
                  <a:lnTo>
                    <a:pt x="6985" y="1761762"/>
                  </a:lnTo>
                  <a:lnTo>
                    <a:pt x="635" y="1715738"/>
                  </a:lnTo>
                  <a:lnTo>
                    <a:pt x="0" y="1692250"/>
                  </a:lnTo>
                  <a:lnTo>
                    <a:pt x="318" y="1646861"/>
                  </a:lnTo>
                  <a:lnTo>
                    <a:pt x="3175" y="1557353"/>
                  </a:lnTo>
                  <a:lnTo>
                    <a:pt x="9208" y="1469748"/>
                  </a:lnTo>
                  <a:lnTo>
                    <a:pt x="18098" y="1383731"/>
                  </a:lnTo>
                  <a:lnTo>
                    <a:pt x="29528" y="1299619"/>
                  </a:lnTo>
                  <a:lnTo>
                    <a:pt x="44133" y="1217093"/>
                  </a:lnTo>
                  <a:lnTo>
                    <a:pt x="61595" y="1136789"/>
                  </a:lnTo>
                  <a:lnTo>
                    <a:pt x="80963" y="1058390"/>
                  </a:lnTo>
                  <a:lnTo>
                    <a:pt x="103823" y="982212"/>
                  </a:lnTo>
                  <a:lnTo>
                    <a:pt x="128905" y="908257"/>
                  </a:lnTo>
                  <a:lnTo>
                    <a:pt x="156210" y="836523"/>
                  </a:lnTo>
                  <a:lnTo>
                    <a:pt x="186055" y="767328"/>
                  </a:lnTo>
                  <a:lnTo>
                    <a:pt x="218123" y="700038"/>
                  </a:lnTo>
                  <a:lnTo>
                    <a:pt x="253048" y="635604"/>
                  </a:lnTo>
                  <a:lnTo>
                    <a:pt x="289560" y="574028"/>
                  </a:lnTo>
                  <a:lnTo>
                    <a:pt x="328613" y="514990"/>
                  </a:lnTo>
                  <a:lnTo>
                    <a:pt x="369570" y="458492"/>
                  </a:lnTo>
                  <a:lnTo>
                    <a:pt x="412750" y="404850"/>
                  </a:lnTo>
                  <a:lnTo>
                    <a:pt x="457835" y="354382"/>
                  </a:lnTo>
                  <a:lnTo>
                    <a:pt x="504825" y="306772"/>
                  </a:lnTo>
                  <a:lnTo>
                    <a:pt x="554038" y="262335"/>
                  </a:lnTo>
                  <a:lnTo>
                    <a:pt x="604838" y="221072"/>
                  </a:lnTo>
                  <a:lnTo>
                    <a:pt x="657543" y="182983"/>
                  </a:lnTo>
                  <a:lnTo>
                    <a:pt x="711835" y="148386"/>
                  </a:lnTo>
                  <a:lnTo>
                    <a:pt x="767715" y="117280"/>
                  </a:lnTo>
                  <a:lnTo>
                    <a:pt x="825183" y="89348"/>
                  </a:lnTo>
                  <a:lnTo>
                    <a:pt x="884238" y="65225"/>
                  </a:lnTo>
                  <a:lnTo>
                    <a:pt x="944880" y="44594"/>
                  </a:lnTo>
                  <a:lnTo>
                    <a:pt x="1007110" y="27771"/>
                  </a:lnTo>
                  <a:lnTo>
                    <a:pt x="1069975" y="14758"/>
                  </a:lnTo>
                  <a:lnTo>
                    <a:pt x="1134745" y="5870"/>
                  </a:lnTo>
                  <a:lnTo>
                    <a:pt x="1200785" y="792"/>
                  </a:lnTo>
                  <a:lnTo>
                    <a:pt x="1234123" y="157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600" b="1"/>
            </a:p>
          </p:txBody>
        </p:sp>
        <p:sp>
          <p:nvSpPr>
            <p:cNvPr id="29" name="Freeform 1128">
              <a:extLst>
                <a:ext uri="{FF2B5EF4-FFF2-40B4-BE49-F238E27FC236}">
                  <a16:creationId xmlns:a16="http://schemas.microsoft.com/office/drawing/2014/main" id="{36C3BF99-CDFC-4152-B2A7-3760A05C3229}"/>
                </a:ext>
              </a:extLst>
            </p:cNvPr>
            <p:cNvSpPr>
              <a:spLocks/>
            </p:cNvSpPr>
            <p:nvPr/>
          </p:nvSpPr>
          <p:spPr bwMode="auto">
            <a:xfrm>
              <a:off x="2983311" y="2676684"/>
              <a:ext cx="1232124" cy="123212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4400" b="1">
                  <a:solidFill>
                    <a:schemeClr val="bg1">
                      <a:lumMod val="50000"/>
                    </a:schemeClr>
                  </a:solidFill>
                </a:rPr>
                <a:t>01</a:t>
              </a:r>
            </a:p>
          </p:txBody>
        </p:sp>
        <p:sp>
          <p:nvSpPr>
            <p:cNvPr id="30" name="Freeform 1131">
              <a:extLst>
                <a:ext uri="{FF2B5EF4-FFF2-40B4-BE49-F238E27FC236}">
                  <a16:creationId xmlns:a16="http://schemas.microsoft.com/office/drawing/2014/main" id="{CD3C7070-BC39-4697-9C1B-558D8E894C83}"/>
                </a:ext>
              </a:extLst>
            </p:cNvPr>
            <p:cNvSpPr>
              <a:spLocks/>
            </p:cNvSpPr>
            <p:nvPr/>
          </p:nvSpPr>
          <p:spPr bwMode="auto">
            <a:xfrm>
              <a:off x="4665858" y="2676684"/>
              <a:ext cx="1232124" cy="123212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4400" b="1">
                  <a:solidFill>
                    <a:schemeClr val="bg1">
                      <a:lumMod val="50000"/>
                    </a:schemeClr>
                  </a:solidFill>
                </a:rPr>
                <a:t>02</a:t>
              </a:r>
            </a:p>
          </p:txBody>
        </p:sp>
        <p:sp>
          <p:nvSpPr>
            <p:cNvPr id="31" name="Freeform 1116">
              <a:extLst>
                <a:ext uri="{FF2B5EF4-FFF2-40B4-BE49-F238E27FC236}">
                  <a16:creationId xmlns:a16="http://schemas.microsoft.com/office/drawing/2014/main" id="{4267856A-1357-4210-82F9-5B5713D7BA6C}"/>
                </a:ext>
              </a:extLst>
            </p:cNvPr>
            <p:cNvSpPr>
              <a:spLocks/>
            </p:cNvSpPr>
            <p:nvPr/>
          </p:nvSpPr>
          <p:spPr bwMode="auto">
            <a:xfrm>
              <a:off x="6289988" y="1299101"/>
              <a:ext cx="3135926" cy="2894208"/>
            </a:xfrm>
            <a:custGeom>
              <a:avLst/>
              <a:gdLst>
                <a:gd name="T0" fmla="*/ 3409 w 7328"/>
                <a:gd name="T1" fmla="*/ 5395 h 6765"/>
                <a:gd name="T2" fmla="*/ 3469 w 7328"/>
                <a:gd name="T3" fmla="*/ 5681 h 6765"/>
                <a:gd name="T4" fmla="*/ 3600 w 7328"/>
                <a:gd name="T5" fmla="*/ 5946 h 6765"/>
                <a:gd name="T6" fmla="*/ 3797 w 7328"/>
                <a:gd name="T7" fmla="*/ 6184 h 6765"/>
                <a:gd name="T8" fmla="*/ 4051 w 7328"/>
                <a:gd name="T9" fmla="*/ 6389 h 6765"/>
                <a:gd name="T10" fmla="*/ 4352 w 7328"/>
                <a:gd name="T11" fmla="*/ 6555 h 6765"/>
                <a:gd name="T12" fmla="*/ 4695 w 7328"/>
                <a:gd name="T13" fmla="*/ 6677 h 6765"/>
                <a:gd name="T14" fmla="*/ 5069 w 7328"/>
                <a:gd name="T15" fmla="*/ 6749 h 6765"/>
                <a:gd name="T16" fmla="*/ 5369 w 7328"/>
                <a:gd name="T17" fmla="*/ 6765 h 6765"/>
                <a:gd name="T18" fmla="*/ 5667 w 7328"/>
                <a:gd name="T19" fmla="*/ 6749 h 6765"/>
                <a:gd name="T20" fmla="*/ 6041 w 7328"/>
                <a:gd name="T21" fmla="*/ 6677 h 6765"/>
                <a:gd name="T22" fmla="*/ 6384 w 7328"/>
                <a:gd name="T23" fmla="*/ 6555 h 6765"/>
                <a:gd name="T24" fmla="*/ 6686 w 7328"/>
                <a:gd name="T25" fmla="*/ 6389 h 6765"/>
                <a:gd name="T26" fmla="*/ 6939 w 7328"/>
                <a:gd name="T27" fmla="*/ 6184 h 6765"/>
                <a:gd name="T28" fmla="*/ 7135 w 7328"/>
                <a:gd name="T29" fmla="*/ 5946 h 6765"/>
                <a:gd name="T30" fmla="*/ 7267 w 7328"/>
                <a:gd name="T31" fmla="*/ 5681 h 6765"/>
                <a:gd name="T32" fmla="*/ 7327 w 7328"/>
                <a:gd name="T33" fmla="*/ 5395 h 6765"/>
                <a:gd name="T34" fmla="*/ 7327 w 7328"/>
                <a:gd name="T35" fmla="*/ 5178 h 6765"/>
                <a:gd name="T36" fmla="*/ 7269 w 7328"/>
                <a:gd name="T37" fmla="*/ 4621 h 6765"/>
                <a:gd name="T38" fmla="*/ 7139 w 7328"/>
                <a:gd name="T39" fmla="*/ 4080 h 6765"/>
                <a:gd name="T40" fmla="*/ 6936 w 7328"/>
                <a:gd name="T41" fmla="*/ 3560 h 6765"/>
                <a:gd name="T42" fmla="*/ 6662 w 7328"/>
                <a:gd name="T43" fmla="*/ 3063 h 6765"/>
                <a:gd name="T44" fmla="*/ 6319 w 7328"/>
                <a:gd name="T45" fmla="*/ 2594 h 6765"/>
                <a:gd name="T46" fmla="*/ 5910 w 7328"/>
                <a:gd name="T47" fmla="*/ 2152 h 6765"/>
                <a:gd name="T48" fmla="*/ 5434 w 7328"/>
                <a:gd name="T49" fmla="*/ 1744 h 6765"/>
                <a:gd name="T50" fmla="*/ 5036 w 7328"/>
                <a:gd name="T51" fmla="*/ 1461 h 6765"/>
                <a:gd name="T52" fmla="*/ 4654 w 7328"/>
                <a:gd name="T53" fmla="*/ 1226 h 6765"/>
                <a:gd name="T54" fmla="*/ 4108 w 7328"/>
                <a:gd name="T55" fmla="*/ 944 h 6765"/>
                <a:gd name="T56" fmla="*/ 3527 w 7328"/>
                <a:gd name="T57" fmla="*/ 697 h 6765"/>
                <a:gd name="T58" fmla="*/ 2911 w 7328"/>
                <a:gd name="T59" fmla="*/ 484 h 6765"/>
                <a:gd name="T60" fmla="*/ 2266 w 7328"/>
                <a:gd name="T61" fmla="*/ 309 h 6765"/>
                <a:gd name="T62" fmla="*/ 1594 w 7328"/>
                <a:gd name="T63" fmla="*/ 171 h 6765"/>
                <a:gd name="T64" fmla="*/ 897 w 7328"/>
                <a:gd name="T65" fmla="*/ 71 h 6765"/>
                <a:gd name="T66" fmla="*/ 181 w 7328"/>
                <a:gd name="T67" fmla="*/ 9 h 6765"/>
                <a:gd name="T68" fmla="*/ 81 w 7328"/>
                <a:gd name="T69" fmla="*/ 15 h 6765"/>
                <a:gd name="T70" fmla="*/ 402 w 7328"/>
                <a:gd name="T71" fmla="*/ 96 h 6765"/>
                <a:gd name="T72" fmla="*/ 713 w 7328"/>
                <a:gd name="T73" fmla="*/ 210 h 6765"/>
                <a:gd name="T74" fmla="*/ 1015 w 7328"/>
                <a:gd name="T75" fmla="*/ 354 h 6765"/>
                <a:gd name="T76" fmla="*/ 1304 w 7328"/>
                <a:gd name="T77" fmla="*/ 528 h 6765"/>
                <a:gd name="T78" fmla="*/ 1581 w 7328"/>
                <a:gd name="T79" fmla="*/ 734 h 6765"/>
                <a:gd name="T80" fmla="*/ 1842 w 7328"/>
                <a:gd name="T81" fmla="*/ 968 h 6765"/>
                <a:gd name="T82" fmla="*/ 2088 w 7328"/>
                <a:gd name="T83" fmla="*/ 1231 h 6765"/>
                <a:gd name="T84" fmla="*/ 2262 w 7328"/>
                <a:gd name="T85" fmla="*/ 1445 h 6765"/>
                <a:gd name="T86" fmla="*/ 2458 w 7328"/>
                <a:gd name="T87" fmla="*/ 1724 h 6765"/>
                <a:gd name="T88" fmla="*/ 2691 w 7328"/>
                <a:gd name="T89" fmla="*/ 2123 h 6765"/>
                <a:gd name="T90" fmla="*/ 2893 w 7328"/>
                <a:gd name="T91" fmla="*/ 2554 h 6765"/>
                <a:gd name="T92" fmla="*/ 3064 w 7328"/>
                <a:gd name="T93" fmla="*/ 3013 h 6765"/>
                <a:gd name="T94" fmla="*/ 3138 w 7328"/>
                <a:gd name="T95" fmla="*/ 3259 h 6765"/>
                <a:gd name="T96" fmla="*/ 3262 w 7328"/>
                <a:gd name="T97" fmla="*/ 3779 h 6765"/>
                <a:gd name="T98" fmla="*/ 3349 w 7328"/>
                <a:gd name="T99" fmla="*/ 4323 h 6765"/>
                <a:gd name="T100" fmla="*/ 3397 w 7328"/>
                <a:gd name="T101" fmla="*/ 4885 h 6765"/>
                <a:gd name="T102" fmla="*/ 3408 w 7328"/>
                <a:gd name="T103" fmla="*/ 5321 h 6765"/>
                <a:gd name="T104" fmla="*/ 3408 w 7328"/>
                <a:gd name="T105" fmla="*/ 5321 h 67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7328" h="6765">
                  <a:moveTo>
                    <a:pt x="3408" y="5321"/>
                  </a:moveTo>
                  <a:lnTo>
                    <a:pt x="3409" y="5395"/>
                  </a:lnTo>
                  <a:lnTo>
                    <a:pt x="3430" y="5540"/>
                  </a:lnTo>
                  <a:lnTo>
                    <a:pt x="3469" y="5681"/>
                  </a:lnTo>
                  <a:lnTo>
                    <a:pt x="3527" y="5816"/>
                  </a:lnTo>
                  <a:lnTo>
                    <a:pt x="3600" y="5946"/>
                  </a:lnTo>
                  <a:lnTo>
                    <a:pt x="3691" y="6069"/>
                  </a:lnTo>
                  <a:lnTo>
                    <a:pt x="3797" y="6184"/>
                  </a:lnTo>
                  <a:lnTo>
                    <a:pt x="3917" y="6292"/>
                  </a:lnTo>
                  <a:lnTo>
                    <a:pt x="4051" y="6389"/>
                  </a:lnTo>
                  <a:lnTo>
                    <a:pt x="4196" y="6477"/>
                  </a:lnTo>
                  <a:lnTo>
                    <a:pt x="4352" y="6555"/>
                  </a:lnTo>
                  <a:lnTo>
                    <a:pt x="4519" y="6622"/>
                  </a:lnTo>
                  <a:lnTo>
                    <a:pt x="4695" y="6677"/>
                  </a:lnTo>
                  <a:lnTo>
                    <a:pt x="4878" y="6719"/>
                  </a:lnTo>
                  <a:lnTo>
                    <a:pt x="5069" y="6749"/>
                  </a:lnTo>
                  <a:lnTo>
                    <a:pt x="5267" y="6763"/>
                  </a:lnTo>
                  <a:lnTo>
                    <a:pt x="5369" y="6765"/>
                  </a:lnTo>
                  <a:lnTo>
                    <a:pt x="5469" y="6763"/>
                  </a:lnTo>
                  <a:lnTo>
                    <a:pt x="5667" y="6749"/>
                  </a:lnTo>
                  <a:lnTo>
                    <a:pt x="5858" y="6719"/>
                  </a:lnTo>
                  <a:lnTo>
                    <a:pt x="6041" y="6677"/>
                  </a:lnTo>
                  <a:lnTo>
                    <a:pt x="6217" y="6622"/>
                  </a:lnTo>
                  <a:lnTo>
                    <a:pt x="6384" y="6555"/>
                  </a:lnTo>
                  <a:lnTo>
                    <a:pt x="6540" y="6477"/>
                  </a:lnTo>
                  <a:lnTo>
                    <a:pt x="6686" y="6389"/>
                  </a:lnTo>
                  <a:lnTo>
                    <a:pt x="6819" y="6292"/>
                  </a:lnTo>
                  <a:lnTo>
                    <a:pt x="6939" y="6184"/>
                  </a:lnTo>
                  <a:lnTo>
                    <a:pt x="7045" y="6069"/>
                  </a:lnTo>
                  <a:lnTo>
                    <a:pt x="7135" y="5946"/>
                  </a:lnTo>
                  <a:lnTo>
                    <a:pt x="7210" y="5816"/>
                  </a:lnTo>
                  <a:lnTo>
                    <a:pt x="7267" y="5681"/>
                  </a:lnTo>
                  <a:lnTo>
                    <a:pt x="7306" y="5540"/>
                  </a:lnTo>
                  <a:lnTo>
                    <a:pt x="7327" y="5395"/>
                  </a:lnTo>
                  <a:lnTo>
                    <a:pt x="7328" y="5321"/>
                  </a:lnTo>
                  <a:lnTo>
                    <a:pt x="7327" y="5178"/>
                  </a:lnTo>
                  <a:lnTo>
                    <a:pt x="7307" y="4897"/>
                  </a:lnTo>
                  <a:lnTo>
                    <a:pt x="7269" y="4621"/>
                  </a:lnTo>
                  <a:lnTo>
                    <a:pt x="7213" y="4348"/>
                  </a:lnTo>
                  <a:lnTo>
                    <a:pt x="7139" y="4080"/>
                  </a:lnTo>
                  <a:lnTo>
                    <a:pt x="7046" y="3817"/>
                  </a:lnTo>
                  <a:lnTo>
                    <a:pt x="6936" y="3560"/>
                  </a:lnTo>
                  <a:lnTo>
                    <a:pt x="6807" y="3309"/>
                  </a:lnTo>
                  <a:lnTo>
                    <a:pt x="6662" y="3063"/>
                  </a:lnTo>
                  <a:lnTo>
                    <a:pt x="6499" y="2825"/>
                  </a:lnTo>
                  <a:lnTo>
                    <a:pt x="6319" y="2594"/>
                  </a:lnTo>
                  <a:lnTo>
                    <a:pt x="6122" y="2369"/>
                  </a:lnTo>
                  <a:lnTo>
                    <a:pt x="5910" y="2152"/>
                  </a:lnTo>
                  <a:lnTo>
                    <a:pt x="5680" y="1943"/>
                  </a:lnTo>
                  <a:lnTo>
                    <a:pt x="5434" y="1744"/>
                  </a:lnTo>
                  <a:lnTo>
                    <a:pt x="5173" y="1552"/>
                  </a:lnTo>
                  <a:lnTo>
                    <a:pt x="5036" y="1461"/>
                  </a:lnTo>
                  <a:lnTo>
                    <a:pt x="4911" y="1381"/>
                  </a:lnTo>
                  <a:lnTo>
                    <a:pt x="4654" y="1226"/>
                  </a:lnTo>
                  <a:lnTo>
                    <a:pt x="4386" y="1081"/>
                  </a:lnTo>
                  <a:lnTo>
                    <a:pt x="4108" y="944"/>
                  </a:lnTo>
                  <a:lnTo>
                    <a:pt x="3822" y="816"/>
                  </a:lnTo>
                  <a:lnTo>
                    <a:pt x="3527" y="697"/>
                  </a:lnTo>
                  <a:lnTo>
                    <a:pt x="3222" y="586"/>
                  </a:lnTo>
                  <a:lnTo>
                    <a:pt x="2911" y="484"/>
                  </a:lnTo>
                  <a:lnTo>
                    <a:pt x="2592" y="392"/>
                  </a:lnTo>
                  <a:lnTo>
                    <a:pt x="2266" y="309"/>
                  </a:lnTo>
                  <a:lnTo>
                    <a:pt x="1933" y="235"/>
                  </a:lnTo>
                  <a:lnTo>
                    <a:pt x="1594" y="171"/>
                  </a:lnTo>
                  <a:lnTo>
                    <a:pt x="1248" y="116"/>
                  </a:lnTo>
                  <a:lnTo>
                    <a:pt x="897" y="71"/>
                  </a:lnTo>
                  <a:lnTo>
                    <a:pt x="542" y="35"/>
                  </a:lnTo>
                  <a:lnTo>
                    <a:pt x="181" y="9"/>
                  </a:lnTo>
                  <a:lnTo>
                    <a:pt x="0" y="0"/>
                  </a:lnTo>
                  <a:lnTo>
                    <a:pt x="81" y="15"/>
                  </a:lnTo>
                  <a:lnTo>
                    <a:pt x="243" y="52"/>
                  </a:lnTo>
                  <a:lnTo>
                    <a:pt x="402" y="96"/>
                  </a:lnTo>
                  <a:lnTo>
                    <a:pt x="559" y="149"/>
                  </a:lnTo>
                  <a:lnTo>
                    <a:pt x="713" y="210"/>
                  </a:lnTo>
                  <a:lnTo>
                    <a:pt x="866" y="278"/>
                  </a:lnTo>
                  <a:lnTo>
                    <a:pt x="1015" y="354"/>
                  </a:lnTo>
                  <a:lnTo>
                    <a:pt x="1161" y="438"/>
                  </a:lnTo>
                  <a:lnTo>
                    <a:pt x="1304" y="528"/>
                  </a:lnTo>
                  <a:lnTo>
                    <a:pt x="1444" y="628"/>
                  </a:lnTo>
                  <a:lnTo>
                    <a:pt x="1581" y="734"/>
                  </a:lnTo>
                  <a:lnTo>
                    <a:pt x="1714" y="847"/>
                  </a:lnTo>
                  <a:lnTo>
                    <a:pt x="1842" y="968"/>
                  </a:lnTo>
                  <a:lnTo>
                    <a:pt x="1967" y="1096"/>
                  </a:lnTo>
                  <a:lnTo>
                    <a:pt x="2088" y="1231"/>
                  </a:lnTo>
                  <a:lnTo>
                    <a:pt x="2206" y="1372"/>
                  </a:lnTo>
                  <a:lnTo>
                    <a:pt x="2262" y="1445"/>
                  </a:lnTo>
                  <a:lnTo>
                    <a:pt x="2329" y="1536"/>
                  </a:lnTo>
                  <a:lnTo>
                    <a:pt x="2458" y="1724"/>
                  </a:lnTo>
                  <a:lnTo>
                    <a:pt x="2578" y="1920"/>
                  </a:lnTo>
                  <a:lnTo>
                    <a:pt x="2691" y="2123"/>
                  </a:lnTo>
                  <a:lnTo>
                    <a:pt x="2796" y="2334"/>
                  </a:lnTo>
                  <a:lnTo>
                    <a:pt x="2893" y="2554"/>
                  </a:lnTo>
                  <a:lnTo>
                    <a:pt x="2983" y="2779"/>
                  </a:lnTo>
                  <a:lnTo>
                    <a:pt x="3064" y="3013"/>
                  </a:lnTo>
                  <a:lnTo>
                    <a:pt x="3100" y="3132"/>
                  </a:lnTo>
                  <a:lnTo>
                    <a:pt x="3138" y="3259"/>
                  </a:lnTo>
                  <a:lnTo>
                    <a:pt x="3205" y="3516"/>
                  </a:lnTo>
                  <a:lnTo>
                    <a:pt x="3262" y="3779"/>
                  </a:lnTo>
                  <a:lnTo>
                    <a:pt x="3311" y="4048"/>
                  </a:lnTo>
                  <a:lnTo>
                    <a:pt x="3349" y="4323"/>
                  </a:lnTo>
                  <a:lnTo>
                    <a:pt x="3378" y="4601"/>
                  </a:lnTo>
                  <a:lnTo>
                    <a:pt x="3397" y="4885"/>
                  </a:lnTo>
                  <a:lnTo>
                    <a:pt x="3407" y="5175"/>
                  </a:lnTo>
                  <a:lnTo>
                    <a:pt x="3408" y="5321"/>
                  </a:lnTo>
                  <a:lnTo>
                    <a:pt x="3408" y="5321"/>
                  </a:lnTo>
                  <a:lnTo>
                    <a:pt x="3408" y="5321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1600" b="1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F0A17F1F-C640-4DEB-AA1D-26A6C9F15AC0}"/>
                </a:ext>
              </a:extLst>
            </p:cNvPr>
            <p:cNvSpPr>
              <a:spLocks/>
            </p:cNvSpPr>
            <p:nvPr/>
          </p:nvSpPr>
          <p:spPr bwMode="auto">
            <a:xfrm>
              <a:off x="6089839" y="1294823"/>
              <a:ext cx="1677057" cy="2898486"/>
            </a:xfrm>
            <a:custGeom>
              <a:avLst/>
              <a:gdLst>
                <a:gd name="connsiteX0" fmla="*/ 0 w 1244600"/>
                <a:gd name="connsiteY0" fmla="*/ 0 h 2151063"/>
                <a:gd name="connsiteX1" fmla="*/ 5080 w 1244600"/>
                <a:gd name="connsiteY1" fmla="*/ 0 h 2151063"/>
                <a:gd name="connsiteX2" fmla="*/ 10478 w 1244600"/>
                <a:gd name="connsiteY2" fmla="*/ 635 h 2151063"/>
                <a:gd name="connsiteX3" fmla="*/ 43815 w 1244600"/>
                <a:gd name="connsiteY3" fmla="*/ 1270 h 2151063"/>
                <a:gd name="connsiteX4" fmla="*/ 109538 w 1244600"/>
                <a:gd name="connsiteY4" fmla="*/ 6348 h 2151063"/>
                <a:gd name="connsiteX5" fmla="*/ 174308 w 1244600"/>
                <a:gd name="connsiteY5" fmla="*/ 15236 h 2151063"/>
                <a:gd name="connsiteX6" fmla="*/ 237490 w 1244600"/>
                <a:gd name="connsiteY6" fmla="*/ 28249 h 2151063"/>
                <a:gd name="connsiteX7" fmla="*/ 299720 w 1244600"/>
                <a:gd name="connsiteY7" fmla="*/ 45072 h 2151063"/>
                <a:gd name="connsiteX8" fmla="*/ 360363 w 1244600"/>
                <a:gd name="connsiteY8" fmla="*/ 65703 h 2151063"/>
                <a:gd name="connsiteX9" fmla="*/ 419418 w 1244600"/>
                <a:gd name="connsiteY9" fmla="*/ 89826 h 2151063"/>
                <a:gd name="connsiteX10" fmla="*/ 476885 w 1244600"/>
                <a:gd name="connsiteY10" fmla="*/ 117758 h 2151063"/>
                <a:gd name="connsiteX11" fmla="*/ 532765 w 1244600"/>
                <a:gd name="connsiteY11" fmla="*/ 148864 h 2151063"/>
                <a:gd name="connsiteX12" fmla="*/ 587058 w 1244600"/>
                <a:gd name="connsiteY12" fmla="*/ 183461 h 2151063"/>
                <a:gd name="connsiteX13" fmla="*/ 639763 w 1244600"/>
                <a:gd name="connsiteY13" fmla="*/ 221550 h 2151063"/>
                <a:gd name="connsiteX14" fmla="*/ 690563 w 1244600"/>
                <a:gd name="connsiteY14" fmla="*/ 262813 h 2151063"/>
                <a:gd name="connsiteX15" fmla="*/ 739458 w 1244600"/>
                <a:gd name="connsiteY15" fmla="*/ 307250 h 2151063"/>
                <a:gd name="connsiteX16" fmla="*/ 786448 w 1244600"/>
                <a:gd name="connsiteY16" fmla="*/ 354860 h 2151063"/>
                <a:gd name="connsiteX17" fmla="*/ 831850 w 1244600"/>
                <a:gd name="connsiteY17" fmla="*/ 405328 h 2151063"/>
                <a:gd name="connsiteX18" fmla="*/ 875030 w 1244600"/>
                <a:gd name="connsiteY18" fmla="*/ 458970 h 2151063"/>
                <a:gd name="connsiteX19" fmla="*/ 916305 w 1244600"/>
                <a:gd name="connsiteY19" fmla="*/ 515468 h 2151063"/>
                <a:gd name="connsiteX20" fmla="*/ 955040 w 1244600"/>
                <a:gd name="connsiteY20" fmla="*/ 574506 h 2151063"/>
                <a:gd name="connsiteX21" fmla="*/ 991870 w 1244600"/>
                <a:gd name="connsiteY21" fmla="*/ 636082 h 2151063"/>
                <a:gd name="connsiteX22" fmla="*/ 1026160 w 1244600"/>
                <a:gd name="connsiteY22" fmla="*/ 700516 h 2151063"/>
                <a:gd name="connsiteX23" fmla="*/ 1058545 w 1244600"/>
                <a:gd name="connsiteY23" fmla="*/ 767806 h 2151063"/>
                <a:gd name="connsiteX24" fmla="*/ 1088390 w 1244600"/>
                <a:gd name="connsiteY24" fmla="*/ 837001 h 2151063"/>
                <a:gd name="connsiteX25" fmla="*/ 1115695 w 1244600"/>
                <a:gd name="connsiteY25" fmla="*/ 908735 h 2151063"/>
                <a:gd name="connsiteX26" fmla="*/ 1140778 w 1244600"/>
                <a:gd name="connsiteY26" fmla="*/ 982690 h 2151063"/>
                <a:gd name="connsiteX27" fmla="*/ 1163320 w 1244600"/>
                <a:gd name="connsiteY27" fmla="*/ 1058868 h 2151063"/>
                <a:gd name="connsiteX28" fmla="*/ 1183323 w 1244600"/>
                <a:gd name="connsiteY28" fmla="*/ 1137267 h 2151063"/>
                <a:gd name="connsiteX29" fmla="*/ 1200468 w 1244600"/>
                <a:gd name="connsiteY29" fmla="*/ 1217571 h 2151063"/>
                <a:gd name="connsiteX30" fmla="*/ 1214755 w 1244600"/>
                <a:gd name="connsiteY30" fmla="*/ 1300097 h 2151063"/>
                <a:gd name="connsiteX31" fmla="*/ 1226503 w 1244600"/>
                <a:gd name="connsiteY31" fmla="*/ 1384209 h 2151063"/>
                <a:gd name="connsiteX32" fmla="*/ 1235393 w 1244600"/>
                <a:gd name="connsiteY32" fmla="*/ 1470226 h 2151063"/>
                <a:gd name="connsiteX33" fmla="*/ 1241425 w 1244600"/>
                <a:gd name="connsiteY33" fmla="*/ 1557831 h 2151063"/>
                <a:gd name="connsiteX34" fmla="*/ 1244283 w 1244600"/>
                <a:gd name="connsiteY34" fmla="*/ 1647339 h 2151063"/>
                <a:gd name="connsiteX35" fmla="*/ 1244600 w 1244600"/>
                <a:gd name="connsiteY35" fmla="*/ 1692728 h 2151063"/>
                <a:gd name="connsiteX36" fmla="*/ 1243965 w 1244600"/>
                <a:gd name="connsiteY36" fmla="*/ 1716216 h 2151063"/>
                <a:gd name="connsiteX37" fmla="*/ 1237615 w 1244600"/>
                <a:gd name="connsiteY37" fmla="*/ 1762240 h 2151063"/>
                <a:gd name="connsiteX38" fmla="*/ 1225233 w 1244600"/>
                <a:gd name="connsiteY38" fmla="*/ 1806995 h 2151063"/>
                <a:gd name="connsiteX39" fmla="*/ 1207135 w 1244600"/>
                <a:gd name="connsiteY39" fmla="*/ 1849845 h 2151063"/>
                <a:gd name="connsiteX40" fmla="*/ 1183323 w 1244600"/>
                <a:gd name="connsiteY40" fmla="*/ 1891107 h 2151063"/>
                <a:gd name="connsiteX41" fmla="*/ 1154430 w 1244600"/>
                <a:gd name="connsiteY41" fmla="*/ 1930148 h 2151063"/>
                <a:gd name="connsiteX42" fmla="*/ 1120775 w 1244600"/>
                <a:gd name="connsiteY42" fmla="*/ 1966650 h 2151063"/>
                <a:gd name="connsiteX43" fmla="*/ 1082993 w 1244600"/>
                <a:gd name="connsiteY43" fmla="*/ 2000930 h 2151063"/>
                <a:gd name="connsiteX44" fmla="*/ 1040765 w 1244600"/>
                <a:gd name="connsiteY44" fmla="*/ 2031718 h 2151063"/>
                <a:gd name="connsiteX45" fmla="*/ 994728 w 1244600"/>
                <a:gd name="connsiteY45" fmla="*/ 2059650 h 2151063"/>
                <a:gd name="connsiteX46" fmla="*/ 944880 w 1244600"/>
                <a:gd name="connsiteY46" fmla="*/ 2084408 h 2151063"/>
                <a:gd name="connsiteX47" fmla="*/ 891858 w 1244600"/>
                <a:gd name="connsiteY47" fmla="*/ 2105674 h 2151063"/>
                <a:gd name="connsiteX48" fmla="*/ 836295 w 1244600"/>
                <a:gd name="connsiteY48" fmla="*/ 2123131 h 2151063"/>
                <a:gd name="connsiteX49" fmla="*/ 777558 w 1244600"/>
                <a:gd name="connsiteY49" fmla="*/ 2136462 h 2151063"/>
                <a:gd name="connsiteX50" fmla="*/ 716915 w 1244600"/>
                <a:gd name="connsiteY50" fmla="*/ 2145985 h 2151063"/>
                <a:gd name="connsiteX51" fmla="*/ 654685 w 1244600"/>
                <a:gd name="connsiteY51" fmla="*/ 2150428 h 2151063"/>
                <a:gd name="connsiteX52" fmla="*/ 622300 w 1244600"/>
                <a:gd name="connsiteY52" fmla="*/ 2151063 h 2151063"/>
                <a:gd name="connsiteX53" fmla="*/ 590550 w 1244600"/>
                <a:gd name="connsiteY53" fmla="*/ 2150428 h 2151063"/>
                <a:gd name="connsiteX54" fmla="*/ 527685 w 1244600"/>
                <a:gd name="connsiteY54" fmla="*/ 2145985 h 2151063"/>
                <a:gd name="connsiteX55" fmla="*/ 467043 w 1244600"/>
                <a:gd name="connsiteY55" fmla="*/ 2136462 h 2151063"/>
                <a:gd name="connsiteX56" fmla="*/ 408305 w 1244600"/>
                <a:gd name="connsiteY56" fmla="*/ 2123131 h 2151063"/>
                <a:gd name="connsiteX57" fmla="*/ 352743 w 1244600"/>
                <a:gd name="connsiteY57" fmla="*/ 2105674 h 2151063"/>
                <a:gd name="connsiteX58" fmla="*/ 299720 w 1244600"/>
                <a:gd name="connsiteY58" fmla="*/ 2084408 h 2151063"/>
                <a:gd name="connsiteX59" fmla="*/ 250190 w 1244600"/>
                <a:gd name="connsiteY59" fmla="*/ 2059650 h 2151063"/>
                <a:gd name="connsiteX60" fmla="*/ 203835 w 1244600"/>
                <a:gd name="connsiteY60" fmla="*/ 2031718 h 2151063"/>
                <a:gd name="connsiteX61" fmla="*/ 161925 w 1244600"/>
                <a:gd name="connsiteY61" fmla="*/ 2000930 h 2151063"/>
                <a:gd name="connsiteX62" fmla="*/ 123825 w 1244600"/>
                <a:gd name="connsiteY62" fmla="*/ 1966650 h 2151063"/>
                <a:gd name="connsiteX63" fmla="*/ 90170 w 1244600"/>
                <a:gd name="connsiteY63" fmla="*/ 1930148 h 2151063"/>
                <a:gd name="connsiteX64" fmla="*/ 61278 w 1244600"/>
                <a:gd name="connsiteY64" fmla="*/ 1891107 h 2151063"/>
                <a:gd name="connsiteX65" fmla="*/ 37783 w 1244600"/>
                <a:gd name="connsiteY65" fmla="*/ 1849845 h 2151063"/>
                <a:gd name="connsiteX66" fmla="*/ 19368 w 1244600"/>
                <a:gd name="connsiteY66" fmla="*/ 1806995 h 2151063"/>
                <a:gd name="connsiteX67" fmla="*/ 6668 w 1244600"/>
                <a:gd name="connsiteY67" fmla="*/ 1762240 h 2151063"/>
                <a:gd name="connsiteX68" fmla="*/ 635 w 1244600"/>
                <a:gd name="connsiteY68" fmla="*/ 1716216 h 2151063"/>
                <a:gd name="connsiteX69" fmla="*/ 0 w 1244600"/>
                <a:gd name="connsiteY69" fmla="*/ 1692728 h 21510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1244600" h="2151063">
                  <a:moveTo>
                    <a:pt x="0" y="0"/>
                  </a:moveTo>
                  <a:lnTo>
                    <a:pt x="5080" y="0"/>
                  </a:lnTo>
                  <a:lnTo>
                    <a:pt x="10478" y="635"/>
                  </a:lnTo>
                  <a:lnTo>
                    <a:pt x="43815" y="1270"/>
                  </a:lnTo>
                  <a:lnTo>
                    <a:pt x="109538" y="6348"/>
                  </a:lnTo>
                  <a:lnTo>
                    <a:pt x="174308" y="15236"/>
                  </a:lnTo>
                  <a:lnTo>
                    <a:pt x="237490" y="28249"/>
                  </a:lnTo>
                  <a:lnTo>
                    <a:pt x="299720" y="45072"/>
                  </a:lnTo>
                  <a:lnTo>
                    <a:pt x="360363" y="65703"/>
                  </a:lnTo>
                  <a:lnTo>
                    <a:pt x="419418" y="89826"/>
                  </a:lnTo>
                  <a:lnTo>
                    <a:pt x="476885" y="117758"/>
                  </a:lnTo>
                  <a:lnTo>
                    <a:pt x="532765" y="148864"/>
                  </a:lnTo>
                  <a:lnTo>
                    <a:pt x="587058" y="183461"/>
                  </a:lnTo>
                  <a:lnTo>
                    <a:pt x="639763" y="221550"/>
                  </a:lnTo>
                  <a:lnTo>
                    <a:pt x="690563" y="262813"/>
                  </a:lnTo>
                  <a:lnTo>
                    <a:pt x="739458" y="307250"/>
                  </a:lnTo>
                  <a:lnTo>
                    <a:pt x="786448" y="354860"/>
                  </a:lnTo>
                  <a:lnTo>
                    <a:pt x="831850" y="405328"/>
                  </a:lnTo>
                  <a:lnTo>
                    <a:pt x="875030" y="458970"/>
                  </a:lnTo>
                  <a:lnTo>
                    <a:pt x="916305" y="515468"/>
                  </a:lnTo>
                  <a:lnTo>
                    <a:pt x="955040" y="574506"/>
                  </a:lnTo>
                  <a:lnTo>
                    <a:pt x="991870" y="636082"/>
                  </a:lnTo>
                  <a:lnTo>
                    <a:pt x="1026160" y="700516"/>
                  </a:lnTo>
                  <a:lnTo>
                    <a:pt x="1058545" y="767806"/>
                  </a:lnTo>
                  <a:lnTo>
                    <a:pt x="1088390" y="837001"/>
                  </a:lnTo>
                  <a:lnTo>
                    <a:pt x="1115695" y="908735"/>
                  </a:lnTo>
                  <a:lnTo>
                    <a:pt x="1140778" y="982690"/>
                  </a:lnTo>
                  <a:lnTo>
                    <a:pt x="1163320" y="1058868"/>
                  </a:lnTo>
                  <a:lnTo>
                    <a:pt x="1183323" y="1137267"/>
                  </a:lnTo>
                  <a:lnTo>
                    <a:pt x="1200468" y="1217571"/>
                  </a:lnTo>
                  <a:lnTo>
                    <a:pt x="1214755" y="1300097"/>
                  </a:lnTo>
                  <a:lnTo>
                    <a:pt x="1226503" y="1384209"/>
                  </a:lnTo>
                  <a:lnTo>
                    <a:pt x="1235393" y="1470226"/>
                  </a:lnTo>
                  <a:lnTo>
                    <a:pt x="1241425" y="1557831"/>
                  </a:lnTo>
                  <a:lnTo>
                    <a:pt x="1244283" y="1647339"/>
                  </a:lnTo>
                  <a:lnTo>
                    <a:pt x="1244600" y="1692728"/>
                  </a:lnTo>
                  <a:lnTo>
                    <a:pt x="1243965" y="1716216"/>
                  </a:lnTo>
                  <a:lnTo>
                    <a:pt x="1237615" y="1762240"/>
                  </a:lnTo>
                  <a:lnTo>
                    <a:pt x="1225233" y="1806995"/>
                  </a:lnTo>
                  <a:lnTo>
                    <a:pt x="1207135" y="1849845"/>
                  </a:lnTo>
                  <a:lnTo>
                    <a:pt x="1183323" y="1891107"/>
                  </a:lnTo>
                  <a:lnTo>
                    <a:pt x="1154430" y="1930148"/>
                  </a:lnTo>
                  <a:lnTo>
                    <a:pt x="1120775" y="1966650"/>
                  </a:lnTo>
                  <a:lnTo>
                    <a:pt x="1082993" y="2000930"/>
                  </a:lnTo>
                  <a:lnTo>
                    <a:pt x="1040765" y="2031718"/>
                  </a:lnTo>
                  <a:lnTo>
                    <a:pt x="994728" y="2059650"/>
                  </a:lnTo>
                  <a:lnTo>
                    <a:pt x="944880" y="2084408"/>
                  </a:lnTo>
                  <a:lnTo>
                    <a:pt x="891858" y="2105674"/>
                  </a:lnTo>
                  <a:lnTo>
                    <a:pt x="836295" y="2123131"/>
                  </a:lnTo>
                  <a:lnTo>
                    <a:pt x="777558" y="2136462"/>
                  </a:lnTo>
                  <a:lnTo>
                    <a:pt x="716915" y="2145985"/>
                  </a:lnTo>
                  <a:lnTo>
                    <a:pt x="654685" y="2150428"/>
                  </a:lnTo>
                  <a:lnTo>
                    <a:pt x="622300" y="2151063"/>
                  </a:lnTo>
                  <a:lnTo>
                    <a:pt x="590550" y="2150428"/>
                  </a:lnTo>
                  <a:lnTo>
                    <a:pt x="527685" y="2145985"/>
                  </a:lnTo>
                  <a:lnTo>
                    <a:pt x="467043" y="2136462"/>
                  </a:lnTo>
                  <a:lnTo>
                    <a:pt x="408305" y="2123131"/>
                  </a:lnTo>
                  <a:lnTo>
                    <a:pt x="352743" y="2105674"/>
                  </a:lnTo>
                  <a:lnTo>
                    <a:pt x="299720" y="2084408"/>
                  </a:lnTo>
                  <a:lnTo>
                    <a:pt x="250190" y="2059650"/>
                  </a:lnTo>
                  <a:lnTo>
                    <a:pt x="203835" y="2031718"/>
                  </a:lnTo>
                  <a:lnTo>
                    <a:pt x="161925" y="2000930"/>
                  </a:lnTo>
                  <a:lnTo>
                    <a:pt x="123825" y="1966650"/>
                  </a:lnTo>
                  <a:lnTo>
                    <a:pt x="90170" y="1930148"/>
                  </a:lnTo>
                  <a:lnTo>
                    <a:pt x="61278" y="1891107"/>
                  </a:lnTo>
                  <a:lnTo>
                    <a:pt x="37783" y="1849845"/>
                  </a:lnTo>
                  <a:lnTo>
                    <a:pt x="19368" y="1806995"/>
                  </a:lnTo>
                  <a:lnTo>
                    <a:pt x="6668" y="1762240"/>
                  </a:lnTo>
                  <a:lnTo>
                    <a:pt x="635" y="1716216"/>
                  </a:lnTo>
                  <a:lnTo>
                    <a:pt x="0" y="1692728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600" b="1"/>
            </a:p>
          </p:txBody>
        </p:sp>
        <p:sp>
          <p:nvSpPr>
            <p:cNvPr id="42" name="Freeform 1134">
              <a:extLst>
                <a:ext uri="{FF2B5EF4-FFF2-40B4-BE49-F238E27FC236}">
                  <a16:creationId xmlns:a16="http://schemas.microsoft.com/office/drawing/2014/main" id="{26FDE335-8E60-46E3-824F-B8C2C97E7FA9}"/>
                </a:ext>
              </a:extLst>
            </p:cNvPr>
            <p:cNvSpPr>
              <a:spLocks/>
            </p:cNvSpPr>
            <p:nvPr/>
          </p:nvSpPr>
          <p:spPr bwMode="auto">
            <a:xfrm>
              <a:off x="6287812" y="2676684"/>
              <a:ext cx="1232124" cy="123212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4400" b="1">
                  <a:solidFill>
                    <a:schemeClr val="bg1">
                      <a:lumMod val="50000"/>
                    </a:schemeClr>
                  </a:solidFill>
                </a:rPr>
                <a:t>03</a:t>
              </a:r>
            </a:p>
          </p:txBody>
        </p:sp>
        <p:sp>
          <p:nvSpPr>
            <p:cNvPr id="43" name="Freeform 1137">
              <a:extLst>
                <a:ext uri="{FF2B5EF4-FFF2-40B4-BE49-F238E27FC236}">
                  <a16:creationId xmlns:a16="http://schemas.microsoft.com/office/drawing/2014/main" id="{1ED43A5E-3F2A-4467-9D6D-D030DCD56BA3}"/>
                </a:ext>
              </a:extLst>
            </p:cNvPr>
            <p:cNvSpPr>
              <a:spLocks/>
            </p:cNvSpPr>
            <p:nvPr/>
          </p:nvSpPr>
          <p:spPr bwMode="auto">
            <a:xfrm>
              <a:off x="7940411" y="2676684"/>
              <a:ext cx="1232124" cy="123212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4400" b="1">
                  <a:solidFill>
                    <a:schemeClr val="bg1">
                      <a:lumMod val="50000"/>
                    </a:schemeClr>
                  </a:solidFill>
                </a:rPr>
                <a:t>04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9ADA65E9-5020-4B7D-9FEB-6086DC871021}"/>
              </a:ext>
            </a:extLst>
          </p:cNvPr>
          <p:cNvGrpSpPr/>
          <p:nvPr/>
        </p:nvGrpSpPr>
        <p:grpSpPr>
          <a:xfrm>
            <a:off x="2848876" y="4187357"/>
            <a:ext cx="1544233" cy="1459637"/>
            <a:chOff x="332936" y="2653484"/>
            <a:chExt cx="2937088" cy="1590373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BBA028D2-7353-49FA-BA9E-BF89ECB844FC}"/>
                </a:ext>
              </a:extLst>
            </p:cNvPr>
            <p:cNvSpPr txBox="1"/>
            <p:nvPr/>
          </p:nvSpPr>
          <p:spPr>
            <a:xfrm>
              <a:off x="332936" y="2653484"/>
              <a:ext cx="2937088" cy="43594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D258384F-759D-4B04-925C-A251C3947E84}"/>
                </a:ext>
              </a:extLst>
            </p:cNvPr>
            <p:cNvSpPr txBox="1"/>
            <p:nvPr/>
          </p:nvSpPr>
          <p:spPr>
            <a:xfrm>
              <a:off x="340730" y="3086923"/>
              <a:ext cx="2929294" cy="115693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  <a:endParaRPr lang="en-US" sz="105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32C39188-6528-4E6B-B0D4-ACDFA3843680}"/>
              </a:ext>
            </a:extLst>
          </p:cNvPr>
          <p:cNvGrpSpPr/>
          <p:nvPr/>
        </p:nvGrpSpPr>
        <p:grpSpPr>
          <a:xfrm>
            <a:off x="1094119" y="4187357"/>
            <a:ext cx="1544233" cy="1459637"/>
            <a:chOff x="332936" y="2653484"/>
            <a:chExt cx="2937088" cy="1590373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5504C913-301D-4094-A823-2705A1C5DEA3}"/>
                </a:ext>
              </a:extLst>
            </p:cNvPr>
            <p:cNvSpPr txBox="1"/>
            <p:nvPr/>
          </p:nvSpPr>
          <p:spPr>
            <a:xfrm>
              <a:off x="332936" y="2653484"/>
              <a:ext cx="2937088" cy="43594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BCE41F07-8FCD-416F-920F-E8A9B99539C0}"/>
                </a:ext>
              </a:extLst>
            </p:cNvPr>
            <p:cNvSpPr txBox="1"/>
            <p:nvPr/>
          </p:nvSpPr>
          <p:spPr>
            <a:xfrm>
              <a:off x="340730" y="3086923"/>
              <a:ext cx="2929294" cy="115693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  <a:endParaRPr lang="en-US" sz="105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5CBF15E-6399-4F5E-8267-06282002B717}"/>
              </a:ext>
            </a:extLst>
          </p:cNvPr>
          <p:cNvGrpSpPr/>
          <p:nvPr/>
        </p:nvGrpSpPr>
        <p:grpSpPr>
          <a:xfrm>
            <a:off x="6505650" y="4187357"/>
            <a:ext cx="1544233" cy="1459637"/>
            <a:chOff x="332936" y="2653484"/>
            <a:chExt cx="2937088" cy="1590373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2835EFAA-2268-4508-B229-93EB93237425}"/>
                </a:ext>
              </a:extLst>
            </p:cNvPr>
            <p:cNvSpPr txBox="1"/>
            <p:nvPr/>
          </p:nvSpPr>
          <p:spPr>
            <a:xfrm>
              <a:off x="332936" y="2653484"/>
              <a:ext cx="2937088" cy="43594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F4092B07-448D-4C8A-ADA1-5A8532C54693}"/>
                </a:ext>
              </a:extLst>
            </p:cNvPr>
            <p:cNvSpPr txBox="1"/>
            <p:nvPr/>
          </p:nvSpPr>
          <p:spPr>
            <a:xfrm>
              <a:off x="340730" y="3086923"/>
              <a:ext cx="2929294" cy="115693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  <a:endParaRPr lang="en-US" sz="105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E0D51865-76AF-4900-B4FE-AF64F79AB077}"/>
              </a:ext>
            </a:extLst>
          </p:cNvPr>
          <p:cNvGrpSpPr/>
          <p:nvPr/>
        </p:nvGrpSpPr>
        <p:grpSpPr>
          <a:xfrm>
            <a:off x="4750893" y="4187357"/>
            <a:ext cx="1544233" cy="1459637"/>
            <a:chOff x="332936" y="2653484"/>
            <a:chExt cx="2937088" cy="1590373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FC1F9FA7-5CBF-46EB-BBD2-E3A753953686}"/>
                </a:ext>
              </a:extLst>
            </p:cNvPr>
            <p:cNvSpPr txBox="1"/>
            <p:nvPr/>
          </p:nvSpPr>
          <p:spPr>
            <a:xfrm>
              <a:off x="332936" y="2653484"/>
              <a:ext cx="2937088" cy="43594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A0DCE35D-9A0B-479C-A30A-512B7FA6E97D}"/>
                </a:ext>
              </a:extLst>
            </p:cNvPr>
            <p:cNvSpPr txBox="1"/>
            <p:nvPr/>
          </p:nvSpPr>
          <p:spPr>
            <a:xfrm>
              <a:off x="340730" y="3086923"/>
              <a:ext cx="2929294" cy="115693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  <a:endParaRPr lang="en-US" sz="105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01163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9940</TotalTime>
  <Words>292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Umbrella Infographics for PowerPoint</vt:lpstr>
      <vt:lpstr>Umbrella Infographics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Umbrella Infographics for PowerPoint</dc:title>
  <dc:creator>PresentationGo.com</dc:creator>
  <dc:description>© Copyright PresentationGo.com</dc:description>
  <dcterms:created xsi:type="dcterms:W3CDTF">2014-11-26T05:14:11Z</dcterms:created>
  <dcterms:modified xsi:type="dcterms:W3CDTF">2017-09-18T18:31:50Z</dcterms:modified>
  <cp:category>Charts &amp; Diagrams</cp:category>
</cp:coreProperties>
</file>