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3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2A6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1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">
            <a:extLst>
              <a:ext uri="{FF2B5EF4-FFF2-40B4-BE49-F238E27FC236}">
                <a16:creationId xmlns:a16="http://schemas.microsoft.com/office/drawing/2014/main" id="{1DEF936B-E21E-4F2D-BF03-F5377346978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0" y="403383"/>
            <a:ext cx="12192000" cy="1530193"/>
          </a:xfrm>
          <a:custGeom>
            <a:avLst/>
            <a:gdLst>
              <a:gd name="T0" fmla="*/ 37796 w 83333"/>
              <a:gd name="T1" fmla="*/ 4777 h 12108"/>
              <a:gd name="T2" fmla="*/ 37790 w 83333"/>
              <a:gd name="T3" fmla="*/ 4805 h 12108"/>
              <a:gd name="T4" fmla="*/ 37775 w 83333"/>
              <a:gd name="T5" fmla="*/ 4778 h 12108"/>
              <a:gd name="T6" fmla="*/ 37796 w 83333"/>
              <a:gd name="T7" fmla="*/ 4777 h 12108"/>
              <a:gd name="T8" fmla="*/ 0 w 83333"/>
              <a:gd name="T9" fmla="*/ 7350 h 12108"/>
              <a:gd name="T10" fmla="*/ 4758 w 83333"/>
              <a:gd name="T11" fmla="*/ 12108 h 12108"/>
              <a:gd name="T12" fmla="*/ 9513 w 83333"/>
              <a:gd name="T13" fmla="*/ 7494 h 12108"/>
              <a:gd name="T14" fmla="*/ 11218 w 83333"/>
              <a:gd name="T15" fmla="*/ 8087 h 12108"/>
              <a:gd name="T16" fmla="*/ 13916 w 83333"/>
              <a:gd name="T17" fmla="*/ 5858 h 12108"/>
              <a:gd name="T18" fmla="*/ 15135 w 83333"/>
              <a:gd name="T19" fmla="*/ 6312 h 12108"/>
              <a:gd name="T20" fmla="*/ 16730 w 83333"/>
              <a:gd name="T21" fmla="*/ 5409 h 12108"/>
              <a:gd name="T22" fmla="*/ 16317 w 83333"/>
              <a:gd name="T23" fmla="*/ 7350 h 12108"/>
              <a:gd name="T24" fmla="*/ 21074 w 83333"/>
              <a:gd name="T25" fmla="*/ 12108 h 12108"/>
              <a:gd name="T26" fmla="*/ 25829 w 83333"/>
              <a:gd name="T27" fmla="*/ 7494 h 12108"/>
              <a:gd name="T28" fmla="*/ 27535 w 83333"/>
              <a:gd name="T29" fmla="*/ 8087 h 12108"/>
              <a:gd name="T30" fmla="*/ 29715 w 83333"/>
              <a:gd name="T31" fmla="*/ 7011 h 12108"/>
              <a:gd name="T32" fmla="*/ 34024 w 83333"/>
              <a:gd name="T33" fmla="*/ 11215 h 12108"/>
              <a:gd name="T34" fmla="*/ 38332 w 83333"/>
              <a:gd name="T35" fmla="*/ 7047 h 12108"/>
              <a:gd name="T36" fmla="*/ 40485 w 83333"/>
              <a:gd name="T37" fmla="*/ 8087 h 12108"/>
              <a:gd name="T38" fmla="*/ 43183 w 83333"/>
              <a:gd name="T39" fmla="*/ 5858 h 12108"/>
              <a:gd name="T40" fmla="*/ 44401 w 83333"/>
              <a:gd name="T41" fmla="*/ 6312 h 12108"/>
              <a:gd name="T42" fmla="*/ 45420 w 83333"/>
              <a:gd name="T43" fmla="*/ 6009 h 12108"/>
              <a:gd name="T44" fmla="*/ 48085 w 83333"/>
              <a:gd name="T45" fmla="*/ 8087 h 12108"/>
              <a:gd name="T46" fmla="*/ 49656 w 83333"/>
              <a:gd name="T47" fmla="*/ 7593 h 12108"/>
              <a:gd name="T48" fmla="*/ 54408 w 83333"/>
              <a:gd name="T49" fmla="*/ 12108 h 12108"/>
              <a:gd name="T50" fmla="*/ 59165 w 83333"/>
              <a:gd name="T51" fmla="*/ 7350 h 12108"/>
              <a:gd name="T52" fmla="*/ 58899 w 83333"/>
              <a:gd name="T53" fmla="*/ 5780 h 12108"/>
              <a:gd name="T54" fmla="*/ 60201 w 83333"/>
              <a:gd name="T55" fmla="*/ 6312 h 12108"/>
              <a:gd name="T56" fmla="*/ 61477 w 83333"/>
              <a:gd name="T57" fmla="*/ 5806 h 12108"/>
              <a:gd name="T58" fmla="*/ 64185 w 83333"/>
              <a:gd name="T59" fmla="*/ 8087 h 12108"/>
              <a:gd name="T60" fmla="*/ 65756 w 83333"/>
              <a:gd name="T61" fmla="*/ 7593 h 12108"/>
              <a:gd name="T62" fmla="*/ 70508 w 83333"/>
              <a:gd name="T63" fmla="*/ 12108 h 12108"/>
              <a:gd name="T64" fmla="*/ 75262 w 83333"/>
              <a:gd name="T65" fmla="*/ 7494 h 12108"/>
              <a:gd name="T66" fmla="*/ 76968 w 83333"/>
              <a:gd name="T67" fmla="*/ 8087 h 12108"/>
              <a:gd name="T68" fmla="*/ 78540 w 83333"/>
              <a:gd name="T69" fmla="*/ 7593 h 12108"/>
              <a:gd name="T70" fmla="*/ 83289 w 83333"/>
              <a:gd name="T71" fmla="*/ 12098 h 12108"/>
              <a:gd name="T72" fmla="*/ 83333 w 83333"/>
              <a:gd name="T73" fmla="*/ 12097 h 12108"/>
              <a:gd name="T74" fmla="*/ 83333 w 83333"/>
              <a:gd name="T75" fmla="*/ 2583 h 12108"/>
              <a:gd name="T76" fmla="*/ 83289 w 83333"/>
              <a:gd name="T77" fmla="*/ 2581 h 12108"/>
              <a:gd name="T78" fmla="*/ 83133 w 83333"/>
              <a:gd name="T79" fmla="*/ 2585 h 12108"/>
              <a:gd name="T80" fmla="*/ 75716 w 83333"/>
              <a:gd name="T81" fmla="*/ 0 h 12108"/>
              <a:gd name="T82" fmla="*/ 50821 w 83333"/>
              <a:gd name="T83" fmla="*/ 0 h 12108"/>
              <a:gd name="T84" fmla="*/ 17327 w 83333"/>
              <a:gd name="T85" fmla="*/ 299 h 12108"/>
              <a:gd name="T86" fmla="*/ 0 w 83333"/>
              <a:gd name="T87" fmla="*/ 2584 h 12108"/>
              <a:gd name="T88" fmla="*/ 0 w 83333"/>
              <a:gd name="T89" fmla="*/ 6802 h 12108"/>
              <a:gd name="T90" fmla="*/ 31 w 83333"/>
              <a:gd name="T91" fmla="*/ 6799 h 12108"/>
              <a:gd name="T92" fmla="*/ 0 w 83333"/>
              <a:gd name="T93" fmla="*/ 7350 h 1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3333" h="12108">
                <a:moveTo>
                  <a:pt x="37796" y="4777"/>
                </a:moveTo>
                <a:cubicBezTo>
                  <a:pt x="37794" y="4786"/>
                  <a:pt x="37792" y="4796"/>
                  <a:pt x="37790" y="4805"/>
                </a:cubicBezTo>
                <a:cubicBezTo>
                  <a:pt x="37785" y="4796"/>
                  <a:pt x="37780" y="4787"/>
                  <a:pt x="37775" y="4778"/>
                </a:cubicBezTo>
                <a:lnTo>
                  <a:pt x="37796" y="4777"/>
                </a:lnTo>
                <a:close/>
                <a:moveTo>
                  <a:pt x="0" y="7350"/>
                </a:moveTo>
                <a:cubicBezTo>
                  <a:pt x="0" y="9978"/>
                  <a:pt x="2130" y="12108"/>
                  <a:pt x="4758" y="12108"/>
                </a:cubicBezTo>
                <a:cubicBezTo>
                  <a:pt x="7337" y="12108"/>
                  <a:pt x="9437" y="10055"/>
                  <a:pt x="9513" y="7494"/>
                </a:cubicBezTo>
                <a:cubicBezTo>
                  <a:pt x="9981" y="7865"/>
                  <a:pt x="10574" y="8087"/>
                  <a:pt x="11218" y="8087"/>
                </a:cubicBezTo>
                <a:cubicBezTo>
                  <a:pt x="12558" y="8087"/>
                  <a:pt x="13674" y="7127"/>
                  <a:pt x="13916" y="5858"/>
                </a:cubicBezTo>
                <a:cubicBezTo>
                  <a:pt x="14243" y="6141"/>
                  <a:pt x="14669" y="6312"/>
                  <a:pt x="15135" y="6312"/>
                </a:cubicBezTo>
                <a:cubicBezTo>
                  <a:pt x="15812" y="6312"/>
                  <a:pt x="16405" y="5950"/>
                  <a:pt x="16730" y="5409"/>
                </a:cubicBezTo>
                <a:cubicBezTo>
                  <a:pt x="16464" y="6002"/>
                  <a:pt x="16317" y="6659"/>
                  <a:pt x="16317" y="7350"/>
                </a:cubicBezTo>
                <a:cubicBezTo>
                  <a:pt x="16317" y="9978"/>
                  <a:pt x="18447" y="12108"/>
                  <a:pt x="21074" y="12108"/>
                </a:cubicBezTo>
                <a:cubicBezTo>
                  <a:pt x="23654" y="12108"/>
                  <a:pt x="25754" y="10055"/>
                  <a:pt x="25829" y="7494"/>
                </a:cubicBezTo>
                <a:cubicBezTo>
                  <a:pt x="26298" y="7865"/>
                  <a:pt x="26890" y="8087"/>
                  <a:pt x="27535" y="8087"/>
                </a:cubicBezTo>
                <a:cubicBezTo>
                  <a:pt x="28423" y="8087"/>
                  <a:pt x="29212" y="7665"/>
                  <a:pt x="29715" y="7011"/>
                </a:cubicBezTo>
                <a:cubicBezTo>
                  <a:pt x="29772" y="9343"/>
                  <a:pt x="31679" y="11215"/>
                  <a:pt x="34024" y="11215"/>
                </a:cubicBezTo>
                <a:cubicBezTo>
                  <a:pt x="36357" y="11215"/>
                  <a:pt x="38257" y="9362"/>
                  <a:pt x="38332" y="7047"/>
                </a:cubicBezTo>
                <a:cubicBezTo>
                  <a:pt x="38836" y="7681"/>
                  <a:pt x="39613" y="8087"/>
                  <a:pt x="40485" y="8087"/>
                </a:cubicBezTo>
                <a:cubicBezTo>
                  <a:pt x="41825" y="8087"/>
                  <a:pt x="42941" y="7127"/>
                  <a:pt x="43183" y="5858"/>
                </a:cubicBezTo>
                <a:cubicBezTo>
                  <a:pt x="43509" y="6141"/>
                  <a:pt x="43935" y="6312"/>
                  <a:pt x="44401" y="6312"/>
                </a:cubicBezTo>
                <a:cubicBezTo>
                  <a:pt x="44777" y="6312"/>
                  <a:pt x="45127" y="6201"/>
                  <a:pt x="45420" y="6009"/>
                </a:cubicBezTo>
                <a:cubicBezTo>
                  <a:pt x="45719" y="7203"/>
                  <a:pt x="46798" y="8087"/>
                  <a:pt x="48085" y="8087"/>
                </a:cubicBezTo>
                <a:cubicBezTo>
                  <a:pt x="48669" y="8087"/>
                  <a:pt x="49211" y="7905"/>
                  <a:pt x="49656" y="7593"/>
                </a:cubicBezTo>
                <a:cubicBezTo>
                  <a:pt x="49783" y="10108"/>
                  <a:pt x="51861" y="12108"/>
                  <a:pt x="54408" y="12108"/>
                </a:cubicBezTo>
                <a:cubicBezTo>
                  <a:pt x="57035" y="12108"/>
                  <a:pt x="59165" y="9978"/>
                  <a:pt x="59165" y="7350"/>
                </a:cubicBezTo>
                <a:cubicBezTo>
                  <a:pt x="59165" y="6800"/>
                  <a:pt x="59072" y="6272"/>
                  <a:pt x="58899" y="5780"/>
                </a:cubicBezTo>
                <a:cubicBezTo>
                  <a:pt x="59235" y="6109"/>
                  <a:pt x="59694" y="6312"/>
                  <a:pt x="60201" y="6312"/>
                </a:cubicBezTo>
                <a:cubicBezTo>
                  <a:pt x="60695" y="6312"/>
                  <a:pt x="61144" y="6120"/>
                  <a:pt x="61477" y="5806"/>
                </a:cubicBezTo>
                <a:cubicBezTo>
                  <a:pt x="61698" y="7101"/>
                  <a:pt x="62826" y="8087"/>
                  <a:pt x="64185" y="8087"/>
                </a:cubicBezTo>
                <a:cubicBezTo>
                  <a:pt x="64769" y="8087"/>
                  <a:pt x="65311" y="7905"/>
                  <a:pt x="65756" y="7593"/>
                </a:cubicBezTo>
                <a:cubicBezTo>
                  <a:pt x="65882" y="10108"/>
                  <a:pt x="67961" y="12108"/>
                  <a:pt x="70508" y="12108"/>
                </a:cubicBezTo>
                <a:cubicBezTo>
                  <a:pt x="73087" y="12108"/>
                  <a:pt x="75187" y="10055"/>
                  <a:pt x="75262" y="7494"/>
                </a:cubicBezTo>
                <a:cubicBezTo>
                  <a:pt x="75731" y="7865"/>
                  <a:pt x="76323" y="8087"/>
                  <a:pt x="76968" y="8087"/>
                </a:cubicBezTo>
                <a:cubicBezTo>
                  <a:pt x="77553" y="8087"/>
                  <a:pt x="78095" y="7905"/>
                  <a:pt x="78540" y="7593"/>
                </a:cubicBezTo>
                <a:cubicBezTo>
                  <a:pt x="78672" y="10103"/>
                  <a:pt x="80747" y="12098"/>
                  <a:pt x="83289" y="12098"/>
                </a:cubicBezTo>
                <a:cubicBezTo>
                  <a:pt x="83305" y="12098"/>
                  <a:pt x="83317" y="12097"/>
                  <a:pt x="83333" y="12097"/>
                </a:cubicBezTo>
                <a:lnTo>
                  <a:pt x="83333" y="2583"/>
                </a:lnTo>
                <a:cubicBezTo>
                  <a:pt x="83317" y="2583"/>
                  <a:pt x="83305" y="2581"/>
                  <a:pt x="83289" y="2581"/>
                </a:cubicBezTo>
                <a:cubicBezTo>
                  <a:pt x="83237" y="2581"/>
                  <a:pt x="83185" y="2585"/>
                  <a:pt x="83133" y="2585"/>
                </a:cubicBezTo>
                <a:lnTo>
                  <a:pt x="75716" y="0"/>
                </a:lnTo>
                <a:lnTo>
                  <a:pt x="50821" y="0"/>
                </a:lnTo>
                <a:lnTo>
                  <a:pt x="17327" y="299"/>
                </a:lnTo>
                <a:lnTo>
                  <a:pt x="0" y="2584"/>
                </a:lnTo>
                <a:lnTo>
                  <a:pt x="0" y="6802"/>
                </a:lnTo>
                <a:lnTo>
                  <a:pt x="31" y="6799"/>
                </a:lnTo>
                <a:cubicBezTo>
                  <a:pt x="10" y="6980"/>
                  <a:pt x="0" y="7164"/>
                  <a:pt x="0" y="7350"/>
                </a:cubicBezTo>
              </a:path>
            </a:pathLst>
          </a:custGeom>
          <a:solidFill>
            <a:srgbClr val="4D7B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576FE4FE-4940-4156-8BB3-D0B50FC4E9D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0" y="327183"/>
            <a:ext cx="12192000" cy="1201251"/>
          </a:xfrm>
          <a:custGeom>
            <a:avLst/>
            <a:gdLst>
              <a:gd name="T0" fmla="*/ 45561 w 83336"/>
              <a:gd name="T1" fmla="*/ 2195 h 9525"/>
              <a:gd name="T2" fmla="*/ 45546 w 83336"/>
              <a:gd name="T3" fmla="*/ 2222 h 9525"/>
              <a:gd name="T4" fmla="*/ 45540 w 83336"/>
              <a:gd name="T5" fmla="*/ 2194 h 9525"/>
              <a:gd name="T6" fmla="*/ 45561 w 83336"/>
              <a:gd name="T7" fmla="*/ 2195 h 9525"/>
              <a:gd name="T8" fmla="*/ 83304 w 83336"/>
              <a:gd name="T9" fmla="*/ 4216 h 9525"/>
              <a:gd name="T10" fmla="*/ 83333 w 83336"/>
              <a:gd name="T11" fmla="*/ 4219 h 9525"/>
              <a:gd name="T12" fmla="*/ 83333 w 83336"/>
              <a:gd name="T13" fmla="*/ 3 h 9525"/>
              <a:gd name="T14" fmla="*/ 203 w 83336"/>
              <a:gd name="T15" fmla="*/ 3 h 9525"/>
              <a:gd name="T16" fmla="*/ 45 w 83336"/>
              <a:gd name="T17" fmla="*/ 0 h 9525"/>
              <a:gd name="T18" fmla="*/ 0 w 83336"/>
              <a:gd name="T19" fmla="*/ 0 h 9525"/>
              <a:gd name="T20" fmla="*/ 0 w 83336"/>
              <a:gd name="T21" fmla="*/ 9515 h 9525"/>
              <a:gd name="T22" fmla="*/ 45 w 83336"/>
              <a:gd name="T23" fmla="*/ 9515 h 9525"/>
              <a:gd name="T24" fmla="*/ 4796 w 83336"/>
              <a:gd name="T25" fmla="*/ 5010 h 9525"/>
              <a:gd name="T26" fmla="*/ 6368 w 83336"/>
              <a:gd name="T27" fmla="*/ 5505 h 9525"/>
              <a:gd name="T28" fmla="*/ 8073 w 83336"/>
              <a:gd name="T29" fmla="*/ 4911 h 9525"/>
              <a:gd name="T30" fmla="*/ 12828 w 83336"/>
              <a:gd name="T31" fmla="*/ 9525 h 9525"/>
              <a:gd name="T32" fmla="*/ 17580 w 83336"/>
              <a:gd name="T33" fmla="*/ 5011 h 9525"/>
              <a:gd name="T34" fmla="*/ 19151 w 83336"/>
              <a:gd name="T35" fmla="*/ 5505 h 9525"/>
              <a:gd name="T36" fmla="*/ 21859 w 83336"/>
              <a:gd name="T37" fmla="*/ 3223 h 9525"/>
              <a:gd name="T38" fmla="*/ 23135 w 83336"/>
              <a:gd name="T39" fmla="*/ 3730 h 9525"/>
              <a:gd name="T40" fmla="*/ 24436 w 83336"/>
              <a:gd name="T41" fmla="*/ 3198 h 9525"/>
              <a:gd name="T42" fmla="*/ 24171 w 83336"/>
              <a:gd name="T43" fmla="*/ 4768 h 9525"/>
              <a:gd name="T44" fmla="*/ 28928 w 83336"/>
              <a:gd name="T45" fmla="*/ 9525 h 9525"/>
              <a:gd name="T46" fmla="*/ 33680 w 83336"/>
              <a:gd name="T47" fmla="*/ 5011 h 9525"/>
              <a:gd name="T48" fmla="*/ 35251 w 83336"/>
              <a:gd name="T49" fmla="*/ 5505 h 9525"/>
              <a:gd name="T50" fmla="*/ 37916 w 83336"/>
              <a:gd name="T51" fmla="*/ 3426 h 9525"/>
              <a:gd name="T52" fmla="*/ 38935 w 83336"/>
              <a:gd name="T53" fmla="*/ 3730 h 9525"/>
              <a:gd name="T54" fmla="*/ 40153 w 83336"/>
              <a:gd name="T55" fmla="*/ 3275 h 9525"/>
              <a:gd name="T56" fmla="*/ 42851 w 83336"/>
              <a:gd name="T57" fmla="*/ 5505 h 9525"/>
              <a:gd name="T58" fmla="*/ 45004 w 83336"/>
              <a:gd name="T59" fmla="*/ 4464 h 9525"/>
              <a:gd name="T60" fmla="*/ 49312 w 83336"/>
              <a:gd name="T61" fmla="*/ 8632 h 9525"/>
              <a:gd name="T62" fmla="*/ 53621 w 83336"/>
              <a:gd name="T63" fmla="*/ 4429 h 9525"/>
              <a:gd name="T64" fmla="*/ 55801 w 83336"/>
              <a:gd name="T65" fmla="*/ 5505 h 9525"/>
              <a:gd name="T66" fmla="*/ 57507 w 83336"/>
              <a:gd name="T67" fmla="*/ 4911 h 9525"/>
              <a:gd name="T68" fmla="*/ 62262 w 83336"/>
              <a:gd name="T69" fmla="*/ 9525 h 9525"/>
              <a:gd name="T70" fmla="*/ 67019 w 83336"/>
              <a:gd name="T71" fmla="*/ 4768 h 9525"/>
              <a:gd name="T72" fmla="*/ 66606 w 83336"/>
              <a:gd name="T73" fmla="*/ 2826 h 9525"/>
              <a:gd name="T74" fmla="*/ 68201 w 83336"/>
              <a:gd name="T75" fmla="*/ 3730 h 9525"/>
              <a:gd name="T76" fmla="*/ 69420 w 83336"/>
              <a:gd name="T77" fmla="*/ 3275 h 9525"/>
              <a:gd name="T78" fmla="*/ 72118 w 83336"/>
              <a:gd name="T79" fmla="*/ 5505 h 9525"/>
              <a:gd name="T80" fmla="*/ 73823 w 83336"/>
              <a:gd name="T81" fmla="*/ 4911 h 9525"/>
              <a:gd name="T82" fmla="*/ 78578 w 83336"/>
              <a:gd name="T83" fmla="*/ 9525 h 9525"/>
              <a:gd name="T84" fmla="*/ 83336 w 83336"/>
              <a:gd name="T85" fmla="*/ 4768 h 9525"/>
              <a:gd name="T86" fmla="*/ 83304 w 83336"/>
              <a:gd name="T87" fmla="*/ 4216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3336" h="9525">
                <a:moveTo>
                  <a:pt x="45561" y="2195"/>
                </a:moveTo>
                <a:cubicBezTo>
                  <a:pt x="45556" y="2204"/>
                  <a:pt x="45551" y="2213"/>
                  <a:pt x="45546" y="2222"/>
                </a:cubicBezTo>
                <a:cubicBezTo>
                  <a:pt x="45544" y="2213"/>
                  <a:pt x="45542" y="2204"/>
                  <a:pt x="45540" y="2194"/>
                </a:cubicBezTo>
                <a:lnTo>
                  <a:pt x="45561" y="2195"/>
                </a:lnTo>
                <a:close/>
                <a:moveTo>
                  <a:pt x="83304" y="4216"/>
                </a:moveTo>
                <a:lnTo>
                  <a:pt x="83333" y="4219"/>
                </a:lnTo>
                <a:lnTo>
                  <a:pt x="83333" y="3"/>
                </a:lnTo>
                <a:lnTo>
                  <a:pt x="203" y="3"/>
                </a:lnTo>
                <a:cubicBezTo>
                  <a:pt x="150" y="1"/>
                  <a:pt x="98" y="0"/>
                  <a:pt x="45" y="0"/>
                </a:cubicBezTo>
                <a:cubicBezTo>
                  <a:pt x="30" y="0"/>
                  <a:pt x="15" y="0"/>
                  <a:pt x="0" y="0"/>
                </a:cubicBezTo>
                <a:lnTo>
                  <a:pt x="0" y="9515"/>
                </a:lnTo>
                <a:cubicBezTo>
                  <a:pt x="15" y="9515"/>
                  <a:pt x="30" y="9515"/>
                  <a:pt x="45" y="9515"/>
                </a:cubicBezTo>
                <a:cubicBezTo>
                  <a:pt x="2588" y="9515"/>
                  <a:pt x="4664" y="7520"/>
                  <a:pt x="4796" y="5010"/>
                </a:cubicBezTo>
                <a:cubicBezTo>
                  <a:pt x="5241" y="5322"/>
                  <a:pt x="5783" y="5505"/>
                  <a:pt x="6368" y="5505"/>
                </a:cubicBezTo>
                <a:cubicBezTo>
                  <a:pt x="7012" y="5505"/>
                  <a:pt x="7605" y="5283"/>
                  <a:pt x="8073" y="4911"/>
                </a:cubicBezTo>
                <a:cubicBezTo>
                  <a:pt x="8149" y="7472"/>
                  <a:pt x="10249" y="9525"/>
                  <a:pt x="12828" y="9525"/>
                </a:cubicBezTo>
                <a:cubicBezTo>
                  <a:pt x="15374" y="9525"/>
                  <a:pt x="17453" y="7526"/>
                  <a:pt x="17580" y="5011"/>
                </a:cubicBezTo>
                <a:cubicBezTo>
                  <a:pt x="18025" y="5322"/>
                  <a:pt x="18567" y="5505"/>
                  <a:pt x="19151" y="5505"/>
                </a:cubicBezTo>
                <a:cubicBezTo>
                  <a:pt x="20510" y="5505"/>
                  <a:pt x="21637" y="4518"/>
                  <a:pt x="21859" y="3223"/>
                </a:cubicBezTo>
                <a:cubicBezTo>
                  <a:pt x="22192" y="3537"/>
                  <a:pt x="22641" y="3730"/>
                  <a:pt x="23135" y="3730"/>
                </a:cubicBezTo>
                <a:cubicBezTo>
                  <a:pt x="23642" y="3730"/>
                  <a:pt x="24101" y="3527"/>
                  <a:pt x="24436" y="3198"/>
                </a:cubicBezTo>
                <a:cubicBezTo>
                  <a:pt x="24265" y="3690"/>
                  <a:pt x="24171" y="4218"/>
                  <a:pt x="24171" y="4768"/>
                </a:cubicBezTo>
                <a:cubicBezTo>
                  <a:pt x="24171" y="7395"/>
                  <a:pt x="26301" y="9525"/>
                  <a:pt x="28928" y="9525"/>
                </a:cubicBezTo>
                <a:cubicBezTo>
                  <a:pt x="31474" y="9525"/>
                  <a:pt x="33553" y="7526"/>
                  <a:pt x="33680" y="5011"/>
                </a:cubicBezTo>
                <a:cubicBezTo>
                  <a:pt x="34125" y="5322"/>
                  <a:pt x="34667" y="5505"/>
                  <a:pt x="35251" y="5505"/>
                </a:cubicBezTo>
                <a:cubicBezTo>
                  <a:pt x="36538" y="5505"/>
                  <a:pt x="37617" y="4620"/>
                  <a:pt x="37916" y="3426"/>
                </a:cubicBezTo>
                <a:cubicBezTo>
                  <a:pt x="38209" y="3618"/>
                  <a:pt x="38559" y="3730"/>
                  <a:pt x="38935" y="3730"/>
                </a:cubicBezTo>
                <a:cubicBezTo>
                  <a:pt x="39401" y="3730"/>
                  <a:pt x="39827" y="3558"/>
                  <a:pt x="40153" y="3275"/>
                </a:cubicBezTo>
                <a:cubicBezTo>
                  <a:pt x="40395" y="4544"/>
                  <a:pt x="41511" y="5505"/>
                  <a:pt x="42851" y="5505"/>
                </a:cubicBezTo>
                <a:cubicBezTo>
                  <a:pt x="43723" y="5505"/>
                  <a:pt x="44500" y="5098"/>
                  <a:pt x="45004" y="4464"/>
                </a:cubicBezTo>
                <a:cubicBezTo>
                  <a:pt x="45079" y="6779"/>
                  <a:pt x="46979" y="8632"/>
                  <a:pt x="49312" y="8632"/>
                </a:cubicBezTo>
                <a:cubicBezTo>
                  <a:pt x="51656" y="8632"/>
                  <a:pt x="53564" y="6760"/>
                  <a:pt x="53621" y="4429"/>
                </a:cubicBezTo>
                <a:cubicBezTo>
                  <a:pt x="54123" y="5083"/>
                  <a:pt x="54913" y="5505"/>
                  <a:pt x="55801" y="5505"/>
                </a:cubicBezTo>
                <a:cubicBezTo>
                  <a:pt x="56445" y="5505"/>
                  <a:pt x="57038" y="5283"/>
                  <a:pt x="57507" y="4911"/>
                </a:cubicBezTo>
                <a:cubicBezTo>
                  <a:pt x="57582" y="7472"/>
                  <a:pt x="59682" y="9525"/>
                  <a:pt x="62262" y="9525"/>
                </a:cubicBezTo>
                <a:cubicBezTo>
                  <a:pt x="64889" y="9525"/>
                  <a:pt x="67019" y="7395"/>
                  <a:pt x="67019" y="4768"/>
                </a:cubicBezTo>
                <a:cubicBezTo>
                  <a:pt x="67019" y="4077"/>
                  <a:pt x="66872" y="3419"/>
                  <a:pt x="66606" y="2826"/>
                </a:cubicBezTo>
                <a:cubicBezTo>
                  <a:pt x="66931" y="3367"/>
                  <a:pt x="67524" y="3730"/>
                  <a:pt x="68201" y="3730"/>
                </a:cubicBezTo>
                <a:cubicBezTo>
                  <a:pt x="68667" y="3730"/>
                  <a:pt x="69093" y="3558"/>
                  <a:pt x="69420" y="3275"/>
                </a:cubicBezTo>
                <a:cubicBezTo>
                  <a:pt x="69661" y="4544"/>
                  <a:pt x="70778" y="5505"/>
                  <a:pt x="72118" y="5505"/>
                </a:cubicBezTo>
                <a:cubicBezTo>
                  <a:pt x="72762" y="5505"/>
                  <a:pt x="73355" y="5283"/>
                  <a:pt x="73823" y="4911"/>
                </a:cubicBezTo>
                <a:cubicBezTo>
                  <a:pt x="73899" y="7472"/>
                  <a:pt x="75999" y="9525"/>
                  <a:pt x="78578" y="9525"/>
                </a:cubicBezTo>
                <a:cubicBezTo>
                  <a:pt x="81206" y="9525"/>
                  <a:pt x="83336" y="7395"/>
                  <a:pt x="83336" y="4768"/>
                </a:cubicBezTo>
                <a:cubicBezTo>
                  <a:pt x="83336" y="4581"/>
                  <a:pt x="83325" y="4397"/>
                  <a:pt x="83304" y="4216"/>
                </a:cubicBezTo>
              </a:path>
            </a:pathLst>
          </a:custGeom>
          <a:solidFill>
            <a:srgbClr val="5C9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21A57F-71E3-47CB-B504-699C261EA8C1}"/>
              </a:ext>
            </a:extLst>
          </p:cNvPr>
          <p:cNvSpPr/>
          <p:nvPr userDrawn="1"/>
        </p:nvSpPr>
        <p:spPr>
          <a:xfrm>
            <a:off x="0" y="1"/>
            <a:ext cx="12188952" cy="585788"/>
          </a:xfrm>
          <a:prstGeom prst="rect">
            <a:avLst/>
          </a:prstGeom>
          <a:solidFill>
            <a:srgbClr val="5C9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10FBD3B8-6BCF-4DBD-A6B2-E2839E061187}"/>
              </a:ext>
            </a:extLst>
          </p:cNvPr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4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Umbrella w/ Rain Infographics for PowerPoint</a:t>
            </a:r>
          </a:p>
        </p:txBody>
      </p:sp>
      <p:sp>
        <p:nvSpPr>
          <p:cNvPr id="33" name="Freeform 1010">
            <a:extLst>
              <a:ext uri="{FF2B5EF4-FFF2-40B4-BE49-F238E27FC236}">
                <a16:creationId xmlns:a16="http://schemas.microsoft.com/office/drawing/2014/main" id="{07EA040A-7A6F-40CE-B0AE-0EEA9DC14F0B}"/>
              </a:ext>
            </a:extLst>
          </p:cNvPr>
          <p:cNvSpPr>
            <a:spLocks/>
          </p:cNvSpPr>
          <p:nvPr/>
        </p:nvSpPr>
        <p:spPr bwMode="auto">
          <a:xfrm>
            <a:off x="6058694" y="2653723"/>
            <a:ext cx="74613" cy="3314700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rgbClr val="362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28412C-51CB-4FD8-9FB8-1CCD98A5F96D}"/>
              </a:ext>
            </a:extLst>
          </p:cNvPr>
          <p:cNvGrpSpPr/>
          <p:nvPr/>
        </p:nvGrpSpPr>
        <p:grpSpPr>
          <a:xfrm>
            <a:off x="2303508" y="1294823"/>
            <a:ext cx="7578778" cy="2898486"/>
            <a:chOff x="2766086" y="1294823"/>
            <a:chExt cx="6659828" cy="2898486"/>
          </a:xfrm>
        </p:grpSpPr>
        <p:sp>
          <p:nvSpPr>
            <p:cNvPr id="36" name="Freeform 1119">
              <a:extLst>
                <a:ext uri="{FF2B5EF4-FFF2-40B4-BE49-F238E27FC236}">
                  <a16:creationId xmlns:a16="http://schemas.microsoft.com/office/drawing/2014/main" id="{F591A7DA-1135-4DF2-B465-8A9BF81F6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893024-5DBC-46EC-8EB6-559A15777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38" name="Freeform 1128">
              <a:extLst>
                <a:ext uri="{FF2B5EF4-FFF2-40B4-BE49-F238E27FC236}">
                  <a16:creationId xmlns:a16="http://schemas.microsoft.com/office/drawing/2014/main" id="{B046699C-7F5C-4CCF-9AEC-2D25CF63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39" name="Freeform 1131">
              <a:extLst>
                <a:ext uri="{FF2B5EF4-FFF2-40B4-BE49-F238E27FC236}">
                  <a16:creationId xmlns:a16="http://schemas.microsoft.com/office/drawing/2014/main" id="{EA9F8E21-EAA1-44A5-8137-A5C66D2B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34" name="Freeform 1116">
              <a:extLst>
                <a:ext uri="{FF2B5EF4-FFF2-40B4-BE49-F238E27FC236}">
                  <a16:creationId xmlns:a16="http://schemas.microsoft.com/office/drawing/2014/main" id="{477F752E-8B6B-4454-B6E5-E2E23DC6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83099B-CC26-4F1F-8AF7-AB52C9FC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40" name="Freeform 1134">
              <a:extLst>
                <a:ext uri="{FF2B5EF4-FFF2-40B4-BE49-F238E27FC236}">
                  <a16:creationId xmlns:a16="http://schemas.microsoft.com/office/drawing/2014/main" id="{674573CB-C5F9-4253-8706-F60C8F27E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 1137">
              <a:extLst>
                <a:ext uri="{FF2B5EF4-FFF2-40B4-BE49-F238E27FC236}">
                  <a16:creationId xmlns:a16="http://schemas.microsoft.com/office/drawing/2014/main" id="{DEE0F9E3-F465-4264-A0CA-934A4E4FD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800" b="1">
                  <a:solidFill>
                    <a:schemeClr val="bg1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14FE9A-DF71-4D65-AC9B-8760689BD0CF}"/>
              </a:ext>
            </a:extLst>
          </p:cNvPr>
          <p:cNvGrpSpPr/>
          <p:nvPr/>
        </p:nvGrpSpPr>
        <p:grpSpPr>
          <a:xfrm>
            <a:off x="4215435" y="4280739"/>
            <a:ext cx="1682547" cy="1659485"/>
            <a:chOff x="332936" y="2627766"/>
            <a:chExt cx="2937088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37458F-1BBB-4EEA-BAB7-D4313C01B7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7F69DA-D66C-4B12-AFE0-56D617CA077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AA4C0B-CFDC-409B-A6D9-B592FFB21D53}"/>
              </a:ext>
            </a:extLst>
          </p:cNvPr>
          <p:cNvGrpSpPr/>
          <p:nvPr/>
        </p:nvGrpSpPr>
        <p:grpSpPr>
          <a:xfrm>
            <a:off x="2303508" y="4280739"/>
            <a:ext cx="1682547" cy="1659485"/>
            <a:chOff x="332936" y="2627766"/>
            <a:chExt cx="2937088" cy="165948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2CBA90-B721-4771-875D-B1E20588190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344D04-04E2-439B-8E16-5199BAF6725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CF58C6-7170-4006-BE4C-E9364415E420}"/>
              </a:ext>
            </a:extLst>
          </p:cNvPr>
          <p:cNvGrpSpPr/>
          <p:nvPr/>
        </p:nvGrpSpPr>
        <p:grpSpPr>
          <a:xfrm>
            <a:off x="8199739" y="4280739"/>
            <a:ext cx="1682547" cy="1659485"/>
            <a:chOff x="332936" y="2627766"/>
            <a:chExt cx="2937088" cy="165948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F671B3-522F-4740-8F51-A91F3EE47F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759407D-38D7-48BE-B033-60C0BCE8C5D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4799E1D-2853-4E17-8A10-B40B61E41C72}"/>
              </a:ext>
            </a:extLst>
          </p:cNvPr>
          <p:cNvGrpSpPr/>
          <p:nvPr/>
        </p:nvGrpSpPr>
        <p:grpSpPr>
          <a:xfrm>
            <a:off x="6287812" y="4280739"/>
            <a:ext cx="1682547" cy="1659485"/>
            <a:chOff x="332936" y="2627766"/>
            <a:chExt cx="2937088" cy="165948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7B62283-3606-4141-B47A-BCFAA55257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9B785BF-D542-4E25-94A5-FF1693F2B50E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Freeform 11">
            <a:extLst>
              <a:ext uri="{FF2B5EF4-FFF2-40B4-BE49-F238E27FC236}">
                <a16:creationId xmlns:a16="http://schemas.microsoft.com/office/drawing/2014/main" id="{C0227C71-05B9-475A-96F1-6605D6A14007}"/>
              </a:ext>
            </a:extLst>
          </p:cNvPr>
          <p:cNvSpPr>
            <a:spLocks/>
          </p:cNvSpPr>
          <p:nvPr/>
        </p:nvSpPr>
        <p:spPr bwMode="auto">
          <a:xfrm>
            <a:off x="200026" y="108902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8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81E43D33-EBD3-402F-A3F1-041D6D7B8EAA}"/>
              </a:ext>
            </a:extLst>
          </p:cNvPr>
          <p:cNvSpPr>
            <a:spLocks/>
          </p:cNvSpPr>
          <p:nvPr/>
        </p:nvSpPr>
        <p:spPr bwMode="auto">
          <a:xfrm>
            <a:off x="733426" y="1281113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74E8FAD9-03D9-497D-B9FA-78A21CEE837E}"/>
              </a:ext>
            </a:extLst>
          </p:cNvPr>
          <p:cNvSpPr>
            <a:spLocks/>
          </p:cNvSpPr>
          <p:nvPr/>
        </p:nvSpPr>
        <p:spPr bwMode="auto">
          <a:xfrm>
            <a:off x="1266826" y="1095375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F7BCB902-FE28-44BB-B683-C624DF775F88}"/>
              </a:ext>
            </a:extLst>
          </p:cNvPr>
          <p:cNvSpPr>
            <a:spLocks/>
          </p:cNvSpPr>
          <p:nvPr/>
        </p:nvSpPr>
        <p:spPr bwMode="auto">
          <a:xfrm>
            <a:off x="2332038" y="1187450"/>
            <a:ext cx="42863" cy="344488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6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5">
            <a:extLst>
              <a:ext uri="{FF2B5EF4-FFF2-40B4-BE49-F238E27FC236}">
                <a16:creationId xmlns:a16="http://schemas.microsoft.com/office/drawing/2014/main" id="{41C9649D-A0FA-4190-A8BF-AE344D4E7F81}"/>
              </a:ext>
            </a:extLst>
          </p:cNvPr>
          <p:cNvSpPr>
            <a:spLocks/>
          </p:cNvSpPr>
          <p:nvPr/>
        </p:nvSpPr>
        <p:spPr bwMode="auto">
          <a:xfrm>
            <a:off x="1798638" y="1376363"/>
            <a:ext cx="42863" cy="344488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0B28BCF8-2DC0-4E2C-8F16-FF0022F644BB}"/>
              </a:ext>
            </a:extLst>
          </p:cNvPr>
          <p:cNvSpPr>
            <a:spLocks/>
          </p:cNvSpPr>
          <p:nvPr/>
        </p:nvSpPr>
        <p:spPr bwMode="auto">
          <a:xfrm>
            <a:off x="2865438" y="140335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8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8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8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4"/>
                  <a:pt x="116" y="4176"/>
                  <a:pt x="258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7">
            <a:extLst>
              <a:ext uri="{FF2B5EF4-FFF2-40B4-BE49-F238E27FC236}">
                <a16:creationId xmlns:a16="http://schemas.microsoft.com/office/drawing/2014/main" id="{084FFFA1-80EA-4284-BE1D-6FFBDE80BD93}"/>
              </a:ext>
            </a:extLst>
          </p:cNvPr>
          <p:cNvSpPr>
            <a:spLocks/>
          </p:cNvSpPr>
          <p:nvPr/>
        </p:nvSpPr>
        <p:spPr bwMode="auto">
          <a:xfrm>
            <a:off x="3398838" y="114617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6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6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4"/>
                  <a:pt x="508" y="3306"/>
                  <a:pt x="498" y="3079"/>
                </a:cubicBezTo>
                <a:cubicBezTo>
                  <a:pt x="459" y="2348"/>
                  <a:pt x="352" y="1815"/>
                  <a:pt x="256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5" y="3306"/>
                  <a:pt x="0" y="3514"/>
                  <a:pt x="0" y="3686"/>
                </a:cubicBezTo>
                <a:cubicBezTo>
                  <a:pt x="0" y="4026"/>
                  <a:pt x="115" y="4176"/>
                  <a:pt x="256" y="4176"/>
                </a:cubicBezTo>
                <a:cubicBezTo>
                  <a:pt x="399" y="4176"/>
                  <a:pt x="514" y="4026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8">
            <a:extLst>
              <a:ext uri="{FF2B5EF4-FFF2-40B4-BE49-F238E27FC236}">
                <a16:creationId xmlns:a16="http://schemas.microsoft.com/office/drawing/2014/main" id="{1E71F11F-B81F-4132-B1F5-51AEB9736360}"/>
              </a:ext>
            </a:extLst>
          </p:cNvPr>
          <p:cNvSpPr>
            <a:spLocks/>
          </p:cNvSpPr>
          <p:nvPr/>
        </p:nvSpPr>
        <p:spPr bwMode="auto">
          <a:xfrm>
            <a:off x="3932238" y="1468438"/>
            <a:ext cx="41275" cy="342900"/>
          </a:xfrm>
          <a:custGeom>
            <a:avLst/>
            <a:gdLst>
              <a:gd name="T0" fmla="*/ 514 w 514"/>
              <a:gd name="T1" fmla="*/ 3685 h 4175"/>
              <a:gd name="T2" fmla="*/ 498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8" y="3078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5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9">
            <a:extLst>
              <a:ext uri="{FF2B5EF4-FFF2-40B4-BE49-F238E27FC236}">
                <a16:creationId xmlns:a16="http://schemas.microsoft.com/office/drawing/2014/main" id="{1A7D7D8F-5B94-4084-B9DF-020AAA064CE7}"/>
              </a:ext>
            </a:extLst>
          </p:cNvPr>
          <p:cNvSpPr>
            <a:spLocks/>
          </p:cNvSpPr>
          <p:nvPr/>
        </p:nvSpPr>
        <p:spPr bwMode="auto">
          <a:xfrm>
            <a:off x="4465638" y="1204913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3752C920-4F9D-43F8-A592-D6E13F6E16BF}"/>
              </a:ext>
            </a:extLst>
          </p:cNvPr>
          <p:cNvSpPr>
            <a:spLocks/>
          </p:cNvSpPr>
          <p:nvPr/>
        </p:nvSpPr>
        <p:spPr bwMode="auto">
          <a:xfrm>
            <a:off x="4999038" y="1468438"/>
            <a:ext cx="41275" cy="342900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9B71C156-14DB-4751-8C9D-14730140FBB3}"/>
              </a:ext>
            </a:extLst>
          </p:cNvPr>
          <p:cNvSpPr>
            <a:spLocks/>
          </p:cNvSpPr>
          <p:nvPr/>
        </p:nvSpPr>
        <p:spPr bwMode="auto">
          <a:xfrm>
            <a:off x="5530851" y="1287463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3" y="1815"/>
                  <a:pt x="257" y="0"/>
                </a:cubicBezTo>
                <a:cubicBezTo>
                  <a:pt x="162" y="1815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22">
            <a:extLst>
              <a:ext uri="{FF2B5EF4-FFF2-40B4-BE49-F238E27FC236}">
                <a16:creationId xmlns:a16="http://schemas.microsoft.com/office/drawing/2014/main" id="{212E092B-2FBE-4338-ABB1-A4983331038D}"/>
              </a:ext>
            </a:extLst>
          </p:cNvPr>
          <p:cNvSpPr>
            <a:spLocks/>
          </p:cNvSpPr>
          <p:nvPr/>
        </p:nvSpPr>
        <p:spPr bwMode="auto">
          <a:xfrm>
            <a:off x="6064251" y="154622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8"/>
                  <a:pt x="353" y="1816"/>
                  <a:pt x="257" y="0"/>
                </a:cubicBezTo>
                <a:cubicBezTo>
                  <a:pt x="162" y="1816"/>
                  <a:pt x="54" y="2348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3">
            <a:extLst>
              <a:ext uri="{FF2B5EF4-FFF2-40B4-BE49-F238E27FC236}">
                <a16:creationId xmlns:a16="http://schemas.microsoft.com/office/drawing/2014/main" id="{71BD2BEA-802C-42B3-A548-56E523A5465E}"/>
              </a:ext>
            </a:extLst>
          </p:cNvPr>
          <p:cNvSpPr>
            <a:spLocks/>
          </p:cNvSpPr>
          <p:nvPr/>
        </p:nvSpPr>
        <p:spPr bwMode="auto">
          <a:xfrm>
            <a:off x="6597651" y="1262063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4">
            <a:extLst>
              <a:ext uri="{FF2B5EF4-FFF2-40B4-BE49-F238E27FC236}">
                <a16:creationId xmlns:a16="http://schemas.microsoft.com/office/drawing/2014/main" id="{03C92676-DD61-4076-92E0-EE362E022105}"/>
              </a:ext>
            </a:extLst>
          </p:cNvPr>
          <p:cNvSpPr>
            <a:spLocks/>
          </p:cNvSpPr>
          <p:nvPr/>
        </p:nvSpPr>
        <p:spPr bwMode="auto">
          <a:xfrm>
            <a:off x="6410326" y="1701800"/>
            <a:ext cx="41275" cy="344488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5"/>
                </a:cubicBezTo>
                <a:cubicBezTo>
                  <a:pt x="514" y="4025"/>
                  <a:pt x="399" y="4175"/>
                  <a:pt x="257" y="4175"/>
                </a:cubicBezTo>
                <a:cubicBezTo>
                  <a:pt x="115" y="4175"/>
                  <a:pt x="0" y="4025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5">
            <a:extLst>
              <a:ext uri="{FF2B5EF4-FFF2-40B4-BE49-F238E27FC236}">
                <a16:creationId xmlns:a16="http://schemas.microsoft.com/office/drawing/2014/main" id="{EED40B0E-2A7B-415A-B5B7-BEACDBA411A1}"/>
              </a:ext>
            </a:extLst>
          </p:cNvPr>
          <p:cNvSpPr>
            <a:spLocks/>
          </p:cNvSpPr>
          <p:nvPr/>
        </p:nvSpPr>
        <p:spPr bwMode="auto">
          <a:xfrm>
            <a:off x="5876926" y="1893888"/>
            <a:ext cx="42863" cy="342900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5" y="3078"/>
                </a:cubicBezTo>
                <a:cubicBezTo>
                  <a:pt x="54" y="2346"/>
                  <a:pt x="161" y="1815"/>
                  <a:pt x="257" y="0"/>
                </a:cubicBezTo>
                <a:cubicBezTo>
                  <a:pt x="352" y="1815"/>
                  <a:pt x="460" y="2346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6">
            <a:extLst>
              <a:ext uri="{FF2B5EF4-FFF2-40B4-BE49-F238E27FC236}">
                <a16:creationId xmlns:a16="http://schemas.microsoft.com/office/drawing/2014/main" id="{BC57EADE-16B2-4428-A432-2FEBB7152C91}"/>
              </a:ext>
            </a:extLst>
          </p:cNvPr>
          <p:cNvSpPr>
            <a:spLocks/>
          </p:cNvSpPr>
          <p:nvPr/>
        </p:nvSpPr>
        <p:spPr bwMode="auto">
          <a:xfrm>
            <a:off x="5354638" y="168116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5" y="2348"/>
                  <a:pt x="161" y="1816"/>
                  <a:pt x="257" y="0"/>
                </a:cubicBezTo>
                <a:cubicBezTo>
                  <a:pt x="352" y="1816"/>
                  <a:pt x="460" y="2348"/>
                  <a:pt x="499" y="3079"/>
                </a:cubicBezTo>
                <a:cubicBezTo>
                  <a:pt x="509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27">
            <a:extLst>
              <a:ext uri="{FF2B5EF4-FFF2-40B4-BE49-F238E27FC236}">
                <a16:creationId xmlns:a16="http://schemas.microsoft.com/office/drawing/2014/main" id="{B1D015B4-11AB-4CE7-A315-873FE2246436}"/>
              </a:ext>
            </a:extLst>
          </p:cNvPr>
          <p:cNvSpPr>
            <a:spLocks/>
          </p:cNvSpPr>
          <p:nvPr/>
        </p:nvSpPr>
        <p:spPr bwMode="auto">
          <a:xfrm>
            <a:off x="4387851" y="1690688"/>
            <a:ext cx="42863" cy="342900"/>
          </a:xfrm>
          <a:custGeom>
            <a:avLst/>
            <a:gdLst>
              <a:gd name="T0" fmla="*/ 0 w 513"/>
              <a:gd name="T1" fmla="*/ 3685 h 4175"/>
              <a:gd name="T2" fmla="*/ 15 w 513"/>
              <a:gd name="T3" fmla="*/ 3078 h 4175"/>
              <a:gd name="T4" fmla="*/ 256 w 513"/>
              <a:gd name="T5" fmla="*/ 0 h 4175"/>
              <a:gd name="T6" fmla="*/ 498 w 513"/>
              <a:gd name="T7" fmla="*/ 3078 h 4175"/>
              <a:gd name="T8" fmla="*/ 513 w 513"/>
              <a:gd name="T9" fmla="*/ 3685 h 4175"/>
              <a:gd name="T10" fmla="*/ 256 w 513"/>
              <a:gd name="T11" fmla="*/ 4175 h 4175"/>
              <a:gd name="T12" fmla="*/ 0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1" y="1815"/>
                  <a:pt x="256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3"/>
                  <a:pt x="513" y="3685"/>
                </a:cubicBezTo>
                <a:cubicBezTo>
                  <a:pt x="513" y="4024"/>
                  <a:pt x="398" y="4175"/>
                  <a:pt x="256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28">
            <a:extLst>
              <a:ext uri="{FF2B5EF4-FFF2-40B4-BE49-F238E27FC236}">
                <a16:creationId xmlns:a16="http://schemas.microsoft.com/office/drawing/2014/main" id="{E3ADFBBB-8966-4606-9007-F461A30ECA02}"/>
              </a:ext>
            </a:extLst>
          </p:cNvPr>
          <p:cNvSpPr>
            <a:spLocks/>
          </p:cNvSpPr>
          <p:nvPr/>
        </p:nvSpPr>
        <p:spPr bwMode="auto">
          <a:xfrm>
            <a:off x="4821238" y="1963738"/>
            <a:ext cx="42863" cy="342900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9">
            <a:extLst>
              <a:ext uri="{FF2B5EF4-FFF2-40B4-BE49-F238E27FC236}">
                <a16:creationId xmlns:a16="http://schemas.microsoft.com/office/drawing/2014/main" id="{AFEB98C9-BF9E-4F95-974E-BAE1593DAD1E}"/>
              </a:ext>
            </a:extLst>
          </p:cNvPr>
          <p:cNvSpPr>
            <a:spLocks/>
          </p:cNvSpPr>
          <p:nvPr/>
        </p:nvSpPr>
        <p:spPr bwMode="auto">
          <a:xfrm>
            <a:off x="3702051" y="1828800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30">
            <a:extLst>
              <a:ext uri="{FF2B5EF4-FFF2-40B4-BE49-F238E27FC236}">
                <a16:creationId xmlns:a16="http://schemas.microsoft.com/office/drawing/2014/main" id="{716928FB-569C-436B-8B47-68B7861CBD54}"/>
              </a:ext>
            </a:extLst>
          </p:cNvPr>
          <p:cNvSpPr>
            <a:spLocks/>
          </p:cNvSpPr>
          <p:nvPr/>
        </p:nvSpPr>
        <p:spPr bwMode="auto">
          <a:xfrm>
            <a:off x="3201988" y="1624013"/>
            <a:ext cx="41275" cy="342900"/>
          </a:xfrm>
          <a:custGeom>
            <a:avLst/>
            <a:gdLst>
              <a:gd name="T0" fmla="*/ 0 w 514"/>
              <a:gd name="T1" fmla="*/ 3687 h 4177"/>
              <a:gd name="T2" fmla="*/ 15 w 514"/>
              <a:gd name="T3" fmla="*/ 3079 h 4177"/>
              <a:gd name="T4" fmla="*/ 256 w 514"/>
              <a:gd name="T5" fmla="*/ 0 h 4177"/>
              <a:gd name="T6" fmla="*/ 498 w 514"/>
              <a:gd name="T7" fmla="*/ 3079 h 4177"/>
              <a:gd name="T8" fmla="*/ 514 w 514"/>
              <a:gd name="T9" fmla="*/ 3687 h 4177"/>
              <a:gd name="T10" fmla="*/ 256 w 514"/>
              <a:gd name="T11" fmla="*/ 4177 h 4177"/>
              <a:gd name="T12" fmla="*/ 0 w 514"/>
              <a:gd name="T13" fmla="*/ 3687 h 4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7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7"/>
                  <a:pt x="256" y="4177"/>
                </a:cubicBezTo>
                <a:cubicBezTo>
                  <a:pt x="115" y="4177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31">
            <a:extLst>
              <a:ext uri="{FF2B5EF4-FFF2-40B4-BE49-F238E27FC236}">
                <a16:creationId xmlns:a16="http://schemas.microsoft.com/office/drawing/2014/main" id="{9EA700C0-132E-49CA-91E9-056EED54C4FA}"/>
              </a:ext>
            </a:extLst>
          </p:cNvPr>
          <p:cNvSpPr>
            <a:spLocks/>
          </p:cNvSpPr>
          <p:nvPr/>
        </p:nvSpPr>
        <p:spPr bwMode="auto">
          <a:xfrm>
            <a:off x="2659063" y="1887538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32">
            <a:extLst>
              <a:ext uri="{FF2B5EF4-FFF2-40B4-BE49-F238E27FC236}">
                <a16:creationId xmlns:a16="http://schemas.microsoft.com/office/drawing/2014/main" id="{BC5AE22B-BFB1-4DE7-B583-D818545F8389}"/>
              </a:ext>
            </a:extLst>
          </p:cNvPr>
          <p:cNvSpPr>
            <a:spLocks/>
          </p:cNvSpPr>
          <p:nvPr/>
        </p:nvSpPr>
        <p:spPr bwMode="auto">
          <a:xfrm>
            <a:off x="2255838" y="170656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2" y="1815"/>
                  <a:pt x="257" y="0"/>
                </a:cubicBezTo>
                <a:cubicBezTo>
                  <a:pt x="353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3">
            <a:extLst>
              <a:ext uri="{FF2B5EF4-FFF2-40B4-BE49-F238E27FC236}">
                <a16:creationId xmlns:a16="http://schemas.microsoft.com/office/drawing/2014/main" id="{900F0987-AFC5-4B55-9E69-0A1DBA6F29FD}"/>
              </a:ext>
            </a:extLst>
          </p:cNvPr>
          <p:cNvSpPr>
            <a:spLocks/>
          </p:cNvSpPr>
          <p:nvPr/>
        </p:nvSpPr>
        <p:spPr bwMode="auto">
          <a:xfrm>
            <a:off x="1722438" y="1970088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34">
            <a:extLst>
              <a:ext uri="{FF2B5EF4-FFF2-40B4-BE49-F238E27FC236}">
                <a16:creationId xmlns:a16="http://schemas.microsoft.com/office/drawing/2014/main" id="{5A057BE1-07B8-42C5-8E85-E6750EC78B70}"/>
              </a:ext>
            </a:extLst>
          </p:cNvPr>
          <p:cNvSpPr>
            <a:spLocks/>
          </p:cNvSpPr>
          <p:nvPr/>
        </p:nvSpPr>
        <p:spPr bwMode="auto">
          <a:xfrm>
            <a:off x="1189038" y="178911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35">
            <a:extLst>
              <a:ext uri="{FF2B5EF4-FFF2-40B4-BE49-F238E27FC236}">
                <a16:creationId xmlns:a16="http://schemas.microsoft.com/office/drawing/2014/main" id="{C83E70A8-89B9-4506-83D6-48C23B3695B6}"/>
              </a:ext>
            </a:extLst>
          </p:cNvPr>
          <p:cNvSpPr>
            <a:spLocks/>
          </p:cNvSpPr>
          <p:nvPr/>
        </p:nvSpPr>
        <p:spPr bwMode="auto">
          <a:xfrm>
            <a:off x="655638" y="2047875"/>
            <a:ext cx="42863" cy="342900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8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4"/>
                  <a:pt x="257" y="0"/>
                </a:cubicBezTo>
                <a:cubicBezTo>
                  <a:pt x="352" y="1814"/>
                  <a:pt x="459" y="2347"/>
                  <a:pt x="498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36">
            <a:extLst>
              <a:ext uri="{FF2B5EF4-FFF2-40B4-BE49-F238E27FC236}">
                <a16:creationId xmlns:a16="http://schemas.microsoft.com/office/drawing/2014/main" id="{3600F91D-5BC5-4A10-A825-6EDDBE851604}"/>
              </a:ext>
            </a:extLst>
          </p:cNvPr>
          <p:cNvSpPr>
            <a:spLocks/>
          </p:cNvSpPr>
          <p:nvPr/>
        </p:nvSpPr>
        <p:spPr bwMode="auto">
          <a:xfrm>
            <a:off x="123826" y="1763713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37">
            <a:extLst>
              <a:ext uri="{FF2B5EF4-FFF2-40B4-BE49-F238E27FC236}">
                <a16:creationId xmlns:a16="http://schemas.microsoft.com/office/drawing/2014/main" id="{8203C899-0953-4B5B-922A-3387326CF767}"/>
              </a:ext>
            </a:extLst>
          </p:cNvPr>
          <p:cNvSpPr>
            <a:spLocks/>
          </p:cNvSpPr>
          <p:nvPr/>
        </p:nvSpPr>
        <p:spPr bwMode="auto">
          <a:xfrm>
            <a:off x="314326" y="2347913"/>
            <a:ext cx="42863" cy="342900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38">
            <a:extLst>
              <a:ext uri="{FF2B5EF4-FFF2-40B4-BE49-F238E27FC236}">
                <a16:creationId xmlns:a16="http://schemas.microsoft.com/office/drawing/2014/main" id="{2A0742EF-1387-4313-8C93-6D6113E8E649}"/>
              </a:ext>
            </a:extLst>
          </p:cNvPr>
          <p:cNvSpPr>
            <a:spLocks/>
          </p:cNvSpPr>
          <p:nvPr/>
        </p:nvSpPr>
        <p:spPr bwMode="auto">
          <a:xfrm>
            <a:off x="847726" y="254000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39">
            <a:extLst>
              <a:ext uri="{FF2B5EF4-FFF2-40B4-BE49-F238E27FC236}">
                <a16:creationId xmlns:a16="http://schemas.microsoft.com/office/drawing/2014/main" id="{955567DF-858C-4A2F-B0FF-78E879F68463}"/>
              </a:ext>
            </a:extLst>
          </p:cNvPr>
          <p:cNvSpPr>
            <a:spLocks/>
          </p:cNvSpPr>
          <p:nvPr/>
        </p:nvSpPr>
        <p:spPr bwMode="auto">
          <a:xfrm>
            <a:off x="1381126" y="235267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40">
            <a:extLst>
              <a:ext uri="{FF2B5EF4-FFF2-40B4-BE49-F238E27FC236}">
                <a16:creationId xmlns:a16="http://schemas.microsoft.com/office/drawing/2014/main" id="{A1BBF224-8FEA-4C60-A9FE-D4600F858B76}"/>
              </a:ext>
            </a:extLst>
          </p:cNvPr>
          <p:cNvSpPr>
            <a:spLocks/>
          </p:cNvSpPr>
          <p:nvPr/>
        </p:nvSpPr>
        <p:spPr bwMode="auto">
          <a:xfrm>
            <a:off x="2447926" y="2446338"/>
            <a:ext cx="41275" cy="342900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8 h 4175"/>
              <a:gd name="T4" fmla="*/ 257 w 514"/>
              <a:gd name="T5" fmla="*/ 0 h 4175"/>
              <a:gd name="T6" fmla="*/ 16 w 514"/>
              <a:gd name="T7" fmla="*/ 3078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8"/>
                </a:cubicBezTo>
                <a:cubicBezTo>
                  <a:pt x="6" y="3305"/>
                  <a:pt x="0" y="3512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41">
            <a:extLst>
              <a:ext uri="{FF2B5EF4-FFF2-40B4-BE49-F238E27FC236}">
                <a16:creationId xmlns:a16="http://schemas.microsoft.com/office/drawing/2014/main" id="{BF65CF00-BD8A-48D7-83F2-B2F857897722}"/>
              </a:ext>
            </a:extLst>
          </p:cNvPr>
          <p:cNvSpPr>
            <a:spLocks/>
          </p:cNvSpPr>
          <p:nvPr/>
        </p:nvSpPr>
        <p:spPr bwMode="auto">
          <a:xfrm>
            <a:off x="1914526" y="2635250"/>
            <a:ext cx="42863" cy="342900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9" y="3078"/>
                </a:cubicBezTo>
                <a:cubicBezTo>
                  <a:pt x="460" y="2347"/>
                  <a:pt x="353" y="1814"/>
                  <a:pt x="257" y="0"/>
                </a:cubicBezTo>
                <a:cubicBezTo>
                  <a:pt x="162" y="1814"/>
                  <a:pt x="54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42">
            <a:extLst>
              <a:ext uri="{FF2B5EF4-FFF2-40B4-BE49-F238E27FC236}">
                <a16:creationId xmlns:a16="http://schemas.microsoft.com/office/drawing/2014/main" id="{E6E2E86C-4C2A-4473-9DDD-36B5F62F6259}"/>
              </a:ext>
            </a:extLst>
          </p:cNvPr>
          <p:cNvSpPr>
            <a:spLocks/>
          </p:cNvSpPr>
          <p:nvPr/>
        </p:nvSpPr>
        <p:spPr bwMode="auto">
          <a:xfrm>
            <a:off x="2981326" y="2660650"/>
            <a:ext cx="41275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6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43">
            <a:extLst>
              <a:ext uri="{FF2B5EF4-FFF2-40B4-BE49-F238E27FC236}">
                <a16:creationId xmlns:a16="http://schemas.microsoft.com/office/drawing/2014/main" id="{B472F8B8-C4AF-4C60-8BB4-F239FA80F3D4}"/>
              </a:ext>
            </a:extLst>
          </p:cNvPr>
          <p:cNvSpPr>
            <a:spLocks/>
          </p:cNvSpPr>
          <p:nvPr/>
        </p:nvSpPr>
        <p:spPr bwMode="auto">
          <a:xfrm>
            <a:off x="3514726" y="2405063"/>
            <a:ext cx="41275" cy="342900"/>
          </a:xfrm>
          <a:custGeom>
            <a:avLst/>
            <a:gdLst>
              <a:gd name="T0" fmla="*/ 513 w 513"/>
              <a:gd name="T1" fmla="*/ 3686 h 4176"/>
              <a:gd name="T2" fmla="*/ 498 w 513"/>
              <a:gd name="T3" fmla="*/ 3079 h 4176"/>
              <a:gd name="T4" fmla="*/ 257 w 513"/>
              <a:gd name="T5" fmla="*/ 0 h 4176"/>
              <a:gd name="T6" fmla="*/ 15 w 513"/>
              <a:gd name="T7" fmla="*/ 3079 h 4176"/>
              <a:gd name="T8" fmla="*/ 0 w 513"/>
              <a:gd name="T9" fmla="*/ 3686 h 4176"/>
              <a:gd name="T10" fmla="*/ 257 w 513"/>
              <a:gd name="T11" fmla="*/ 4176 h 4176"/>
              <a:gd name="T12" fmla="*/ 513 w 513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6">
                <a:moveTo>
                  <a:pt x="513" y="3686"/>
                </a:moveTo>
                <a:cubicBezTo>
                  <a:pt x="513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3" y="4025"/>
                  <a:pt x="513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44">
            <a:extLst>
              <a:ext uri="{FF2B5EF4-FFF2-40B4-BE49-F238E27FC236}">
                <a16:creationId xmlns:a16="http://schemas.microsoft.com/office/drawing/2014/main" id="{424AA73D-168F-4862-88C4-EF28F48FEBE9}"/>
              </a:ext>
            </a:extLst>
          </p:cNvPr>
          <p:cNvSpPr>
            <a:spLocks/>
          </p:cNvSpPr>
          <p:nvPr/>
        </p:nvSpPr>
        <p:spPr bwMode="auto">
          <a:xfrm>
            <a:off x="4046538" y="272732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45">
            <a:extLst>
              <a:ext uri="{FF2B5EF4-FFF2-40B4-BE49-F238E27FC236}">
                <a16:creationId xmlns:a16="http://schemas.microsoft.com/office/drawing/2014/main" id="{7DE4441C-2F08-426A-8815-22CF9E8BFB20}"/>
              </a:ext>
            </a:extLst>
          </p:cNvPr>
          <p:cNvSpPr>
            <a:spLocks/>
          </p:cNvSpPr>
          <p:nvPr/>
        </p:nvSpPr>
        <p:spPr bwMode="auto">
          <a:xfrm>
            <a:off x="4579938" y="2462213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46">
            <a:extLst>
              <a:ext uri="{FF2B5EF4-FFF2-40B4-BE49-F238E27FC236}">
                <a16:creationId xmlns:a16="http://schemas.microsoft.com/office/drawing/2014/main" id="{722F50D9-B6D4-47AF-96B6-44BCB13FE6BE}"/>
              </a:ext>
            </a:extLst>
          </p:cNvPr>
          <p:cNvSpPr>
            <a:spLocks/>
          </p:cNvSpPr>
          <p:nvPr/>
        </p:nvSpPr>
        <p:spPr bwMode="auto">
          <a:xfrm>
            <a:off x="5113338" y="2389188"/>
            <a:ext cx="42863" cy="344488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47">
            <a:extLst>
              <a:ext uri="{FF2B5EF4-FFF2-40B4-BE49-F238E27FC236}">
                <a16:creationId xmlns:a16="http://schemas.microsoft.com/office/drawing/2014/main" id="{5A0CC201-81DC-4874-9BA1-D2E466075834}"/>
              </a:ext>
            </a:extLst>
          </p:cNvPr>
          <p:cNvSpPr>
            <a:spLocks/>
          </p:cNvSpPr>
          <p:nvPr/>
        </p:nvSpPr>
        <p:spPr bwMode="auto">
          <a:xfrm>
            <a:off x="5646738" y="2208213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48">
            <a:extLst>
              <a:ext uri="{FF2B5EF4-FFF2-40B4-BE49-F238E27FC236}">
                <a16:creationId xmlns:a16="http://schemas.microsoft.com/office/drawing/2014/main" id="{45713858-4CBF-4C1C-931C-03663E142820}"/>
              </a:ext>
            </a:extLst>
          </p:cNvPr>
          <p:cNvSpPr>
            <a:spLocks/>
          </p:cNvSpPr>
          <p:nvPr/>
        </p:nvSpPr>
        <p:spPr bwMode="auto">
          <a:xfrm>
            <a:off x="6184901" y="250507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49">
            <a:extLst>
              <a:ext uri="{FF2B5EF4-FFF2-40B4-BE49-F238E27FC236}">
                <a16:creationId xmlns:a16="http://schemas.microsoft.com/office/drawing/2014/main" id="{B7A58364-A49F-4D97-AB18-81317BC8D7CB}"/>
              </a:ext>
            </a:extLst>
          </p:cNvPr>
          <p:cNvSpPr>
            <a:spLocks/>
          </p:cNvSpPr>
          <p:nvPr/>
        </p:nvSpPr>
        <p:spPr bwMode="auto">
          <a:xfrm>
            <a:off x="6559551" y="2117725"/>
            <a:ext cx="42863" cy="344488"/>
          </a:xfrm>
          <a:custGeom>
            <a:avLst/>
            <a:gdLst>
              <a:gd name="T0" fmla="*/ 515 w 515"/>
              <a:gd name="T1" fmla="*/ 3686 h 4176"/>
              <a:gd name="T2" fmla="*/ 499 w 515"/>
              <a:gd name="T3" fmla="*/ 3079 h 4176"/>
              <a:gd name="T4" fmla="*/ 257 w 515"/>
              <a:gd name="T5" fmla="*/ 0 h 4176"/>
              <a:gd name="T6" fmla="*/ 16 w 515"/>
              <a:gd name="T7" fmla="*/ 3079 h 4176"/>
              <a:gd name="T8" fmla="*/ 0 w 515"/>
              <a:gd name="T9" fmla="*/ 3686 h 4176"/>
              <a:gd name="T10" fmla="*/ 257 w 515"/>
              <a:gd name="T11" fmla="*/ 4176 h 4176"/>
              <a:gd name="T12" fmla="*/ 515 w 515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6">
                <a:moveTo>
                  <a:pt x="515" y="3686"/>
                </a:moveTo>
                <a:cubicBezTo>
                  <a:pt x="515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6" y="4176"/>
                  <a:pt x="257" y="4176"/>
                </a:cubicBezTo>
                <a:cubicBezTo>
                  <a:pt x="399" y="4176"/>
                  <a:pt x="515" y="4024"/>
                  <a:pt x="515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50">
            <a:extLst>
              <a:ext uri="{FF2B5EF4-FFF2-40B4-BE49-F238E27FC236}">
                <a16:creationId xmlns:a16="http://schemas.microsoft.com/office/drawing/2014/main" id="{DE383370-0C85-4E8E-98E3-A5411EBDB257}"/>
              </a:ext>
            </a:extLst>
          </p:cNvPr>
          <p:cNvSpPr>
            <a:spLocks/>
          </p:cNvSpPr>
          <p:nvPr/>
        </p:nvSpPr>
        <p:spPr bwMode="auto">
          <a:xfrm>
            <a:off x="6275388" y="2940050"/>
            <a:ext cx="42863" cy="342900"/>
          </a:xfrm>
          <a:custGeom>
            <a:avLst/>
            <a:gdLst>
              <a:gd name="T0" fmla="*/ 0 w 515"/>
              <a:gd name="T1" fmla="*/ 3686 h 4175"/>
              <a:gd name="T2" fmla="*/ 16 w 515"/>
              <a:gd name="T3" fmla="*/ 3079 h 4175"/>
              <a:gd name="T4" fmla="*/ 257 w 515"/>
              <a:gd name="T5" fmla="*/ 0 h 4175"/>
              <a:gd name="T6" fmla="*/ 499 w 515"/>
              <a:gd name="T7" fmla="*/ 3079 h 4175"/>
              <a:gd name="T8" fmla="*/ 515 w 515"/>
              <a:gd name="T9" fmla="*/ 3686 h 4175"/>
              <a:gd name="T10" fmla="*/ 257 w 515"/>
              <a:gd name="T11" fmla="*/ 4175 h 4175"/>
              <a:gd name="T12" fmla="*/ 0 w 515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5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5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9" y="3305"/>
                  <a:pt x="515" y="3513"/>
                  <a:pt x="515" y="3686"/>
                </a:cubicBezTo>
                <a:cubicBezTo>
                  <a:pt x="515" y="4024"/>
                  <a:pt x="399" y="4175"/>
                  <a:pt x="257" y="4175"/>
                </a:cubicBezTo>
                <a:cubicBezTo>
                  <a:pt x="116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51">
            <a:extLst>
              <a:ext uri="{FF2B5EF4-FFF2-40B4-BE49-F238E27FC236}">
                <a16:creationId xmlns:a16="http://schemas.microsoft.com/office/drawing/2014/main" id="{93581CD4-D3C5-41E5-A2C0-E3C54218AB33}"/>
              </a:ext>
            </a:extLst>
          </p:cNvPr>
          <p:cNvSpPr>
            <a:spLocks/>
          </p:cNvSpPr>
          <p:nvPr/>
        </p:nvSpPr>
        <p:spPr bwMode="auto">
          <a:xfrm>
            <a:off x="5838826" y="2751138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6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52">
            <a:extLst>
              <a:ext uri="{FF2B5EF4-FFF2-40B4-BE49-F238E27FC236}">
                <a16:creationId xmlns:a16="http://schemas.microsoft.com/office/drawing/2014/main" id="{66AC322C-CFDD-4843-8FBA-82842038DE7B}"/>
              </a:ext>
            </a:extLst>
          </p:cNvPr>
          <p:cNvSpPr>
            <a:spLocks/>
          </p:cNvSpPr>
          <p:nvPr/>
        </p:nvSpPr>
        <p:spPr bwMode="auto">
          <a:xfrm>
            <a:off x="5470526" y="2603500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6"/>
                  <a:pt x="257" y="0"/>
                </a:cubicBezTo>
                <a:cubicBezTo>
                  <a:pt x="353" y="1816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3">
            <a:extLst>
              <a:ext uri="{FF2B5EF4-FFF2-40B4-BE49-F238E27FC236}">
                <a16:creationId xmlns:a16="http://schemas.microsoft.com/office/drawing/2014/main" id="{6FDF99A4-060E-42FC-A5E7-422B767EE583}"/>
              </a:ext>
            </a:extLst>
          </p:cNvPr>
          <p:cNvSpPr>
            <a:spLocks/>
          </p:cNvSpPr>
          <p:nvPr/>
        </p:nvSpPr>
        <p:spPr bwMode="auto">
          <a:xfrm>
            <a:off x="4503738" y="2947988"/>
            <a:ext cx="41275" cy="342900"/>
          </a:xfrm>
          <a:custGeom>
            <a:avLst/>
            <a:gdLst>
              <a:gd name="T0" fmla="*/ 0 w 514"/>
              <a:gd name="T1" fmla="*/ 3685 h 4175"/>
              <a:gd name="T2" fmla="*/ 16 w 514"/>
              <a:gd name="T3" fmla="*/ 3078 h 4175"/>
              <a:gd name="T4" fmla="*/ 258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8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6" y="3078"/>
                </a:cubicBezTo>
                <a:cubicBezTo>
                  <a:pt x="55" y="2347"/>
                  <a:pt x="162" y="1815"/>
                  <a:pt x="258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9" y="3305"/>
                  <a:pt x="514" y="3512"/>
                  <a:pt x="514" y="3685"/>
                </a:cubicBezTo>
                <a:cubicBezTo>
                  <a:pt x="514" y="4024"/>
                  <a:pt x="399" y="4175"/>
                  <a:pt x="258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4">
            <a:extLst>
              <a:ext uri="{FF2B5EF4-FFF2-40B4-BE49-F238E27FC236}">
                <a16:creationId xmlns:a16="http://schemas.microsoft.com/office/drawing/2014/main" id="{5862385B-C5EC-4B00-9752-F4F252672080}"/>
              </a:ext>
            </a:extLst>
          </p:cNvPr>
          <p:cNvSpPr>
            <a:spLocks/>
          </p:cNvSpPr>
          <p:nvPr/>
        </p:nvSpPr>
        <p:spPr bwMode="auto">
          <a:xfrm>
            <a:off x="4937126" y="3222625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5">
            <a:extLst>
              <a:ext uri="{FF2B5EF4-FFF2-40B4-BE49-F238E27FC236}">
                <a16:creationId xmlns:a16="http://schemas.microsoft.com/office/drawing/2014/main" id="{D7D3846E-4D2F-4A20-B990-24BD9A567F02}"/>
              </a:ext>
            </a:extLst>
          </p:cNvPr>
          <p:cNvSpPr>
            <a:spLocks/>
          </p:cNvSpPr>
          <p:nvPr/>
        </p:nvSpPr>
        <p:spPr bwMode="auto">
          <a:xfrm>
            <a:off x="3816351" y="3087688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6">
            <a:extLst>
              <a:ext uri="{FF2B5EF4-FFF2-40B4-BE49-F238E27FC236}">
                <a16:creationId xmlns:a16="http://schemas.microsoft.com/office/drawing/2014/main" id="{6DD9375F-CB5C-4D79-B268-FCBFA604EA3A}"/>
              </a:ext>
            </a:extLst>
          </p:cNvPr>
          <p:cNvSpPr>
            <a:spLocks/>
          </p:cNvSpPr>
          <p:nvPr/>
        </p:nvSpPr>
        <p:spPr bwMode="auto">
          <a:xfrm>
            <a:off x="3316288" y="2881313"/>
            <a:ext cx="42863" cy="344488"/>
          </a:xfrm>
          <a:custGeom>
            <a:avLst/>
            <a:gdLst>
              <a:gd name="T0" fmla="*/ 0 w 514"/>
              <a:gd name="T1" fmla="*/ 3687 h 4176"/>
              <a:gd name="T2" fmla="*/ 15 w 514"/>
              <a:gd name="T3" fmla="*/ 3079 h 4176"/>
              <a:gd name="T4" fmla="*/ 256 w 514"/>
              <a:gd name="T5" fmla="*/ 0 h 4176"/>
              <a:gd name="T6" fmla="*/ 498 w 514"/>
              <a:gd name="T7" fmla="*/ 3079 h 4176"/>
              <a:gd name="T8" fmla="*/ 514 w 514"/>
              <a:gd name="T9" fmla="*/ 3687 h 4176"/>
              <a:gd name="T10" fmla="*/ 256 w 514"/>
              <a:gd name="T11" fmla="*/ 4176 h 4176"/>
              <a:gd name="T12" fmla="*/ 0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6"/>
                  <a:pt x="256" y="4176"/>
                </a:cubicBezTo>
                <a:cubicBezTo>
                  <a:pt x="115" y="4176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7">
            <a:extLst>
              <a:ext uri="{FF2B5EF4-FFF2-40B4-BE49-F238E27FC236}">
                <a16:creationId xmlns:a16="http://schemas.microsoft.com/office/drawing/2014/main" id="{24E715C4-9F57-4C0C-BAB6-B88F1E177990}"/>
              </a:ext>
            </a:extLst>
          </p:cNvPr>
          <p:cNvSpPr>
            <a:spLocks/>
          </p:cNvSpPr>
          <p:nvPr/>
        </p:nvSpPr>
        <p:spPr bwMode="auto">
          <a:xfrm>
            <a:off x="2773363" y="3146425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7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8">
            <a:extLst>
              <a:ext uri="{FF2B5EF4-FFF2-40B4-BE49-F238E27FC236}">
                <a16:creationId xmlns:a16="http://schemas.microsoft.com/office/drawing/2014/main" id="{59799601-C522-4FE9-BBBF-64FF0E8B29A7}"/>
              </a:ext>
            </a:extLst>
          </p:cNvPr>
          <p:cNvSpPr>
            <a:spLocks/>
          </p:cNvSpPr>
          <p:nvPr/>
        </p:nvSpPr>
        <p:spPr bwMode="auto">
          <a:xfrm>
            <a:off x="2370138" y="296386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59">
            <a:extLst>
              <a:ext uri="{FF2B5EF4-FFF2-40B4-BE49-F238E27FC236}">
                <a16:creationId xmlns:a16="http://schemas.microsoft.com/office/drawing/2014/main" id="{08D8E61A-A793-4A70-B9AB-1ED1B5E5CFDF}"/>
              </a:ext>
            </a:extLst>
          </p:cNvPr>
          <p:cNvSpPr>
            <a:spLocks/>
          </p:cNvSpPr>
          <p:nvPr/>
        </p:nvSpPr>
        <p:spPr bwMode="auto">
          <a:xfrm>
            <a:off x="1838326" y="3228975"/>
            <a:ext cx="41275" cy="342900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9 h 4175"/>
              <a:gd name="T4" fmla="*/ 257 w 514"/>
              <a:gd name="T5" fmla="*/ 0 h 4175"/>
              <a:gd name="T6" fmla="*/ 499 w 514"/>
              <a:gd name="T7" fmla="*/ 3079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60">
            <a:extLst>
              <a:ext uri="{FF2B5EF4-FFF2-40B4-BE49-F238E27FC236}">
                <a16:creationId xmlns:a16="http://schemas.microsoft.com/office/drawing/2014/main" id="{8B3AD150-3071-4D04-A88C-A9D8C3B0C94D}"/>
              </a:ext>
            </a:extLst>
          </p:cNvPr>
          <p:cNvSpPr>
            <a:spLocks/>
          </p:cNvSpPr>
          <p:nvPr/>
        </p:nvSpPr>
        <p:spPr bwMode="auto">
          <a:xfrm>
            <a:off x="1304926" y="3048000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61">
            <a:extLst>
              <a:ext uri="{FF2B5EF4-FFF2-40B4-BE49-F238E27FC236}">
                <a16:creationId xmlns:a16="http://schemas.microsoft.com/office/drawing/2014/main" id="{3ACFCBE5-D7F5-4D4B-BD76-B134549DC6C9}"/>
              </a:ext>
            </a:extLst>
          </p:cNvPr>
          <p:cNvSpPr>
            <a:spLocks/>
          </p:cNvSpPr>
          <p:nvPr/>
        </p:nvSpPr>
        <p:spPr bwMode="auto">
          <a:xfrm>
            <a:off x="771526" y="330676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62">
            <a:extLst>
              <a:ext uri="{FF2B5EF4-FFF2-40B4-BE49-F238E27FC236}">
                <a16:creationId xmlns:a16="http://schemas.microsoft.com/office/drawing/2014/main" id="{B1C06549-9A72-4B67-B167-53D1B0B2A834}"/>
              </a:ext>
            </a:extLst>
          </p:cNvPr>
          <p:cNvSpPr>
            <a:spLocks/>
          </p:cNvSpPr>
          <p:nvPr/>
        </p:nvSpPr>
        <p:spPr bwMode="auto">
          <a:xfrm>
            <a:off x="238126" y="302101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63">
            <a:extLst>
              <a:ext uri="{FF2B5EF4-FFF2-40B4-BE49-F238E27FC236}">
                <a16:creationId xmlns:a16="http://schemas.microsoft.com/office/drawing/2014/main" id="{28297C6B-1A17-4D31-BE2A-F2B873EDEFA2}"/>
              </a:ext>
            </a:extLst>
          </p:cNvPr>
          <p:cNvSpPr>
            <a:spLocks/>
          </p:cNvSpPr>
          <p:nvPr/>
        </p:nvSpPr>
        <p:spPr bwMode="auto">
          <a:xfrm>
            <a:off x="223838" y="3746500"/>
            <a:ext cx="42863" cy="342900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64">
            <a:extLst>
              <a:ext uri="{FF2B5EF4-FFF2-40B4-BE49-F238E27FC236}">
                <a16:creationId xmlns:a16="http://schemas.microsoft.com/office/drawing/2014/main" id="{BA270C65-50B5-4B1B-B72F-699B745FA287}"/>
              </a:ext>
            </a:extLst>
          </p:cNvPr>
          <p:cNvSpPr>
            <a:spLocks/>
          </p:cNvSpPr>
          <p:nvPr/>
        </p:nvSpPr>
        <p:spPr bwMode="auto">
          <a:xfrm>
            <a:off x="757238" y="3937000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65">
            <a:extLst>
              <a:ext uri="{FF2B5EF4-FFF2-40B4-BE49-F238E27FC236}">
                <a16:creationId xmlns:a16="http://schemas.microsoft.com/office/drawing/2014/main" id="{2BA50BBD-2CAA-4C1F-9FD3-FE2A31351D0B}"/>
              </a:ext>
            </a:extLst>
          </p:cNvPr>
          <p:cNvSpPr>
            <a:spLocks/>
          </p:cNvSpPr>
          <p:nvPr/>
        </p:nvSpPr>
        <p:spPr bwMode="auto">
          <a:xfrm>
            <a:off x="1290638" y="3751263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67">
            <a:extLst>
              <a:ext uri="{FF2B5EF4-FFF2-40B4-BE49-F238E27FC236}">
                <a16:creationId xmlns:a16="http://schemas.microsoft.com/office/drawing/2014/main" id="{76DE0259-A2AB-4CAE-81B2-3B27C07154C8}"/>
              </a:ext>
            </a:extLst>
          </p:cNvPr>
          <p:cNvSpPr>
            <a:spLocks/>
          </p:cNvSpPr>
          <p:nvPr/>
        </p:nvSpPr>
        <p:spPr bwMode="auto">
          <a:xfrm>
            <a:off x="1838326" y="4030663"/>
            <a:ext cx="41275" cy="339725"/>
          </a:xfrm>
          <a:custGeom>
            <a:avLst/>
            <a:gdLst>
              <a:gd name="T0" fmla="*/ 507 w 507"/>
              <a:gd name="T1" fmla="*/ 3637 h 4121"/>
              <a:gd name="T2" fmla="*/ 492 w 507"/>
              <a:gd name="T3" fmla="*/ 3038 h 4121"/>
              <a:gd name="T4" fmla="*/ 254 w 507"/>
              <a:gd name="T5" fmla="*/ 0 h 4121"/>
              <a:gd name="T6" fmla="*/ 15 w 507"/>
              <a:gd name="T7" fmla="*/ 3038 h 4121"/>
              <a:gd name="T8" fmla="*/ 0 w 507"/>
              <a:gd name="T9" fmla="*/ 3637 h 4121"/>
              <a:gd name="T10" fmla="*/ 254 w 507"/>
              <a:gd name="T11" fmla="*/ 4121 h 4121"/>
              <a:gd name="T12" fmla="*/ 507 w 507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1">
                <a:moveTo>
                  <a:pt x="507" y="3637"/>
                </a:moveTo>
                <a:cubicBezTo>
                  <a:pt x="507" y="3467"/>
                  <a:pt x="502" y="3262"/>
                  <a:pt x="492" y="3038"/>
                </a:cubicBezTo>
                <a:cubicBezTo>
                  <a:pt x="454" y="2317"/>
                  <a:pt x="348" y="1791"/>
                  <a:pt x="254" y="0"/>
                </a:cubicBezTo>
                <a:cubicBezTo>
                  <a:pt x="160" y="1791"/>
                  <a:pt x="54" y="2317"/>
                  <a:pt x="15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7" y="3972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69">
            <a:extLst>
              <a:ext uri="{FF2B5EF4-FFF2-40B4-BE49-F238E27FC236}">
                <a16:creationId xmlns:a16="http://schemas.microsoft.com/office/drawing/2014/main" id="{C1212D1B-19B7-4939-892A-5D0DF3605881}"/>
              </a:ext>
            </a:extLst>
          </p:cNvPr>
          <p:cNvSpPr>
            <a:spLocks/>
          </p:cNvSpPr>
          <p:nvPr/>
        </p:nvSpPr>
        <p:spPr bwMode="auto">
          <a:xfrm>
            <a:off x="3424238" y="3803650"/>
            <a:ext cx="41275" cy="342900"/>
          </a:xfrm>
          <a:custGeom>
            <a:avLst/>
            <a:gdLst>
              <a:gd name="T0" fmla="*/ 514 w 514"/>
              <a:gd name="T1" fmla="*/ 3687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7 h 4176"/>
              <a:gd name="T10" fmla="*/ 257 w 514"/>
              <a:gd name="T11" fmla="*/ 4176 h 4176"/>
              <a:gd name="T12" fmla="*/ 514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7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7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72">
            <a:extLst>
              <a:ext uri="{FF2B5EF4-FFF2-40B4-BE49-F238E27FC236}">
                <a16:creationId xmlns:a16="http://schemas.microsoft.com/office/drawing/2014/main" id="{0D91C8C7-1CE5-4250-B97A-8EC25472E729}"/>
              </a:ext>
            </a:extLst>
          </p:cNvPr>
          <p:cNvSpPr>
            <a:spLocks/>
          </p:cNvSpPr>
          <p:nvPr/>
        </p:nvSpPr>
        <p:spPr bwMode="auto">
          <a:xfrm>
            <a:off x="4973638" y="332105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73">
            <a:extLst>
              <a:ext uri="{FF2B5EF4-FFF2-40B4-BE49-F238E27FC236}">
                <a16:creationId xmlns:a16="http://schemas.microsoft.com/office/drawing/2014/main" id="{FAE08F99-FC16-41CA-80D6-135D4B029773}"/>
              </a:ext>
            </a:extLst>
          </p:cNvPr>
          <p:cNvSpPr>
            <a:spLocks/>
          </p:cNvSpPr>
          <p:nvPr/>
        </p:nvSpPr>
        <p:spPr bwMode="auto">
          <a:xfrm>
            <a:off x="5507038" y="3140075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74">
            <a:extLst>
              <a:ext uri="{FF2B5EF4-FFF2-40B4-BE49-F238E27FC236}">
                <a16:creationId xmlns:a16="http://schemas.microsoft.com/office/drawing/2014/main" id="{DAF047F2-9959-4EF5-BF92-C5CACDB76645}"/>
              </a:ext>
            </a:extLst>
          </p:cNvPr>
          <p:cNvSpPr>
            <a:spLocks/>
          </p:cNvSpPr>
          <p:nvPr/>
        </p:nvSpPr>
        <p:spPr bwMode="auto">
          <a:xfrm>
            <a:off x="6040438" y="339883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75">
            <a:extLst>
              <a:ext uri="{FF2B5EF4-FFF2-40B4-BE49-F238E27FC236}">
                <a16:creationId xmlns:a16="http://schemas.microsoft.com/office/drawing/2014/main" id="{A9D152CA-04C0-4502-ADA3-09C99B7529C3}"/>
              </a:ext>
            </a:extLst>
          </p:cNvPr>
          <p:cNvSpPr>
            <a:spLocks/>
          </p:cNvSpPr>
          <p:nvPr/>
        </p:nvSpPr>
        <p:spPr bwMode="auto">
          <a:xfrm>
            <a:off x="6573838" y="311308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76">
            <a:extLst>
              <a:ext uri="{FF2B5EF4-FFF2-40B4-BE49-F238E27FC236}">
                <a16:creationId xmlns:a16="http://schemas.microsoft.com/office/drawing/2014/main" id="{F444F08A-74BF-4491-B72D-7FEF08CBC09B}"/>
              </a:ext>
            </a:extLst>
          </p:cNvPr>
          <p:cNvSpPr>
            <a:spLocks/>
          </p:cNvSpPr>
          <p:nvPr/>
        </p:nvSpPr>
        <p:spPr bwMode="auto">
          <a:xfrm>
            <a:off x="6384926" y="3554413"/>
            <a:ext cx="42863" cy="342900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77">
            <a:extLst>
              <a:ext uri="{FF2B5EF4-FFF2-40B4-BE49-F238E27FC236}">
                <a16:creationId xmlns:a16="http://schemas.microsoft.com/office/drawing/2014/main" id="{7557F8CA-A796-4127-9F15-F365209EB618}"/>
              </a:ext>
            </a:extLst>
          </p:cNvPr>
          <p:cNvSpPr>
            <a:spLocks/>
          </p:cNvSpPr>
          <p:nvPr/>
        </p:nvSpPr>
        <p:spPr bwMode="auto">
          <a:xfrm>
            <a:off x="5851526" y="374491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78">
            <a:extLst>
              <a:ext uri="{FF2B5EF4-FFF2-40B4-BE49-F238E27FC236}">
                <a16:creationId xmlns:a16="http://schemas.microsoft.com/office/drawing/2014/main" id="{6D67BEAA-8313-443B-9C05-C49CA60D66EF}"/>
              </a:ext>
            </a:extLst>
          </p:cNvPr>
          <p:cNvSpPr>
            <a:spLocks/>
          </p:cNvSpPr>
          <p:nvPr/>
        </p:nvSpPr>
        <p:spPr bwMode="auto">
          <a:xfrm>
            <a:off x="5329238" y="3533775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9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85">
            <a:extLst>
              <a:ext uri="{FF2B5EF4-FFF2-40B4-BE49-F238E27FC236}">
                <a16:creationId xmlns:a16="http://schemas.microsoft.com/office/drawing/2014/main" id="{2F02C894-5A33-4B77-B9F3-8FF08A491D14}"/>
              </a:ext>
            </a:extLst>
          </p:cNvPr>
          <p:cNvSpPr>
            <a:spLocks/>
          </p:cNvSpPr>
          <p:nvPr/>
        </p:nvSpPr>
        <p:spPr bwMode="auto">
          <a:xfrm>
            <a:off x="1747838" y="4625975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6"/>
                  <a:pt x="257" y="4176"/>
                </a:cubicBezTo>
                <a:cubicBezTo>
                  <a:pt x="115" y="4176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86">
            <a:extLst>
              <a:ext uri="{FF2B5EF4-FFF2-40B4-BE49-F238E27FC236}">
                <a16:creationId xmlns:a16="http://schemas.microsoft.com/office/drawing/2014/main" id="{B9E775DE-B6F8-4BAD-B403-4AD805BC0E12}"/>
              </a:ext>
            </a:extLst>
          </p:cNvPr>
          <p:cNvSpPr>
            <a:spLocks/>
          </p:cNvSpPr>
          <p:nvPr/>
        </p:nvSpPr>
        <p:spPr bwMode="auto">
          <a:xfrm>
            <a:off x="1214438" y="4445000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87">
            <a:extLst>
              <a:ext uri="{FF2B5EF4-FFF2-40B4-BE49-F238E27FC236}">
                <a16:creationId xmlns:a16="http://schemas.microsoft.com/office/drawing/2014/main" id="{4CA5E202-206D-4573-A078-31D19282F8C5}"/>
              </a:ext>
            </a:extLst>
          </p:cNvPr>
          <p:cNvSpPr>
            <a:spLocks/>
          </p:cNvSpPr>
          <p:nvPr/>
        </p:nvSpPr>
        <p:spPr bwMode="auto">
          <a:xfrm>
            <a:off x="681038" y="470376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88">
            <a:extLst>
              <a:ext uri="{FF2B5EF4-FFF2-40B4-BE49-F238E27FC236}">
                <a16:creationId xmlns:a16="http://schemas.microsoft.com/office/drawing/2014/main" id="{D26FCD0F-8B16-46B2-8FC9-C733E7B708C4}"/>
              </a:ext>
            </a:extLst>
          </p:cNvPr>
          <p:cNvSpPr>
            <a:spLocks/>
          </p:cNvSpPr>
          <p:nvPr/>
        </p:nvSpPr>
        <p:spPr bwMode="auto">
          <a:xfrm>
            <a:off x="147638" y="4419600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89">
            <a:extLst>
              <a:ext uri="{FF2B5EF4-FFF2-40B4-BE49-F238E27FC236}">
                <a16:creationId xmlns:a16="http://schemas.microsoft.com/office/drawing/2014/main" id="{15F3C892-C0B2-4170-B41F-B71E76F3FA20}"/>
              </a:ext>
            </a:extLst>
          </p:cNvPr>
          <p:cNvSpPr>
            <a:spLocks/>
          </p:cNvSpPr>
          <p:nvPr/>
        </p:nvSpPr>
        <p:spPr bwMode="auto">
          <a:xfrm>
            <a:off x="254001" y="511333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90">
            <a:extLst>
              <a:ext uri="{FF2B5EF4-FFF2-40B4-BE49-F238E27FC236}">
                <a16:creationId xmlns:a16="http://schemas.microsoft.com/office/drawing/2014/main" id="{95C38DAC-5942-4D87-A386-F94D74C0C5D4}"/>
              </a:ext>
            </a:extLst>
          </p:cNvPr>
          <p:cNvSpPr>
            <a:spLocks/>
          </p:cNvSpPr>
          <p:nvPr/>
        </p:nvSpPr>
        <p:spPr bwMode="auto">
          <a:xfrm>
            <a:off x="785813" y="5303838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91">
            <a:extLst>
              <a:ext uri="{FF2B5EF4-FFF2-40B4-BE49-F238E27FC236}">
                <a16:creationId xmlns:a16="http://schemas.microsoft.com/office/drawing/2014/main" id="{C33A8596-6231-49E3-9990-BC7909DD4D35}"/>
              </a:ext>
            </a:extLst>
          </p:cNvPr>
          <p:cNvSpPr>
            <a:spLocks/>
          </p:cNvSpPr>
          <p:nvPr/>
        </p:nvSpPr>
        <p:spPr bwMode="auto">
          <a:xfrm>
            <a:off x="1319213" y="5118100"/>
            <a:ext cx="42863" cy="342900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93">
            <a:extLst>
              <a:ext uri="{FF2B5EF4-FFF2-40B4-BE49-F238E27FC236}">
                <a16:creationId xmlns:a16="http://schemas.microsoft.com/office/drawing/2014/main" id="{38578501-1B92-43B2-9285-ABEC57E614D0}"/>
              </a:ext>
            </a:extLst>
          </p:cNvPr>
          <p:cNvSpPr>
            <a:spLocks/>
          </p:cNvSpPr>
          <p:nvPr/>
        </p:nvSpPr>
        <p:spPr bwMode="auto">
          <a:xfrm>
            <a:off x="1852613" y="540067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11">
            <a:extLst>
              <a:ext uri="{FF2B5EF4-FFF2-40B4-BE49-F238E27FC236}">
                <a16:creationId xmlns:a16="http://schemas.microsoft.com/office/drawing/2014/main" id="{E2913C10-106E-4E95-8675-AAD8AD8556D0}"/>
              </a:ext>
            </a:extLst>
          </p:cNvPr>
          <p:cNvSpPr>
            <a:spLocks/>
          </p:cNvSpPr>
          <p:nvPr/>
        </p:nvSpPr>
        <p:spPr bwMode="auto">
          <a:xfrm>
            <a:off x="1776413" y="5992813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1" y="1816"/>
                  <a:pt x="257" y="0"/>
                </a:cubicBezTo>
                <a:cubicBezTo>
                  <a:pt x="352" y="1816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12">
            <a:extLst>
              <a:ext uri="{FF2B5EF4-FFF2-40B4-BE49-F238E27FC236}">
                <a16:creationId xmlns:a16="http://schemas.microsoft.com/office/drawing/2014/main" id="{8AECDF9D-F684-4540-A490-8C7618668CB2}"/>
              </a:ext>
            </a:extLst>
          </p:cNvPr>
          <p:cNvSpPr>
            <a:spLocks/>
          </p:cNvSpPr>
          <p:nvPr/>
        </p:nvSpPr>
        <p:spPr bwMode="auto">
          <a:xfrm>
            <a:off x="1243013" y="5811838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13">
            <a:extLst>
              <a:ext uri="{FF2B5EF4-FFF2-40B4-BE49-F238E27FC236}">
                <a16:creationId xmlns:a16="http://schemas.microsoft.com/office/drawing/2014/main" id="{D8F22DE2-BA68-4010-B57C-96191BFA646B}"/>
              </a:ext>
            </a:extLst>
          </p:cNvPr>
          <p:cNvSpPr>
            <a:spLocks/>
          </p:cNvSpPr>
          <p:nvPr/>
        </p:nvSpPr>
        <p:spPr bwMode="auto">
          <a:xfrm>
            <a:off x="709613" y="6070600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14">
            <a:extLst>
              <a:ext uri="{FF2B5EF4-FFF2-40B4-BE49-F238E27FC236}">
                <a16:creationId xmlns:a16="http://schemas.microsoft.com/office/drawing/2014/main" id="{287EFE0B-F30F-4CD9-8E2B-A7853C56C2EB}"/>
              </a:ext>
            </a:extLst>
          </p:cNvPr>
          <p:cNvSpPr>
            <a:spLocks/>
          </p:cNvSpPr>
          <p:nvPr/>
        </p:nvSpPr>
        <p:spPr bwMode="auto">
          <a:xfrm>
            <a:off x="176213" y="5786438"/>
            <a:ext cx="42863" cy="342900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8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8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165">
            <a:extLst>
              <a:ext uri="{FF2B5EF4-FFF2-40B4-BE49-F238E27FC236}">
                <a16:creationId xmlns:a16="http://schemas.microsoft.com/office/drawing/2014/main" id="{10417BC5-8655-4DDA-9A19-9A5AA088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6" y="2136775"/>
            <a:ext cx="1588" cy="1588"/>
          </a:xfrm>
          <a:prstGeom prst="rect">
            <a:avLst/>
          </a:prstGeom>
          <a:solidFill>
            <a:srgbClr val="5BB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1">
            <a:extLst>
              <a:ext uri="{FF2B5EF4-FFF2-40B4-BE49-F238E27FC236}">
                <a16:creationId xmlns:a16="http://schemas.microsoft.com/office/drawing/2014/main" id="{38992279-3911-46AA-AD23-42F2B06F5846}"/>
              </a:ext>
            </a:extLst>
          </p:cNvPr>
          <p:cNvSpPr>
            <a:spLocks/>
          </p:cNvSpPr>
          <p:nvPr/>
        </p:nvSpPr>
        <p:spPr bwMode="auto">
          <a:xfrm>
            <a:off x="7196489" y="108902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8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2">
            <a:extLst>
              <a:ext uri="{FF2B5EF4-FFF2-40B4-BE49-F238E27FC236}">
                <a16:creationId xmlns:a16="http://schemas.microsoft.com/office/drawing/2014/main" id="{8862C676-E4B7-498E-814E-5C866DA21556}"/>
              </a:ext>
            </a:extLst>
          </p:cNvPr>
          <p:cNvSpPr>
            <a:spLocks/>
          </p:cNvSpPr>
          <p:nvPr/>
        </p:nvSpPr>
        <p:spPr bwMode="auto">
          <a:xfrm>
            <a:off x="7729889" y="1281113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3">
            <a:extLst>
              <a:ext uri="{FF2B5EF4-FFF2-40B4-BE49-F238E27FC236}">
                <a16:creationId xmlns:a16="http://schemas.microsoft.com/office/drawing/2014/main" id="{4DF18CBC-37BB-48A2-91BC-4D017F15888F}"/>
              </a:ext>
            </a:extLst>
          </p:cNvPr>
          <p:cNvSpPr>
            <a:spLocks/>
          </p:cNvSpPr>
          <p:nvPr/>
        </p:nvSpPr>
        <p:spPr bwMode="auto">
          <a:xfrm>
            <a:off x="8263289" y="1095375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4">
            <a:extLst>
              <a:ext uri="{FF2B5EF4-FFF2-40B4-BE49-F238E27FC236}">
                <a16:creationId xmlns:a16="http://schemas.microsoft.com/office/drawing/2014/main" id="{FECCC4E1-3B74-4D21-8BA7-90848F6323DD}"/>
              </a:ext>
            </a:extLst>
          </p:cNvPr>
          <p:cNvSpPr>
            <a:spLocks/>
          </p:cNvSpPr>
          <p:nvPr/>
        </p:nvSpPr>
        <p:spPr bwMode="auto">
          <a:xfrm>
            <a:off x="9328501" y="1187450"/>
            <a:ext cx="42863" cy="344488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6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5">
            <a:extLst>
              <a:ext uri="{FF2B5EF4-FFF2-40B4-BE49-F238E27FC236}">
                <a16:creationId xmlns:a16="http://schemas.microsoft.com/office/drawing/2014/main" id="{0E6962E1-D556-4D3A-8812-E02E4CE817B0}"/>
              </a:ext>
            </a:extLst>
          </p:cNvPr>
          <p:cNvSpPr>
            <a:spLocks/>
          </p:cNvSpPr>
          <p:nvPr/>
        </p:nvSpPr>
        <p:spPr bwMode="auto">
          <a:xfrm>
            <a:off x="8795101" y="1376363"/>
            <a:ext cx="42863" cy="344488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6">
            <a:extLst>
              <a:ext uri="{FF2B5EF4-FFF2-40B4-BE49-F238E27FC236}">
                <a16:creationId xmlns:a16="http://schemas.microsoft.com/office/drawing/2014/main" id="{48F5685D-A5BB-45A2-ACF7-B63445C0FE01}"/>
              </a:ext>
            </a:extLst>
          </p:cNvPr>
          <p:cNvSpPr>
            <a:spLocks/>
          </p:cNvSpPr>
          <p:nvPr/>
        </p:nvSpPr>
        <p:spPr bwMode="auto">
          <a:xfrm>
            <a:off x="9861901" y="140335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8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8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8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4"/>
                  <a:pt x="116" y="4176"/>
                  <a:pt x="258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7">
            <a:extLst>
              <a:ext uri="{FF2B5EF4-FFF2-40B4-BE49-F238E27FC236}">
                <a16:creationId xmlns:a16="http://schemas.microsoft.com/office/drawing/2014/main" id="{01B230A3-CC6C-4EEE-BDAC-36190BC330E4}"/>
              </a:ext>
            </a:extLst>
          </p:cNvPr>
          <p:cNvSpPr>
            <a:spLocks/>
          </p:cNvSpPr>
          <p:nvPr/>
        </p:nvSpPr>
        <p:spPr bwMode="auto">
          <a:xfrm>
            <a:off x="10395301" y="114617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6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6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4"/>
                  <a:pt x="508" y="3306"/>
                  <a:pt x="498" y="3079"/>
                </a:cubicBezTo>
                <a:cubicBezTo>
                  <a:pt x="459" y="2348"/>
                  <a:pt x="352" y="1815"/>
                  <a:pt x="256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5" y="3306"/>
                  <a:pt x="0" y="3514"/>
                  <a:pt x="0" y="3686"/>
                </a:cubicBezTo>
                <a:cubicBezTo>
                  <a:pt x="0" y="4026"/>
                  <a:pt x="115" y="4176"/>
                  <a:pt x="256" y="4176"/>
                </a:cubicBezTo>
                <a:cubicBezTo>
                  <a:pt x="399" y="4176"/>
                  <a:pt x="514" y="4026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8">
            <a:extLst>
              <a:ext uri="{FF2B5EF4-FFF2-40B4-BE49-F238E27FC236}">
                <a16:creationId xmlns:a16="http://schemas.microsoft.com/office/drawing/2014/main" id="{02ECC3F7-3E8A-4219-BC19-D0EBB31A9F4B}"/>
              </a:ext>
            </a:extLst>
          </p:cNvPr>
          <p:cNvSpPr>
            <a:spLocks/>
          </p:cNvSpPr>
          <p:nvPr/>
        </p:nvSpPr>
        <p:spPr bwMode="auto">
          <a:xfrm>
            <a:off x="10928701" y="1468438"/>
            <a:ext cx="41275" cy="342900"/>
          </a:xfrm>
          <a:custGeom>
            <a:avLst/>
            <a:gdLst>
              <a:gd name="T0" fmla="*/ 514 w 514"/>
              <a:gd name="T1" fmla="*/ 3685 h 4175"/>
              <a:gd name="T2" fmla="*/ 498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8" y="3078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5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9">
            <a:extLst>
              <a:ext uri="{FF2B5EF4-FFF2-40B4-BE49-F238E27FC236}">
                <a16:creationId xmlns:a16="http://schemas.microsoft.com/office/drawing/2014/main" id="{B257BC3F-9406-4D8B-89BA-6E9E2F049CFF}"/>
              </a:ext>
            </a:extLst>
          </p:cNvPr>
          <p:cNvSpPr>
            <a:spLocks/>
          </p:cNvSpPr>
          <p:nvPr/>
        </p:nvSpPr>
        <p:spPr bwMode="auto">
          <a:xfrm>
            <a:off x="11462101" y="1204913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20">
            <a:extLst>
              <a:ext uri="{FF2B5EF4-FFF2-40B4-BE49-F238E27FC236}">
                <a16:creationId xmlns:a16="http://schemas.microsoft.com/office/drawing/2014/main" id="{C854CC37-4F48-4D9E-B949-E6D7CEE55D46}"/>
              </a:ext>
            </a:extLst>
          </p:cNvPr>
          <p:cNvSpPr>
            <a:spLocks/>
          </p:cNvSpPr>
          <p:nvPr/>
        </p:nvSpPr>
        <p:spPr bwMode="auto">
          <a:xfrm>
            <a:off x="11995501" y="1468438"/>
            <a:ext cx="41275" cy="342900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5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21">
            <a:extLst>
              <a:ext uri="{FF2B5EF4-FFF2-40B4-BE49-F238E27FC236}">
                <a16:creationId xmlns:a16="http://schemas.microsoft.com/office/drawing/2014/main" id="{B89674B6-487A-4C27-A9EC-E0CA1B355F40}"/>
              </a:ext>
            </a:extLst>
          </p:cNvPr>
          <p:cNvSpPr>
            <a:spLocks/>
          </p:cNvSpPr>
          <p:nvPr/>
        </p:nvSpPr>
        <p:spPr bwMode="auto">
          <a:xfrm>
            <a:off x="12527314" y="1287463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3" y="1815"/>
                  <a:pt x="257" y="0"/>
                </a:cubicBezTo>
                <a:cubicBezTo>
                  <a:pt x="162" y="1815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22">
            <a:extLst>
              <a:ext uri="{FF2B5EF4-FFF2-40B4-BE49-F238E27FC236}">
                <a16:creationId xmlns:a16="http://schemas.microsoft.com/office/drawing/2014/main" id="{9A3C0296-B246-40DD-82CA-D6777617ED0A}"/>
              </a:ext>
            </a:extLst>
          </p:cNvPr>
          <p:cNvSpPr>
            <a:spLocks/>
          </p:cNvSpPr>
          <p:nvPr/>
        </p:nvSpPr>
        <p:spPr bwMode="auto">
          <a:xfrm>
            <a:off x="13060714" y="154622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8"/>
                  <a:pt x="353" y="1816"/>
                  <a:pt x="257" y="0"/>
                </a:cubicBezTo>
                <a:cubicBezTo>
                  <a:pt x="162" y="1816"/>
                  <a:pt x="54" y="2348"/>
                  <a:pt x="16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23">
            <a:extLst>
              <a:ext uri="{FF2B5EF4-FFF2-40B4-BE49-F238E27FC236}">
                <a16:creationId xmlns:a16="http://schemas.microsoft.com/office/drawing/2014/main" id="{BE795837-170D-4690-8DE7-B984708C0B59}"/>
              </a:ext>
            </a:extLst>
          </p:cNvPr>
          <p:cNvSpPr>
            <a:spLocks/>
          </p:cNvSpPr>
          <p:nvPr/>
        </p:nvSpPr>
        <p:spPr bwMode="auto">
          <a:xfrm>
            <a:off x="13594114" y="1262063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24">
            <a:extLst>
              <a:ext uri="{FF2B5EF4-FFF2-40B4-BE49-F238E27FC236}">
                <a16:creationId xmlns:a16="http://schemas.microsoft.com/office/drawing/2014/main" id="{3038DFA8-DE06-4746-AB8E-9BEB5B491D65}"/>
              </a:ext>
            </a:extLst>
          </p:cNvPr>
          <p:cNvSpPr>
            <a:spLocks/>
          </p:cNvSpPr>
          <p:nvPr/>
        </p:nvSpPr>
        <p:spPr bwMode="auto">
          <a:xfrm>
            <a:off x="13406789" y="1701800"/>
            <a:ext cx="41275" cy="344488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5"/>
                </a:cubicBezTo>
                <a:cubicBezTo>
                  <a:pt x="514" y="4025"/>
                  <a:pt x="399" y="4175"/>
                  <a:pt x="257" y="4175"/>
                </a:cubicBezTo>
                <a:cubicBezTo>
                  <a:pt x="115" y="4175"/>
                  <a:pt x="0" y="4025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25">
            <a:extLst>
              <a:ext uri="{FF2B5EF4-FFF2-40B4-BE49-F238E27FC236}">
                <a16:creationId xmlns:a16="http://schemas.microsoft.com/office/drawing/2014/main" id="{3D66904D-902B-4E25-986C-76A72D552C4F}"/>
              </a:ext>
            </a:extLst>
          </p:cNvPr>
          <p:cNvSpPr>
            <a:spLocks/>
          </p:cNvSpPr>
          <p:nvPr/>
        </p:nvSpPr>
        <p:spPr bwMode="auto">
          <a:xfrm>
            <a:off x="12873389" y="1893888"/>
            <a:ext cx="42863" cy="342900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5" y="3078"/>
                </a:cubicBezTo>
                <a:cubicBezTo>
                  <a:pt x="54" y="2346"/>
                  <a:pt x="161" y="1815"/>
                  <a:pt x="257" y="0"/>
                </a:cubicBezTo>
                <a:cubicBezTo>
                  <a:pt x="352" y="1815"/>
                  <a:pt x="460" y="2346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26">
            <a:extLst>
              <a:ext uri="{FF2B5EF4-FFF2-40B4-BE49-F238E27FC236}">
                <a16:creationId xmlns:a16="http://schemas.microsoft.com/office/drawing/2014/main" id="{2544F2DD-C681-4827-84E6-1ADA75505A78}"/>
              </a:ext>
            </a:extLst>
          </p:cNvPr>
          <p:cNvSpPr>
            <a:spLocks/>
          </p:cNvSpPr>
          <p:nvPr/>
        </p:nvSpPr>
        <p:spPr bwMode="auto">
          <a:xfrm>
            <a:off x="12351101" y="168116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5" y="2348"/>
                  <a:pt x="161" y="1816"/>
                  <a:pt x="257" y="0"/>
                </a:cubicBezTo>
                <a:cubicBezTo>
                  <a:pt x="352" y="1816"/>
                  <a:pt x="460" y="2348"/>
                  <a:pt x="499" y="3079"/>
                </a:cubicBezTo>
                <a:cubicBezTo>
                  <a:pt x="509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27">
            <a:extLst>
              <a:ext uri="{FF2B5EF4-FFF2-40B4-BE49-F238E27FC236}">
                <a16:creationId xmlns:a16="http://schemas.microsoft.com/office/drawing/2014/main" id="{A9660831-9140-4DE7-AE5A-D930FF653457}"/>
              </a:ext>
            </a:extLst>
          </p:cNvPr>
          <p:cNvSpPr>
            <a:spLocks/>
          </p:cNvSpPr>
          <p:nvPr/>
        </p:nvSpPr>
        <p:spPr bwMode="auto">
          <a:xfrm>
            <a:off x="11384314" y="1690688"/>
            <a:ext cx="42863" cy="342900"/>
          </a:xfrm>
          <a:custGeom>
            <a:avLst/>
            <a:gdLst>
              <a:gd name="T0" fmla="*/ 0 w 513"/>
              <a:gd name="T1" fmla="*/ 3685 h 4175"/>
              <a:gd name="T2" fmla="*/ 15 w 513"/>
              <a:gd name="T3" fmla="*/ 3078 h 4175"/>
              <a:gd name="T4" fmla="*/ 256 w 513"/>
              <a:gd name="T5" fmla="*/ 0 h 4175"/>
              <a:gd name="T6" fmla="*/ 498 w 513"/>
              <a:gd name="T7" fmla="*/ 3078 h 4175"/>
              <a:gd name="T8" fmla="*/ 513 w 513"/>
              <a:gd name="T9" fmla="*/ 3685 h 4175"/>
              <a:gd name="T10" fmla="*/ 256 w 513"/>
              <a:gd name="T11" fmla="*/ 4175 h 4175"/>
              <a:gd name="T12" fmla="*/ 0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5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1" y="1815"/>
                  <a:pt x="256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3"/>
                  <a:pt x="513" y="3685"/>
                </a:cubicBezTo>
                <a:cubicBezTo>
                  <a:pt x="513" y="4024"/>
                  <a:pt x="398" y="4175"/>
                  <a:pt x="256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28">
            <a:extLst>
              <a:ext uri="{FF2B5EF4-FFF2-40B4-BE49-F238E27FC236}">
                <a16:creationId xmlns:a16="http://schemas.microsoft.com/office/drawing/2014/main" id="{DAED48BB-B7FB-48FD-A565-2C3A57BF64BC}"/>
              </a:ext>
            </a:extLst>
          </p:cNvPr>
          <p:cNvSpPr>
            <a:spLocks/>
          </p:cNvSpPr>
          <p:nvPr/>
        </p:nvSpPr>
        <p:spPr bwMode="auto">
          <a:xfrm>
            <a:off x="11817701" y="1963738"/>
            <a:ext cx="42863" cy="342900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29">
            <a:extLst>
              <a:ext uri="{FF2B5EF4-FFF2-40B4-BE49-F238E27FC236}">
                <a16:creationId xmlns:a16="http://schemas.microsoft.com/office/drawing/2014/main" id="{DE455874-CE9F-4D35-884A-1A5B73D29EBE}"/>
              </a:ext>
            </a:extLst>
          </p:cNvPr>
          <p:cNvSpPr>
            <a:spLocks/>
          </p:cNvSpPr>
          <p:nvPr/>
        </p:nvSpPr>
        <p:spPr bwMode="auto">
          <a:xfrm>
            <a:off x="10698514" y="1828800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30">
            <a:extLst>
              <a:ext uri="{FF2B5EF4-FFF2-40B4-BE49-F238E27FC236}">
                <a16:creationId xmlns:a16="http://schemas.microsoft.com/office/drawing/2014/main" id="{A64420F5-4E4B-4898-8173-5361AC05A8C9}"/>
              </a:ext>
            </a:extLst>
          </p:cNvPr>
          <p:cNvSpPr>
            <a:spLocks/>
          </p:cNvSpPr>
          <p:nvPr/>
        </p:nvSpPr>
        <p:spPr bwMode="auto">
          <a:xfrm>
            <a:off x="10198451" y="1624013"/>
            <a:ext cx="41275" cy="342900"/>
          </a:xfrm>
          <a:custGeom>
            <a:avLst/>
            <a:gdLst>
              <a:gd name="T0" fmla="*/ 0 w 514"/>
              <a:gd name="T1" fmla="*/ 3687 h 4177"/>
              <a:gd name="T2" fmla="*/ 15 w 514"/>
              <a:gd name="T3" fmla="*/ 3079 h 4177"/>
              <a:gd name="T4" fmla="*/ 256 w 514"/>
              <a:gd name="T5" fmla="*/ 0 h 4177"/>
              <a:gd name="T6" fmla="*/ 498 w 514"/>
              <a:gd name="T7" fmla="*/ 3079 h 4177"/>
              <a:gd name="T8" fmla="*/ 514 w 514"/>
              <a:gd name="T9" fmla="*/ 3687 h 4177"/>
              <a:gd name="T10" fmla="*/ 256 w 514"/>
              <a:gd name="T11" fmla="*/ 4177 h 4177"/>
              <a:gd name="T12" fmla="*/ 0 w 514"/>
              <a:gd name="T13" fmla="*/ 3687 h 4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7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7"/>
                  <a:pt x="256" y="4177"/>
                </a:cubicBezTo>
                <a:cubicBezTo>
                  <a:pt x="115" y="4177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31">
            <a:extLst>
              <a:ext uri="{FF2B5EF4-FFF2-40B4-BE49-F238E27FC236}">
                <a16:creationId xmlns:a16="http://schemas.microsoft.com/office/drawing/2014/main" id="{CB3540A5-7B88-45CD-B2FE-43ECA99BEC0A}"/>
              </a:ext>
            </a:extLst>
          </p:cNvPr>
          <p:cNvSpPr>
            <a:spLocks/>
          </p:cNvSpPr>
          <p:nvPr/>
        </p:nvSpPr>
        <p:spPr bwMode="auto">
          <a:xfrm>
            <a:off x="9655526" y="1887538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32">
            <a:extLst>
              <a:ext uri="{FF2B5EF4-FFF2-40B4-BE49-F238E27FC236}">
                <a16:creationId xmlns:a16="http://schemas.microsoft.com/office/drawing/2014/main" id="{E4188CFC-B737-4C9D-809B-280A05166B75}"/>
              </a:ext>
            </a:extLst>
          </p:cNvPr>
          <p:cNvSpPr>
            <a:spLocks/>
          </p:cNvSpPr>
          <p:nvPr/>
        </p:nvSpPr>
        <p:spPr bwMode="auto">
          <a:xfrm>
            <a:off x="9252301" y="170656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2" y="1815"/>
                  <a:pt x="257" y="0"/>
                </a:cubicBezTo>
                <a:cubicBezTo>
                  <a:pt x="353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33">
            <a:extLst>
              <a:ext uri="{FF2B5EF4-FFF2-40B4-BE49-F238E27FC236}">
                <a16:creationId xmlns:a16="http://schemas.microsoft.com/office/drawing/2014/main" id="{27EB01F4-3B41-4C04-BF26-20E2D8D7A9DD}"/>
              </a:ext>
            </a:extLst>
          </p:cNvPr>
          <p:cNvSpPr>
            <a:spLocks/>
          </p:cNvSpPr>
          <p:nvPr/>
        </p:nvSpPr>
        <p:spPr bwMode="auto">
          <a:xfrm>
            <a:off x="8718901" y="1970088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34">
            <a:extLst>
              <a:ext uri="{FF2B5EF4-FFF2-40B4-BE49-F238E27FC236}">
                <a16:creationId xmlns:a16="http://schemas.microsoft.com/office/drawing/2014/main" id="{94DB3273-35D3-4BA7-A91F-7BC4AE89250F}"/>
              </a:ext>
            </a:extLst>
          </p:cNvPr>
          <p:cNvSpPr>
            <a:spLocks/>
          </p:cNvSpPr>
          <p:nvPr/>
        </p:nvSpPr>
        <p:spPr bwMode="auto">
          <a:xfrm>
            <a:off x="8185501" y="178911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35">
            <a:extLst>
              <a:ext uri="{FF2B5EF4-FFF2-40B4-BE49-F238E27FC236}">
                <a16:creationId xmlns:a16="http://schemas.microsoft.com/office/drawing/2014/main" id="{2BDE7953-2168-4F58-A49B-06DCA63F16B7}"/>
              </a:ext>
            </a:extLst>
          </p:cNvPr>
          <p:cNvSpPr>
            <a:spLocks/>
          </p:cNvSpPr>
          <p:nvPr/>
        </p:nvSpPr>
        <p:spPr bwMode="auto">
          <a:xfrm>
            <a:off x="7652101" y="2047875"/>
            <a:ext cx="42863" cy="342900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8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4"/>
                  <a:pt x="257" y="0"/>
                </a:cubicBezTo>
                <a:cubicBezTo>
                  <a:pt x="352" y="1814"/>
                  <a:pt x="459" y="2347"/>
                  <a:pt x="498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36">
            <a:extLst>
              <a:ext uri="{FF2B5EF4-FFF2-40B4-BE49-F238E27FC236}">
                <a16:creationId xmlns:a16="http://schemas.microsoft.com/office/drawing/2014/main" id="{CB754567-D496-4353-8568-F2DB0B465F20}"/>
              </a:ext>
            </a:extLst>
          </p:cNvPr>
          <p:cNvSpPr>
            <a:spLocks/>
          </p:cNvSpPr>
          <p:nvPr/>
        </p:nvSpPr>
        <p:spPr bwMode="auto">
          <a:xfrm>
            <a:off x="7120289" y="1763713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37">
            <a:extLst>
              <a:ext uri="{FF2B5EF4-FFF2-40B4-BE49-F238E27FC236}">
                <a16:creationId xmlns:a16="http://schemas.microsoft.com/office/drawing/2014/main" id="{6A9EE009-94C9-4C2E-ADC4-76F6363B1241}"/>
              </a:ext>
            </a:extLst>
          </p:cNvPr>
          <p:cNvSpPr>
            <a:spLocks/>
          </p:cNvSpPr>
          <p:nvPr/>
        </p:nvSpPr>
        <p:spPr bwMode="auto">
          <a:xfrm>
            <a:off x="7310789" y="2347913"/>
            <a:ext cx="42863" cy="342900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5"/>
                  <a:pt x="257" y="4175"/>
                </a:cubicBezTo>
                <a:cubicBezTo>
                  <a:pt x="399" y="4175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38">
            <a:extLst>
              <a:ext uri="{FF2B5EF4-FFF2-40B4-BE49-F238E27FC236}">
                <a16:creationId xmlns:a16="http://schemas.microsoft.com/office/drawing/2014/main" id="{9B6214D6-04FE-4528-99A0-80FEDC048524}"/>
              </a:ext>
            </a:extLst>
          </p:cNvPr>
          <p:cNvSpPr>
            <a:spLocks/>
          </p:cNvSpPr>
          <p:nvPr/>
        </p:nvSpPr>
        <p:spPr bwMode="auto">
          <a:xfrm>
            <a:off x="7844189" y="254000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39">
            <a:extLst>
              <a:ext uri="{FF2B5EF4-FFF2-40B4-BE49-F238E27FC236}">
                <a16:creationId xmlns:a16="http://schemas.microsoft.com/office/drawing/2014/main" id="{4573CD9D-06E1-4098-B188-2087987DB6E5}"/>
              </a:ext>
            </a:extLst>
          </p:cNvPr>
          <p:cNvSpPr>
            <a:spLocks/>
          </p:cNvSpPr>
          <p:nvPr/>
        </p:nvSpPr>
        <p:spPr bwMode="auto">
          <a:xfrm>
            <a:off x="8377589" y="235267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40">
            <a:extLst>
              <a:ext uri="{FF2B5EF4-FFF2-40B4-BE49-F238E27FC236}">
                <a16:creationId xmlns:a16="http://schemas.microsoft.com/office/drawing/2014/main" id="{8F9A3DD1-676C-4B24-9D93-7FF259180D82}"/>
              </a:ext>
            </a:extLst>
          </p:cNvPr>
          <p:cNvSpPr>
            <a:spLocks/>
          </p:cNvSpPr>
          <p:nvPr/>
        </p:nvSpPr>
        <p:spPr bwMode="auto">
          <a:xfrm>
            <a:off x="9444389" y="2446338"/>
            <a:ext cx="41275" cy="342900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8 h 4175"/>
              <a:gd name="T4" fmla="*/ 257 w 514"/>
              <a:gd name="T5" fmla="*/ 0 h 4175"/>
              <a:gd name="T6" fmla="*/ 16 w 514"/>
              <a:gd name="T7" fmla="*/ 3078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2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8"/>
                </a:cubicBezTo>
                <a:cubicBezTo>
                  <a:pt x="6" y="3305"/>
                  <a:pt x="0" y="3512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41">
            <a:extLst>
              <a:ext uri="{FF2B5EF4-FFF2-40B4-BE49-F238E27FC236}">
                <a16:creationId xmlns:a16="http://schemas.microsoft.com/office/drawing/2014/main" id="{484236C9-1387-4141-8D6D-784A7C30062E}"/>
              </a:ext>
            </a:extLst>
          </p:cNvPr>
          <p:cNvSpPr>
            <a:spLocks/>
          </p:cNvSpPr>
          <p:nvPr/>
        </p:nvSpPr>
        <p:spPr bwMode="auto">
          <a:xfrm>
            <a:off x="8910989" y="2635250"/>
            <a:ext cx="42863" cy="342900"/>
          </a:xfrm>
          <a:custGeom>
            <a:avLst/>
            <a:gdLst>
              <a:gd name="T0" fmla="*/ 514 w 514"/>
              <a:gd name="T1" fmla="*/ 3685 h 4175"/>
              <a:gd name="T2" fmla="*/ 499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9" y="3078"/>
                </a:cubicBezTo>
                <a:cubicBezTo>
                  <a:pt x="460" y="2347"/>
                  <a:pt x="353" y="1814"/>
                  <a:pt x="257" y="0"/>
                </a:cubicBezTo>
                <a:cubicBezTo>
                  <a:pt x="162" y="1814"/>
                  <a:pt x="54" y="2347"/>
                  <a:pt x="15" y="3078"/>
                </a:cubicBezTo>
                <a:cubicBezTo>
                  <a:pt x="6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42">
            <a:extLst>
              <a:ext uri="{FF2B5EF4-FFF2-40B4-BE49-F238E27FC236}">
                <a16:creationId xmlns:a16="http://schemas.microsoft.com/office/drawing/2014/main" id="{8FBA33AA-A2D8-4DF7-8E17-F37658C8DE03}"/>
              </a:ext>
            </a:extLst>
          </p:cNvPr>
          <p:cNvSpPr>
            <a:spLocks/>
          </p:cNvSpPr>
          <p:nvPr/>
        </p:nvSpPr>
        <p:spPr bwMode="auto">
          <a:xfrm>
            <a:off x="9977789" y="2660650"/>
            <a:ext cx="41275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6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6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43">
            <a:extLst>
              <a:ext uri="{FF2B5EF4-FFF2-40B4-BE49-F238E27FC236}">
                <a16:creationId xmlns:a16="http://schemas.microsoft.com/office/drawing/2014/main" id="{E0E7CDF9-1F8B-49D1-ADFA-FA564ADFFE48}"/>
              </a:ext>
            </a:extLst>
          </p:cNvPr>
          <p:cNvSpPr>
            <a:spLocks/>
          </p:cNvSpPr>
          <p:nvPr/>
        </p:nvSpPr>
        <p:spPr bwMode="auto">
          <a:xfrm>
            <a:off x="10511189" y="2405063"/>
            <a:ext cx="41275" cy="342900"/>
          </a:xfrm>
          <a:custGeom>
            <a:avLst/>
            <a:gdLst>
              <a:gd name="T0" fmla="*/ 513 w 513"/>
              <a:gd name="T1" fmla="*/ 3686 h 4176"/>
              <a:gd name="T2" fmla="*/ 498 w 513"/>
              <a:gd name="T3" fmla="*/ 3079 h 4176"/>
              <a:gd name="T4" fmla="*/ 257 w 513"/>
              <a:gd name="T5" fmla="*/ 0 h 4176"/>
              <a:gd name="T6" fmla="*/ 15 w 513"/>
              <a:gd name="T7" fmla="*/ 3079 h 4176"/>
              <a:gd name="T8" fmla="*/ 0 w 513"/>
              <a:gd name="T9" fmla="*/ 3686 h 4176"/>
              <a:gd name="T10" fmla="*/ 257 w 513"/>
              <a:gd name="T11" fmla="*/ 4176 h 4176"/>
              <a:gd name="T12" fmla="*/ 513 w 513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6">
                <a:moveTo>
                  <a:pt x="513" y="3686"/>
                </a:moveTo>
                <a:cubicBezTo>
                  <a:pt x="513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3" y="4025"/>
                  <a:pt x="513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44">
            <a:extLst>
              <a:ext uri="{FF2B5EF4-FFF2-40B4-BE49-F238E27FC236}">
                <a16:creationId xmlns:a16="http://schemas.microsoft.com/office/drawing/2014/main" id="{45C0F1DD-9C39-465A-BB54-E6052C1A110C}"/>
              </a:ext>
            </a:extLst>
          </p:cNvPr>
          <p:cNvSpPr>
            <a:spLocks/>
          </p:cNvSpPr>
          <p:nvPr/>
        </p:nvSpPr>
        <p:spPr bwMode="auto">
          <a:xfrm>
            <a:off x="11043001" y="272732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45">
            <a:extLst>
              <a:ext uri="{FF2B5EF4-FFF2-40B4-BE49-F238E27FC236}">
                <a16:creationId xmlns:a16="http://schemas.microsoft.com/office/drawing/2014/main" id="{4A50BD20-573B-410B-8357-65D005D3DBEE}"/>
              </a:ext>
            </a:extLst>
          </p:cNvPr>
          <p:cNvSpPr>
            <a:spLocks/>
          </p:cNvSpPr>
          <p:nvPr/>
        </p:nvSpPr>
        <p:spPr bwMode="auto">
          <a:xfrm>
            <a:off x="11576401" y="2462213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46">
            <a:extLst>
              <a:ext uri="{FF2B5EF4-FFF2-40B4-BE49-F238E27FC236}">
                <a16:creationId xmlns:a16="http://schemas.microsoft.com/office/drawing/2014/main" id="{65D3A984-8EE1-4438-AF9D-B66C96F4F703}"/>
              </a:ext>
            </a:extLst>
          </p:cNvPr>
          <p:cNvSpPr>
            <a:spLocks/>
          </p:cNvSpPr>
          <p:nvPr/>
        </p:nvSpPr>
        <p:spPr bwMode="auto">
          <a:xfrm>
            <a:off x="12109801" y="2389188"/>
            <a:ext cx="42863" cy="344488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47">
            <a:extLst>
              <a:ext uri="{FF2B5EF4-FFF2-40B4-BE49-F238E27FC236}">
                <a16:creationId xmlns:a16="http://schemas.microsoft.com/office/drawing/2014/main" id="{F43ED66A-2637-46AD-AD71-D835B36982ED}"/>
              </a:ext>
            </a:extLst>
          </p:cNvPr>
          <p:cNvSpPr>
            <a:spLocks/>
          </p:cNvSpPr>
          <p:nvPr/>
        </p:nvSpPr>
        <p:spPr bwMode="auto">
          <a:xfrm>
            <a:off x="12643201" y="2208213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48">
            <a:extLst>
              <a:ext uri="{FF2B5EF4-FFF2-40B4-BE49-F238E27FC236}">
                <a16:creationId xmlns:a16="http://schemas.microsoft.com/office/drawing/2014/main" id="{9E4CAF22-7747-4FEC-9C3E-76DB6ED977EA}"/>
              </a:ext>
            </a:extLst>
          </p:cNvPr>
          <p:cNvSpPr>
            <a:spLocks/>
          </p:cNvSpPr>
          <p:nvPr/>
        </p:nvSpPr>
        <p:spPr bwMode="auto">
          <a:xfrm>
            <a:off x="13181364" y="2505075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60" y="2348"/>
                  <a:pt x="352" y="1815"/>
                  <a:pt x="257" y="0"/>
                </a:cubicBezTo>
                <a:cubicBezTo>
                  <a:pt x="161" y="1815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49">
            <a:extLst>
              <a:ext uri="{FF2B5EF4-FFF2-40B4-BE49-F238E27FC236}">
                <a16:creationId xmlns:a16="http://schemas.microsoft.com/office/drawing/2014/main" id="{C3E8FAF7-45CB-46B9-8B6B-B06DE0A47FE5}"/>
              </a:ext>
            </a:extLst>
          </p:cNvPr>
          <p:cNvSpPr>
            <a:spLocks/>
          </p:cNvSpPr>
          <p:nvPr/>
        </p:nvSpPr>
        <p:spPr bwMode="auto">
          <a:xfrm>
            <a:off x="13556014" y="2117725"/>
            <a:ext cx="42863" cy="344488"/>
          </a:xfrm>
          <a:custGeom>
            <a:avLst/>
            <a:gdLst>
              <a:gd name="T0" fmla="*/ 515 w 515"/>
              <a:gd name="T1" fmla="*/ 3686 h 4176"/>
              <a:gd name="T2" fmla="*/ 499 w 515"/>
              <a:gd name="T3" fmla="*/ 3079 h 4176"/>
              <a:gd name="T4" fmla="*/ 257 w 515"/>
              <a:gd name="T5" fmla="*/ 0 h 4176"/>
              <a:gd name="T6" fmla="*/ 16 w 515"/>
              <a:gd name="T7" fmla="*/ 3079 h 4176"/>
              <a:gd name="T8" fmla="*/ 0 w 515"/>
              <a:gd name="T9" fmla="*/ 3686 h 4176"/>
              <a:gd name="T10" fmla="*/ 257 w 515"/>
              <a:gd name="T11" fmla="*/ 4176 h 4176"/>
              <a:gd name="T12" fmla="*/ 515 w 515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6">
                <a:moveTo>
                  <a:pt x="515" y="3686"/>
                </a:moveTo>
                <a:cubicBezTo>
                  <a:pt x="515" y="3513"/>
                  <a:pt x="509" y="3305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5" y="2347"/>
                  <a:pt x="16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6" y="4176"/>
                  <a:pt x="257" y="4176"/>
                </a:cubicBezTo>
                <a:cubicBezTo>
                  <a:pt x="399" y="4176"/>
                  <a:pt x="515" y="4024"/>
                  <a:pt x="515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50">
            <a:extLst>
              <a:ext uri="{FF2B5EF4-FFF2-40B4-BE49-F238E27FC236}">
                <a16:creationId xmlns:a16="http://schemas.microsoft.com/office/drawing/2014/main" id="{5320362B-040E-42FE-85A8-D4EC464649F1}"/>
              </a:ext>
            </a:extLst>
          </p:cNvPr>
          <p:cNvSpPr>
            <a:spLocks/>
          </p:cNvSpPr>
          <p:nvPr/>
        </p:nvSpPr>
        <p:spPr bwMode="auto">
          <a:xfrm>
            <a:off x="13271851" y="2940050"/>
            <a:ext cx="42863" cy="342900"/>
          </a:xfrm>
          <a:custGeom>
            <a:avLst/>
            <a:gdLst>
              <a:gd name="T0" fmla="*/ 0 w 515"/>
              <a:gd name="T1" fmla="*/ 3686 h 4175"/>
              <a:gd name="T2" fmla="*/ 16 w 515"/>
              <a:gd name="T3" fmla="*/ 3079 h 4175"/>
              <a:gd name="T4" fmla="*/ 257 w 515"/>
              <a:gd name="T5" fmla="*/ 0 h 4175"/>
              <a:gd name="T6" fmla="*/ 499 w 515"/>
              <a:gd name="T7" fmla="*/ 3079 h 4175"/>
              <a:gd name="T8" fmla="*/ 515 w 515"/>
              <a:gd name="T9" fmla="*/ 3686 h 4175"/>
              <a:gd name="T10" fmla="*/ 257 w 515"/>
              <a:gd name="T11" fmla="*/ 4175 h 4175"/>
              <a:gd name="T12" fmla="*/ 0 w 515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5" h="4175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5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9" y="3305"/>
                  <a:pt x="515" y="3513"/>
                  <a:pt x="515" y="3686"/>
                </a:cubicBezTo>
                <a:cubicBezTo>
                  <a:pt x="515" y="4024"/>
                  <a:pt x="399" y="4175"/>
                  <a:pt x="257" y="4175"/>
                </a:cubicBezTo>
                <a:cubicBezTo>
                  <a:pt x="116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51">
            <a:extLst>
              <a:ext uri="{FF2B5EF4-FFF2-40B4-BE49-F238E27FC236}">
                <a16:creationId xmlns:a16="http://schemas.microsoft.com/office/drawing/2014/main" id="{98881F07-ED8C-44F8-BB82-49899B8A45EA}"/>
              </a:ext>
            </a:extLst>
          </p:cNvPr>
          <p:cNvSpPr>
            <a:spLocks/>
          </p:cNvSpPr>
          <p:nvPr/>
        </p:nvSpPr>
        <p:spPr bwMode="auto">
          <a:xfrm>
            <a:off x="12835289" y="2751138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6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6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52">
            <a:extLst>
              <a:ext uri="{FF2B5EF4-FFF2-40B4-BE49-F238E27FC236}">
                <a16:creationId xmlns:a16="http://schemas.microsoft.com/office/drawing/2014/main" id="{E4F04BDC-99B6-41CE-9BD6-5703A96A0F1D}"/>
              </a:ext>
            </a:extLst>
          </p:cNvPr>
          <p:cNvSpPr>
            <a:spLocks/>
          </p:cNvSpPr>
          <p:nvPr/>
        </p:nvSpPr>
        <p:spPr bwMode="auto">
          <a:xfrm>
            <a:off x="12466989" y="2603500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6"/>
                  <a:pt x="257" y="0"/>
                </a:cubicBezTo>
                <a:cubicBezTo>
                  <a:pt x="353" y="1816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53">
            <a:extLst>
              <a:ext uri="{FF2B5EF4-FFF2-40B4-BE49-F238E27FC236}">
                <a16:creationId xmlns:a16="http://schemas.microsoft.com/office/drawing/2014/main" id="{5A3A56FE-4BC2-41AC-A0FD-A2F259552F4E}"/>
              </a:ext>
            </a:extLst>
          </p:cNvPr>
          <p:cNvSpPr>
            <a:spLocks/>
          </p:cNvSpPr>
          <p:nvPr/>
        </p:nvSpPr>
        <p:spPr bwMode="auto">
          <a:xfrm>
            <a:off x="11500201" y="2947988"/>
            <a:ext cx="41275" cy="342900"/>
          </a:xfrm>
          <a:custGeom>
            <a:avLst/>
            <a:gdLst>
              <a:gd name="T0" fmla="*/ 0 w 514"/>
              <a:gd name="T1" fmla="*/ 3685 h 4175"/>
              <a:gd name="T2" fmla="*/ 16 w 514"/>
              <a:gd name="T3" fmla="*/ 3078 h 4175"/>
              <a:gd name="T4" fmla="*/ 258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8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6" y="3305"/>
                  <a:pt x="16" y="3078"/>
                </a:cubicBezTo>
                <a:cubicBezTo>
                  <a:pt x="55" y="2347"/>
                  <a:pt x="162" y="1815"/>
                  <a:pt x="258" y="0"/>
                </a:cubicBezTo>
                <a:cubicBezTo>
                  <a:pt x="353" y="1815"/>
                  <a:pt x="460" y="2347"/>
                  <a:pt x="499" y="3078"/>
                </a:cubicBezTo>
                <a:cubicBezTo>
                  <a:pt x="509" y="3305"/>
                  <a:pt x="514" y="3512"/>
                  <a:pt x="514" y="3685"/>
                </a:cubicBezTo>
                <a:cubicBezTo>
                  <a:pt x="514" y="4024"/>
                  <a:pt x="399" y="4175"/>
                  <a:pt x="258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55">
            <a:extLst>
              <a:ext uri="{FF2B5EF4-FFF2-40B4-BE49-F238E27FC236}">
                <a16:creationId xmlns:a16="http://schemas.microsoft.com/office/drawing/2014/main" id="{67AC6AED-EB0C-4609-A6C1-8FCC3D7B248B}"/>
              </a:ext>
            </a:extLst>
          </p:cNvPr>
          <p:cNvSpPr>
            <a:spLocks/>
          </p:cNvSpPr>
          <p:nvPr/>
        </p:nvSpPr>
        <p:spPr bwMode="auto">
          <a:xfrm>
            <a:off x="10812814" y="3087688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56">
            <a:extLst>
              <a:ext uri="{FF2B5EF4-FFF2-40B4-BE49-F238E27FC236}">
                <a16:creationId xmlns:a16="http://schemas.microsoft.com/office/drawing/2014/main" id="{2D857DFD-F4AB-4AD2-8275-67D8836B4C30}"/>
              </a:ext>
            </a:extLst>
          </p:cNvPr>
          <p:cNvSpPr>
            <a:spLocks/>
          </p:cNvSpPr>
          <p:nvPr/>
        </p:nvSpPr>
        <p:spPr bwMode="auto">
          <a:xfrm>
            <a:off x="10312751" y="2881313"/>
            <a:ext cx="42863" cy="344488"/>
          </a:xfrm>
          <a:custGeom>
            <a:avLst/>
            <a:gdLst>
              <a:gd name="T0" fmla="*/ 0 w 514"/>
              <a:gd name="T1" fmla="*/ 3687 h 4176"/>
              <a:gd name="T2" fmla="*/ 15 w 514"/>
              <a:gd name="T3" fmla="*/ 3079 h 4176"/>
              <a:gd name="T4" fmla="*/ 256 w 514"/>
              <a:gd name="T5" fmla="*/ 0 h 4176"/>
              <a:gd name="T6" fmla="*/ 498 w 514"/>
              <a:gd name="T7" fmla="*/ 3079 h 4176"/>
              <a:gd name="T8" fmla="*/ 514 w 514"/>
              <a:gd name="T9" fmla="*/ 3687 h 4176"/>
              <a:gd name="T10" fmla="*/ 256 w 514"/>
              <a:gd name="T11" fmla="*/ 4176 h 4176"/>
              <a:gd name="T12" fmla="*/ 0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7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7"/>
                </a:cubicBezTo>
                <a:cubicBezTo>
                  <a:pt x="514" y="4025"/>
                  <a:pt x="398" y="4176"/>
                  <a:pt x="256" y="4176"/>
                </a:cubicBezTo>
                <a:cubicBezTo>
                  <a:pt x="115" y="4176"/>
                  <a:pt x="0" y="4025"/>
                  <a:pt x="0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57">
            <a:extLst>
              <a:ext uri="{FF2B5EF4-FFF2-40B4-BE49-F238E27FC236}">
                <a16:creationId xmlns:a16="http://schemas.microsoft.com/office/drawing/2014/main" id="{A6636674-F3B2-426E-A1E3-D80D15699987}"/>
              </a:ext>
            </a:extLst>
          </p:cNvPr>
          <p:cNvSpPr>
            <a:spLocks/>
          </p:cNvSpPr>
          <p:nvPr/>
        </p:nvSpPr>
        <p:spPr bwMode="auto">
          <a:xfrm>
            <a:off x="9769826" y="3146425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7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58">
            <a:extLst>
              <a:ext uri="{FF2B5EF4-FFF2-40B4-BE49-F238E27FC236}">
                <a16:creationId xmlns:a16="http://schemas.microsoft.com/office/drawing/2014/main" id="{49A41194-1FE9-45DC-B0DA-399E22DE4293}"/>
              </a:ext>
            </a:extLst>
          </p:cNvPr>
          <p:cNvSpPr>
            <a:spLocks/>
          </p:cNvSpPr>
          <p:nvPr/>
        </p:nvSpPr>
        <p:spPr bwMode="auto">
          <a:xfrm>
            <a:off x="9366601" y="296386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59">
            <a:extLst>
              <a:ext uri="{FF2B5EF4-FFF2-40B4-BE49-F238E27FC236}">
                <a16:creationId xmlns:a16="http://schemas.microsoft.com/office/drawing/2014/main" id="{C06C16B3-17E2-4057-8D87-5CF519CB5122}"/>
              </a:ext>
            </a:extLst>
          </p:cNvPr>
          <p:cNvSpPr>
            <a:spLocks/>
          </p:cNvSpPr>
          <p:nvPr/>
        </p:nvSpPr>
        <p:spPr bwMode="auto">
          <a:xfrm>
            <a:off x="8834789" y="3228975"/>
            <a:ext cx="41275" cy="342900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9 h 4175"/>
              <a:gd name="T4" fmla="*/ 257 w 514"/>
              <a:gd name="T5" fmla="*/ 0 h 4175"/>
              <a:gd name="T6" fmla="*/ 499 w 514"/>
              <a:gd name="T7" fmla="*/ 3079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60">
            <a:extLst>
              <a:ext uri="{FF2B5EF4-FFF2-40B4-BE49-F238E27FC236}">
                <a16:creationId xmlns:a16="http://schemas.microsoft.com/office/drawing/2014/main" id="{1D3473A9-F3D0-49E6-B7FF-EEDDE13FBDD0}"/>
              </a:ext>
            </a:extLst>
          </p:cNvPr>
          <p:cNvSpPr>
            <a:spLocks/>
          </p:cNvSpPr>
          <p:nvPr/>
        </p:nvSpPr>
        <p:spPr bwMode="auto">
          <a:xfrm>
            <a:off x="8301389" y="3048000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61">
            <a:extLst>
              <a:ext uri="{FF2B5EF4-FFF2-40B4-BE49-F238E27FC236}">
                <a16:creationId xmlns:a16="http://schemas.microsoft.com/office/drawing/2014/main" id="{63830DAC-D550-4275-9D6D-8FEA2634CEBA}"/>
              </a:ext>
            </a:extLst>
          </p:cNvPr>
          <p:cNvSpPr>
            <a:spLocks/>
          </p:cNvSpPr>
          <p:nvPr/>
        </p:nvSpPr>
        <p:spPr bwMode="auto">
          <a:xfrm>
            <a:off x="7767989" y="330676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59" y="2348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62">
            <a:extLst>
              <a:ext uri="{FF2B5EF4-FFF2-40B4-BE49-F238E27FC236}">
                <a16:creationId xmlns:a16="http://schemas.microsoft.com/office/drawing/2014/main" id="{36A72667-0639-441E-A422-06150D0A2534}"/>
              </a:ext>
            </a:extLst>
          </p:cNvPr>
          <p:cNvSpPr>
            <a:spLocks/>
          </p:cNvSpPr>
          <p:nvPr/>
        </p:nvSpPr>
        <p:spPr bwMode="auto">
          <a:xfrm>
            <a:off x="7234589" y="302101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8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63">
            <a:extLst>
              <a:ext uri="{FF2B5EF4-FFF2-40B4-BE49-F238E27FC236}">
                <a16:creationId xmlns:a16="http://schemas.microsoft.com/office/drawing/2014/main" id="{E4DDDE35-8C14-457E-A7DD-FBDAD3E29309}"/>
              </a:ext>
            </a:extLst>
          </p:cNvPr>
          <p:cNvSpPr>
            <a:spLocks/>
          </p:cNvSpPr>
          <p:nvPr/>
        </p:nvSpPr>
        <p:spPr bwMode="auto">
          <a:xfrm>
            <a:off x="7220301" y="3746500"/>
            <a:ext cx="42863" cy="342900"/>
          </a:xfrm>
          <a:custGeom>
            <a:avLst/>
            <a:gdLst>
              <a:gd name="T0" fmla="*/ 514 w 514"/>
              <a:gd name="T1" fmla="*/ 3686 h 4175"/>
              <a:gd name="T2" fmla="*/ 499 w 514"/>
              <a:gd name="T3" fmla="*/ 3079 h 4175"/>
              <a:gd name="T4" fmla="*/ 257 w 514"/>
              <a:gd name="T5" fmla="*/ 0 h 4175"/>
              <a:gd name="T6" fmla="*/ 15 w 514"/>
              <a:gd name="T7" fmla="*/ 3079 h 4175"/>
              <a:gd name="T8" fmla="*/ 0 w 514"/>
              <a:gd name="T9" fmla="*/ 3686 h 4175"/>
              <a:gd name="T10" fmla="*/ 257 w 514"/>
              <a:gd name="T11" fmla="*/ 4175 h 4175"/>
              <a:gd name="T12" fmla="*/ 514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65">
            <a:extLst>
              <a:ext uri="{FF2B5EF4-FFF2-40B4-BE49-F238E27FC236}">
                <a16:creationId xmlns:a16="http://schemas.microsoft.com/office/drawing/2014/main" id="{7F5B33DA-9D25-4096-8187-15007CB9BB0A}"/>
              </a:ext>
            </a:extLst>
          </p:cNvPr>
          <p:cNvSpPr>
            <a:spLocks/>
          </p:cNvSpPr>
          <p:nvPr/>
        </p:nvSpPr>
        <p:spPr bwMode="auto">
          <a:xfrm>
            <a:off x="8287101" y="3751263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66">
            <a:extLst>
              <a:ext uri="{FF2B5EF4-FFF2-40B4-BE49-F238E27FC236}">
                <a16:creationId xmlns:a16="http://schemas.microsoft.com/office/drawing/2014/main" id="{E921DC22-D0C7-474C-94BB-38F58FB9A13B}"/>
              </a:ext>
            </a:extLst>
          </p:cNvPr>
          <p:cNvSpPr>
            <a:spLocks/>
          </p:cNvSpPr>
          <p:nvPr/>
        </p:nvSpPr>
        <p:spPr bwMode="auto">
          <a:xfrm>
            <a:off x="9361839" y="3844925"/>
            <a:ext cx="41275" cy="338138"/>
          </a:xfrm>
          <a:custGeom>
            <a:avLst/>
            <a:gdLst>
              <a:gd name="T0" fmla="*/ 507 w 507"/>
              <a:gd name="T1" fmla="*/ 3637 h 4120"/>
              <a:gd name="T2" fmla="*/ 492 w 507"/>
              <a:gd name="T3" fmla="*/ 3038 h 4120"/>
              <a:gd name="T4" fmla="*/ 253 w 507"/>
              <a:gd name="T5" fmla="*/ 0 h 4120"/>
              <a:gd name="T6" fmla="*/ 15 w 507"/>
              <a:gd name="T7" fmla="*/ 3038 h 4120"/>
              <a:gd name="T8" fmla="*/ 0 w 507"/>
              <a:gd name="T9" fmla="*/ 3637 h 4120"/>
              <a:gd name="T10" fmla="*/ 253 w 507"/>
              <a:gd name="T11" fmla="*/ 4120 h 4120"/>
              <a:gd name="T12" fmla="*/ 507 w 507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0">
                <a:moveTo>
                  <a:pt x="507" y="3637"/>
                </a:moveTo>
                <a:cubicBezTo>
                  <a:pt x="507" y="3466"/>
                  <a:pt x="501" y="3262"/>
                  <a:pt x="492" y="3038"/>
                </a:cubicBezTo>
                <a:cubicBezTo>
                  <a:pt x="453" y="2316"/>
                  <a:pt x="347" y="1791"/>
                  <a:pt x="253" y="0"/>
                </a:cubicBezTo>
                <a:cubicBezTo>
                  <a:pt x="159" y="1791"/>
                  <a:pt x="53" y="2316"/>
                  <a:pt x="15" y="3038"/>
                </a:cubicBezTo>
                <a:cubicBezTo>
                  <a:pt x="5" y="3262"/>
                  <a:pt x="0" y="3466"/>
                  <a:pt x="0" y="3637"/>
                </a:cubicBezTo>
                <a:cubicBezTo>
                  <a:pt x="0" y="3971"/>
                  <a:pt x="113" y="4120"/>
                  <a:pt x="253" y="4120"/>
                </a:cubicBezTo>
                <a:cubicBezTo>
                  <a:pt x="393" y="4120"/>
                  <a:pt x="507" y="3971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67">
            <a:extLst>
              <a:ext uri="{FF2B5EF4-FFF2-40B4-BE49-F238E27FC236}">
                <a16:creationId xmlns:a16="http://schemas.microsoft.com/office/drawing/2014/main" id="{6E96CACF-3B58-4840-BD40-65634E1CB798}"/>
              </a:ext>
            </a:extLst>
          </p:cNvPr>
          <p:cNvSpPr>
            <a:spLocks/>
          </p:cNvSpPr>
          <p:nvPr/>
        </p:nvSpPr>
        <p:spPr bwMode="auto">
          <a:xfrm>
            <a:off x="8834789" y="4030663"/>
            <a:ext cx="41275" cy="339725"/>
          </a:xfrm>
          <a:custGeom>
            <a:avLst/>
            <a:gdLst>
              <a:gd name="T0" fmla="*/ 507 w 507"/>
              <a:gd name="T1" fmla="*/ 3637 h 4121"/>
              <a:gd name="T2" fmla="*/ 492 w 507"/>
              <a:gd name="T3" fmla="*/ 3038 h 4121"/>
              <a:gd name="T4" fmla="*/ 254 w 507"/>
              <a:gd name="T5" fmla="*/ 0 h 4121"/>
              <a:gd name="T6" fmla="*/ 15 w 507"/>
              <a:gd name="T7" fmla="*/ 3038 h 4121"/>
              <a:gd name="T8" fmla="*/ 0 w 507"/>
              <a:gd name="T9" fmla="*/ 3637 h 4121"/>
              <a:gd name="T10" fmla="*/ 254 w 507"/>
              <a:gd name="T11" fmla="*/ 4121 h 4121"/>
              <a:gd name="T12" fmla="*/ 507 w 507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1">
                <a:moveTo>
                  <a:pt x="507" y="3637"/>
                </a:moveTo>
                <a:cubicBezTo>
                  <a:pt x="507" y="3467"/>
                  <a:pt x="502" y="3262"/>
                  <a:pt x="492" y="3038"/>
                </a:cubicBezTo>
                <a:cubicBezTo>
                  <a:pt x="454" y="2317"/>
                  <a:pt x="348" y="1791"/>
                  <a:pt x="254" y="0"/>
                </a:cubicBezTo>
                <a:cubicBezTo>
                  <a:pt x="160" y="1791"/>
                  <a:pt x="54" y="2317"/>
                  <a:pt x="15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7" y="3972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68">
            <a:extLst>
              <a:ext uri="{FF2B5EF4-FFF2-40B4-BE49-F238E27FC236}">
                <a16:creationId xmlns:a16="http://schemas.microsoft.com/office/drawing/2014/main" id="{B054C700-A512-476A-84F3-63259A7508BF}"/>
              </a:ext>
            </a:extLst>
          </p:cNvPr>
          <p:cNvSpPr>
            <a:spLocks/>
          </p:cNvSpPr>
          <p:nvPr/>
        </p:nvSpPr>
        <p:spPr bwMode="auto">
          <a:xfrm>
            <a:off x="9887301" y="4056063"/>
            <a:ext cx="41275" cy="339725"/>
          </a:xfrm>
          <a:custGeom>
            <a:avLst/>
            <a:gdLst>
              <a:gd name="T0" fmla="*/ 507 w 507"/>
              <a:gd name="T1" fmla="*/ 3637 h 4120"/>
              <a:gd name="T2" fmla="*/ 492 w 507"/>
              <a:gd name="T3" fmla="*/ 3038 h 4120"/>
              <a:gd name="T4" fmla="*/ 254 w 507"/>
              <a:gd name="T5" fmla="*/ 0 h 4120"/>
              <a:gd name="T6" fmla="*/ 15 w 507"/>
              <a:gd name="T7" fmla="*/ 3038 h 4120"/>
              <a:gd name="T8" fmla="*/ 0 w 507"/>
              <a:gd name="T9" fmla="*/ 3637 h 4120"/>
              <a:gd name="T10" fmla="*/ 254 w 507"/>
              <a:gd name="T11" fmla="*/ 4120 h 4120"/>
              <a:gd name="T12" fmla="*/ 507 w 507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0">
                <a:moveTo>
                  <a:pt x="507" y="3637"/>
                </a:moveTo>
                <a:cubicBezTo>
                  <a:pt x="507" y="3466"/>
                  <a:pt x="502" y="3261"/>
                  <a:pt x="492" y="3038"/>
                </a:cubicBezTo>
                <a:cubicBezTo>
                  <a:pt x="454" y="2316"/>
                  <a:pt x="348" y="1791"/>
                  <a:pt x="254" y="0"/>
                </a:cubicBezTo>
                <a:cubicBezTo>
                  <a:pt x="160" y="1791"/>
                  <a:pt x="54" y="2316"/>
                  <a:pt x="15" y="3038"/>
                </a:cubicBezTo>
                <a:cubicBezTo>
                  <a:pt x="6" y="3261"/>
                  <a:pt x="0" y="3466"/>
                  <a:pt x="0" y="3637"/>
                </a:cubicBezTo>
                <a:cubicBezTo>
                  <a:pt x="0" y="3971"/>
                  <a:pt x="114" y="4120"/>
                  <a:pt x="254" y="4120"/>
                </a:cubicBezTo>
                <a:cubicBezTo>
                  <a:pt x="394" y="4120"/>
                  <a:pt x="507" y="3971"/>
                  <a:pt x="507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69">
            <a:extLst>
              <a:ext uri="{FF2B5EF4-FFF2-40B4-BE49-F238E27FC236}">
                <a16:creationId xmlns:a16="http://schemas.microsoft.com/office/drawing/2014/main" id="{D8CA26FD-0C58-4D3E-ACE9-DDE79516A0E5}"/>
              </a:ext>
            </a:extLst>
          </p:cNvPr>
          <p:cNvSpPr>
            <a:spLocks/>
          </p:cNvSpPr>
          <p:nvPr/>
        </p:nvSpPr>
        <p:spPr bwMode="auto">
          <a:xfrm>
            <a:off x="10420701" y="3803650"/>
            <a:ext cx="41275" cy="342900"/>
          </a:xfrm>
          <a:custGeom>
            <a:avLst/>
            <a:gdLst>
              <a:gd name="T0" fmla="*/ 514 w 514"/>
              <a:gd name="T1" fmla="*/ 3687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7 h 4176"/>
              <a:gd name="T10" fmla="*/ 257 w 514"/>
              <a:gd name="T11" fmla="*/ 4176 h 4176"/>
              <a:gd name="T12" fmla="*/ 514 w 514"/>
              <a:gd name="T13" fmla="*/ 3687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7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5" y="3306"/>
                  <a:pt x="0" y="3513"/>
                  <a:pt x="0" y="3687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8" y="4176"/>
                  <a:pt x="514" y="4025"/>
                  <a:pt x="514" y="368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70">
            <a:extLst>
              <a:ext uri="{FF2B5EF4-FFF2-40B4-BE49-F238E27FC236}">
                <a16:creationId xmlns:a16="http://schemas.microsoft.com/office/drawing/2014/main" id="{4F96F0BA-B086-4815-AB44-DFA0EA6BC0CC}"/>
              </a:ext>
            </a:extLst>
          </p:cNvPr>
          <p:cNvSpPr>
            <a:spLocks/>
          </p:cNvSpPr>
          <p:nvPr/>
        </p:nvSpPr>
        <p:spPr bwMode="auto">
          <a:xfrm>
            <a:off x="10952514" y="4124325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71">
            <a:extLst>
              <a:ext uri="{FF2B5EF4-FFF2-40B4-BE49-F238E27FC236}">
                <a16:creationId xmlns:a16="http://schemas.microsoft.com/office/drawing/2014/main" id="{9DD91747-856A-46EF-A35E-4D68DD62FB7E}"/>
              </a:ext>
            </a:extLst>
          </p:cNvPr>
          <p:cNvSpPr>
            <a:spLocks/>
          </p:cNvSpPr>
          <p:nvPr/>
        </p:nvSpPr>
        <p:spPr bwMode="auto">
          <a:xfrm>
            <a:off x="11485914" y="386080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72">
            <a:extLst>
              <a:ext uri="{FF2B5EF4-FFF2-40B4-BE49-F238E27FC236}">
                <a16:creationId xmlns:a16="http://schemas.microsoft.com/office/drawing/2014/main" id="{57A3AB4C-E15F-4ACE-B554-4A35F5FFE8D8}"/>
              </a:ext>
            </a:extLst>
          </p:cNvPr>
          <p:cNvSpPr>
            <a:spLocks/>
          </p:cNvSpPr>
          <p:nvPr/>
        </p:nvSpPr>
        <p:spPr bwMode="auto">
          <a:xfrm>
            <a:off x="11970101" y="3321050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8"/>
                  <a:pt x="352" y="1816"/>
                  <a:pt x="257" y="0"/>
                </a:cubicBezTo>
                <a:cubicBezTo>
                  <a:pt x="161" y="1816"/>
                  <a:pt x="54" y="2348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Freeform 73">
            <a:extLst>
              <a:ext uri="{FF2B5EF4-FFF2-40B4-BE49-F238E27FC236}">
                <a16:creationId xmlns:a16="http://schemas.microsoft.com/office/drawing/2014/main" id="{B07C62DD-D289-449A-AACE-AB4827A0BFCE}"/>
              </a:ext>
            </a:extLst>
          </p:cNvPr>
          <p:cNvSpPr>
            <a:spLocks/>
          </p:cNvSpPr>
          <p:nvPr/>
        </p:nvSpPr>
        <p:spPr bwMode="auto">
          <a:xfrm>
            <a:off x="12503501" y="3140075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5"/>
                  <a:pt x="499" y="3079"/>
                </a:cubicBezTo>
                <a:cubicBezTo>
                  <a:pt x="459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5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74">
            <a:extLst>
              <a:ext uri="{FF2B5EF4-FFF2-40B4-BE49-F238E27FC236}">
                <a16:creationId xmlns:a16="http://schemas.microsoft.com/office/drawing/2014/main" id="{DAA56A58-1860-4158-8A8A-B3DAA725AFB0}"/>
              </a:ext>
            </a:extLst>
          </p:cNvPr>
          <p:cNvSpPr>
            <a:spLocks/>
          </p:cNvSpPr>
          <p:nvPr/>
        </p:nvSpPr>
        <p:spPr bwMode="auto">
          <a:xfrm>
            <a:off x="13036901" y="339883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Freeform 75">
            <a:extLst>
              <a:ext uri="{FF2B5EF4-FFF2-40B4-BE49-F238E27FC236}">
                <a16:creationId xmlns:a16="http://schemas.microsoft.com/office/drawing/2014/main" id="{5E373BF5-34B4-483A-9A69-B5E7249CAD81}"/>
              </a:ext>
            </a:extLst>
          </p:cNvPr>
          <p:cNvSpPr>
            <a:spLocks/>
          </p:cNvSpPr>
          <p:nvPr/>
        </p:nvSpPr>
        <p:spPr bwMode="auto">
          <a:xfrm>
            <a:off x="13570301" y="311308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8 h 4176"/>
              <a:gd name="T4" fmla="*/ 257 w 514"/>
              <a:gd name="T5" fmla="*/ 0 h 4176"/>
              <a:gd name="T6" fmla="*/ 15 w 514"/>
              <a:gd name="T7" fmla="*/ 3078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8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76">
            <a:extLst>
              <a:ext uri="{FF2B5EF4-FFF2-40B4-BE49-F238E27FC236}">
                <a16:creationId xmlns:a16="http://schemas.microsoft.com/office/drawing/2014/main" id="{0EF66288-9087-459F-890B-0D32D9A64612}"/>
              </a:ext>
            </a:extLst>
          </p:cNvPr>
          <p:cNvSpPr>
            <a:spLocks/>
          </p:cNvSpPr>
          <p:nvPr/>
        </p:nvSpPr>
        <p:spPr bwMode="auto">
          <a:xfrm>
            <a:off x="13381389" y="3554413"/>
            <a:ext cx="42863" cy="342900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2" y="1815"/>
                  <a:pt x="460" y="2347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77">
            <a:extLst>
              <a:ext uri="{FF2B5EF4-FFF2-40B4-BE49-F238E27FC236}">
                <a16:creationId xmlns:a16="http://schemas.microsoft.com/office/drawing/2014/main" id="{2C57D400-7B17-49FC-B8D9-2060B9FB8BFF}"/>
              </a:ext>
            </a:extLst>
          </p:cNvPr>
          <p:cNvSpPr>
            <a:spLocks/>
          </p:cNvSpPr>
          <p:nvPr/>
        </p:nvSpPr>
        <p:spPr bwMode="auto">
          <a:xfrm>
            <a:off x="12847989" y="3744913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78">
            <a:extLst>
              <a:ext uri="{FF2B5EF4-FFF2-40B4-BE49-F238E27FC236}">
                <a16:creationId xmlns:a16="http://schemas.microsoft.com/office/drawing/2014/main" id="{84E5695B-EAB8-4A43-ACD1-E6E8D457DAD5}"/>
              </a:ext>
            </a:extLst>
          </p:cNvPr>
          <p:cNvSpPr>
            <a:spLocks/>
          </p:cNvSpPr>
          <p:nvPr/>
        </p:nvSpPr>
        <p:spPr bwMode="auto">
          <a:xfrm>
            <a:off x="12325701" y="3533775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9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79">
            <a:extLst>
              <a:ext uri="{FF2B5EF4-FFF2-40B4-BE49-F238E27FC236}">
                <a16:creationId xmlns:a16="http://schemas.microsoft.com/office/drawing/2014/main" id="{1C55B425-986C-4626-BE12-F131694209CD}"/>
              </a:ext>
            </a:extLst>
          </p:cNvPr>
          <p:cNvSpPr>
            <a:spLocks/>
          </p:cNvSpPr>
          <p:nvPr/>
        </p:nvSpPr>
        <p:spPr bwMode="auto">
          <a:xfrm>
            <a:off x="11409714" y="4346575"/>
            <a:ext cx="41275" cy="342900"/>
          </a:xfrm>
          <a:custGeom>
            <a:avLst/>
            <a:gdLst>
              <a:gd name="T0" fmla="*/ 0 w 513"/>
              <a:gd name="T1" fmla="*/ 3686 h 4175"/>
              <a:gd name="T2" fmla="*/ 15 w 513"/>
              <a:gd name="T3" fmla="*/ 3078 h 4175"/>
              <a:gd name="T4" fmla="*/ 256 w 513"/>
              <a:gd name="T5" fmla="*/ 0 h 4175"/>
              <a:gd name="T6" fmla="*/ 498 w 513"/>
              <a:gd name="T7" fmla="*/ 3078 h 4175"/>
              <a:gd name="T8" fmla="*/ 513 w 513"/>
              <a:gd name="T9" fmla="*/ 3686 h 4175"/>
              <a:gd name="T10" fmla="*/ 256 w 513"/>
              <a:gd name="T11" fmla="*/ 4175 h 4175"/>
              <a:gd name="T12" fmla="*/ 0 w 513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6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5"/>
                  <a:pt x="256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2"/>
                  <a:pt x="513" y="3686"/>
                </a:cubicBezTo>
                <a:cubicBezTo>
                  <a:pt x="513" y="4024"/>
                  <a:pt x="398" y="4175"/>
                  <a:pt x="256" y="4175"/>
                </a:cubicBezTo>
                <a:cubicBezTo>
                  <a:pt x="115" y="4175"/>
                  <a:pt x="0" y="4024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80">
            <a:extLst>
              <a:ext uri="{FF2B5EF4-FFF2-40B4-BE49-F238E27FC236}">
                <a16:creationId xmlns:a16="http://schemas.microsoft.com/office/drawing/2014/main" id="{CD1E9D64-2185-4B4D-9F34-6AEF4620345B}"/>
              </a:ext>
            </a:extLst>
          </p:cNvPr>
          <p:cNvSpPr>
            <a:spLocks/>
          </p:cNvSpPr>
          <p:nvPr/>
        </p:nvSpPr>
        <p:spPr bwMode="auto">
          <a:xfrm>
            <a:off x="11843101" y="4619625"/>
            <a:ext cx="41275" cy="344488"/>
          </a:xfrm>
          <a:custGeom>
            <a:avLst/>
            <a:gdLst>
              <a:gd name="T0" fmla="*/ 0 w 514"/>
              <a:gd name="T1" fmla="*/ 3686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6 h 4175"/>
              <a:gd name="T10" fmla="*/ 257 w 514"/>
              <a:gd name="T11" fmla="*/ 4175 h 4175"/>
              <a:gd name="T12" fmla="*/ 0 w 514"/>
              <a:gd name="T13" fmla="*/ 3686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6"/>
                </a:moveTo>
                <a:cubicBezTo>
                  <a:pt x="0" y="3513"/>
                  <a:pt x="5" y="3305"/>
                  <a:pt x="15" y="3078"/>
                </a:cubicBezTo>
                <a:cubicBezTo>
                  <a:pt x="54" y="2347"/>
                  <a:pt x="162" y="1815"/>
                  <a:pt x="257" y="0"/>
                </a:cubicBezTo>
                <a:cubicBezTo>
                  <a:pt x="353" y="1815"/>
                  <a:pt x="459" y="2347"/>
                  <a:pt x="499" y="3078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5"/>
                  <a:pt x="257" y="4175"/>
                </a:cubicBezTo>
                <a:cubicBezTo>
                  <a:pt x="115" y="4175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81">
            <a:extLst>
              <a:ext uri="{FF2B5EF4-FFF2-40B4-BE49-F238E27FC236}">
                <a16:creationId xmlns:a16="http://schemas.microsoft.com/office/drawing/2014/main" id="{7C4E5F95-CDBA-4F46-A186-2DBAACF18A73}"/>
              </a:ext>
            </a:extLst>
          </p:cNvPr>
          <p:cNvSpPr>
            <a:spLocks/>
          </p:cNvSpPr>
          <p:nvPr/>
        </p:nvSpPr>
        <p:spPr bwMode="auto">
          <a:xfrm>
            <a:off x="10722326" y="4484688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82">
            <a:extLst>
              <a:ext uri="{FF2B5EF4-FFF2-40B4-BE49-F238E27FC236}">
                <a16:creationId xmlns:a16="http://schemas.microsoft.com/office/drawing/2014/main" id="{81C0B484-33A3-406B-B04E-CFC0254DBE8A}"/>
              </a:ext>
            </a:extLst>
          </p:cNvPr>
          <p:cNvSpPr>
            <a:spLocks/>
          </p:cNvSpPr>
          <p:nvPr/>
        </p:nvSpPr>
        <p:spPr bwMode="auto">
          <a:xfrm>
            <a:off x="10222264" y="4279900"/>
            <a:ext cx="42863" cy="342900"/>
          </a:xfrm>
          <a:custGeom>
            <a:avLst/>
            <a:gdLst>
              <a:gd name="T0" fmla="*/ 0 w 513"/>
              <a:gd name="T1" fmla="*/ 3685 h 4175"/>
              <a:gd name="T2" fmla="*/ 15 w 513"/>
              <a:gd name="T3" fmla="*/ 3078 h 4175"/>
              <a:gd name="T4" fmla="*/ 257 w 513"/>
              <a:gd name="T5" fmla="*/ 0 h 4175"/>
              <a:gd name="T6" fmla="*/ 498 w 513"/>
              <a:gd name="T7" fmla="*/ 3078 h 4175"/>
              <a:gd name="T8" fmla="*/ 513 w 513"/>
              <a:gd name="T9" fmla="*/ 3685 h 4175"/>
              <a:gd name="T10" fmla="*/ 257 w 513"/>
              <a:gd name="T11" fmla="*/ 4175 h 4175"/>
              <a:gd name="T12" fmla="*/ 0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8"/>
                </a:cubicBezTo>
                <a:cubicBezTo>
                  <a:pt x="508" y="3305"/>
                  <a:pt x="513" y="3512"/>
                  <a:pt x="513" y="3685"/>
                </a:cubicBezTo>
                <a:cubicBezTo>
                  <a:pt x="513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Freeform 94">
            <a:extLst>
              <a:ext uri="{FF2B5EF4-FFF2-40B4-BE49-F238E27FC236}">
                <a16:creationId xmlns:a16="http://schemas.microsoft.com/office/drawing/2014/main" id="{166F3AA7-F6E6-4C52-80E3-58165FC057FE}"/>
              </a:ext>
            </a:extLst>
          </p:cNvPr>
          <p:cNvSpPr>
            <a:spLocks/>
          </p:cNvSpPr>
          <p:nvPr/>
        </p:nvSpPr>
        <p:spPr bwMode="auto">
          <a:xfrm>
            <a:off x="9915876" y="5426075"/>
            <a:ext cx="41275" cy="342900"/>
          </a:xfrm>
          <a:custGeom>
            <a:avLst/>
            <a:gdLst>
              <a:gd name="T0" fmla="*/ 513 w 513"/>
              <a:gd name="T1" fmla="*/ 3685 h 4175"/>
              <a:gd name="T2" fmla="*/ 498 w 513"/>
              <a:gd name="T3" fmla="*/ 3078 h 4175"/>
              <a:gd name="T4" fmla="*/ 257 w 513"/>
              <a:gd name="T5" fmla="*/ 0 h 4175"/>
              <a:gd name="T6" fmla="*/ 15 w 513"/>
              <a:gd name="T7" fmla="*/ 3078 h 4175"/>
              <a:gd name="T8" fmla="*/ 0 w 513"/>
              <a:gd name="T9" fmla="*/ 3685 h 4175"/>
              <a:gd name="T10" fmla="*/ 257 w 513"/>
              <a:gd name="T11" fmla="*/ 4175 h 4175"/>
              <a:gd name="T12" fmla="*/ 513 w 513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5">
                <a:moveTo>
                  <a:pt x="513" y="3685"/>
                </a:moveTo>
                <a:cubicBezTo>
                  <a:pt x="513" y="3513"/>
                  <a:pt x="508" y="3305"/>
                  <a:pt x="498" y="3078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8"/>
                </a:cubicBezTo>
                <a:cubicBezTo>
                  <a:pt x="5" y="3305"/>
                  <a:pt x="0" y="3513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8" y="4175"/>
                  <a:pt x="513" y="4024"/>
                  <a:pt x="513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95">
            <a:extLst>
              <a:ext uri="{FF2B5EF4-FFF2-40B4-BE49-F238E27FC236}">
                <a16:creationId xmlns:a16="http://schemas.microsoft.com/office/drawing/2014/main" id="{21E5755D-7D72-4BA5-8663-42EF16872165}"/>
              </a:ext>
            </a:extLst>
          </p:cNvPr>
          <p:cNvSpPr>
            <a:spLocks/>
          </p:cNvSpPr>
          <p:nvPr/>
        </p:nvSpPr>
        <p:spPr bwMode="auto">
          <a:xfrm>
            <a:off x="10449276" y="517048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6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6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7"/>
                  <a:pt x="352" y="1815"/>
                  <a:pt x="256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6" y="4176"/>
                </a:cubicBezTo>
                <a:cubicBezTo>
                  <a:pt x="398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96">
            <a:extLst>
              <a:ext uri="{FF2B5EF4-FFF2-40B4-BE49-F238E27FC236}">
                <a16:creationId xmlns:a16="http://schemas.microsoft.com/office/drawing/2014/main" id="{5E61593B-EADA-4BAC-84DA-293DD5F2BC3F}"/>
              </a:ext>
            </a:extLst>
          </p:cNvPr>
          <p:cNvSpPr>
            <a:spLocks/>
          </p:cNvSpPr>
          <p:nvPr/>
        </p:nvSpPr>
        <p:spPr bwMode="auto">
          <a:xfrm>
            <a:off x="10982676" y="5491163"/>
            <a:ext cx="41275" cy="344488"/>
          </a:xfrm>
          <a:custGeom>
            <a:avLst/>
            <a:gdLst>
              <a:gd name="T0" fmla="*/ 514 w 514"/>
              <a:gd name="T1" fmla="*/ 3686 h 4176"/>
              <a:gd name="T2" fmla="*/ 498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8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5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97">
            <a:extLst>
              <a:ext uri="{FF2B5EF4-FFF2-40B4-BE49-F238E27FC236}">
                <a16:creationId xmlns:a16="http://schemas.microsoft.com/office/drawing/2014/main" id="{797124D9-1031-4107-83B8-D14D1A4C2FD1}"/>
              </a:ext>
            </a:extLst>
          </p:cNvPr>
          <p:cNvSpPr>
            <a:spLocks/>
          </p:cNvSpPr>
          <p:nvPr/>
        </p:nvSpPr>
        <p:spPr bwMode="auto">
          <a:xfrm>
            <a:off x="11514489" y="5227638"/>
            <a:ext cx="42863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2"/>
                  <a:pt x="508" y="3305"/>
                  <a:pt x="499" y="3079"/>
                </a:cubicBezTo>
                <a:cubicBezTo>
                  <a:pt x="459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5"/>
                  <a:pt x="0" y="3512"/>
                  <a:pt x="0" y="3686"/>
                </a:cubicBezTo>
                <a:cubicBezTo>
                  <a:pt x="0" y="4024"/>
                  <a:pt x="115" y="4176"/>
                  <a:pt x="257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Freeform 98">
            <a:extLst>
              <a:ext uri="{FF2B5EF4-FFF2-40B4-BE49-F238E27FC236}">
                <a16:creationId xmlns:a16="http://schemas.microsoft.com/office/drawing/2014/main" id="{198BCA28-6B25-4DF9-B750-FAF04946D71E}"/>
              </a:ext>
            </a:extLst>
          </p:cNvPr>
          <p:cNvSpPr>
            <a:spLocks/>
          </p:cNvSpPr>
          <p:nvPr/>
        </p:nvSpPr>
        <p:spPr bwMode="auto">
          <a:xfrm>
            <a:off x="12047889" y="5491163"/>
            <a:ext cx="42863" cy="344488"/>
          </a:xfrm>
          <a:custGeom>
            <a:avLst/>
            <a:gdLst>
              <a:gd name="T0" fmla="*/ 514 w 514"/>
              <a:gd name="T1" fmla="*/ 3685 h 4175"/>
              <a:gd name="T2" fmla="*/ 498 w 514"/>
              <a:gd name="T3" fmla="*/ 3078 h 4175"/>
              <a:gd name="T4" fmla="*/ 257 w 514"/>
              <a:gd name="T5" fmla="*/ 0 h 4175"/>
              <a:gd name="T6" fmla="*/ 15 w 514"/>
              <a:gd name="T7" fmla="*/ 3078 h 4175"/>
              <a:gd name="T8" fmla="*/ 0 w 514"/>
              <a:gd name="T9" fmla="*/ 3685 h 4175"/>
              <a:gd name="T10" fmla="*/ 257 w 514"/>
              <a:gd name="T11" fmla="*/ 4175 h 4175"/>
              <a:gd name="T12" fmla="*/ 514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514" y="3685"/>
                </a:moveTo>
                <a:cubicBezTo>
                  <a:pt x="514" y="3512"/>
                  <a:pt x="508" y="3305"/>
                  <a:pt x="498" y="3078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4" y="2347"/>
                  <a:pt x="15" y="3078"/>
                </a:cubicBezTo>
                <a:cubicBezTo>
                  <a:pt x="5" y="3305"/>
                  <a:pt x="0" y="3512"/>
                  <a:pt x="0" y="3685"/>
                </a:cubicBezTo>
                <a:cubicBezTo>
                  <a:pt x="0" y="4024"/>
                  <a:pt x="115" y="4175"/>
                  <a:pt x="257" y="4175"/>
                </a:cubicBezTo>
                <a:cubicBezTo>
                  <a:pt x="399" y="4175"/>
                  <a:pt x="514" y="4024"/>
                  <a:pt x="514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99">
            <a:extLst>
              <a:ext uri="{FF2B5EF4-FFF2-40B4-BE49-F238E27FC236}">
                <a16:creationId xmlns:a16="http://schemas.microsoft.com/office/drawing/2014/main" id="{958F6B61-E224-4B9B-9985-410BB1994024}"/>
              </a:ext>
            </a:extLst>
          </p:cNvPr>
          <p:cNvSpPr>
            <a:spLocks/>
          </p:cNvSpPr>
          <p:nvPr/>
        </p:nvSpPr>
        <p:spPr bwMode="auto">
          <a:xfrm>
            <a:off x="12581289" y="5310188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6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1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100">
            <a:extLst>
              <a:ext uri="{FF2B5EF4-FFF2-40B4-BE49-F238E27FC236}">
                <a16:creationId xmlns:a16="http://schemas.microsoft.com/office/drawing/2014/main" id="{446614FC-D5BE-4870-B332-6B869BBD011C}"/>
              </a:ext>
            </a:extLst>
          </p:cNvPr>
          <p:cNvSpPr>
            <a:spLocks/>
          </p:cNvSpPr>
          <p:nvPr/>
        </p:nvSpPr>
        <p:spPr bwMode="auto">
          <a:xfrm>
            <a:off x="13114689" y="5568950"/>
            <a:ext cx="42863" cy="344488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8" y="3306"/>
                  <a:pt x="499" y="3079"/>
                </a:cubicBezTo>
                <a:cubicBezTo>
                  <a:pt x="460" y="2347"/>
                  <a:pt x="353" y="1815"/>
                  <a:pt x="257" y="0"/>
                </a:cubicBezTo>
                <a:cubicBezTo>
                  <a:pt x="162" y="1815"/>
                  <a:pt x="54" y="2347"/>
                  <a:pt x="15" y="3079"/>
                </a:cubicBezTo>
                <a:cubicBezTo>
                  <a:pt x="6" y="3306"/>
                  <a:pt x="0" y="3513"/>
                  <a:pt x="0" y="3686"/>
                </a:cubicBezTo>
                <a:cubicBezTo>
                  <a:pt x="0" y="4025"/>
                  <a:pt x="115" y="4176"/>
                  <a:pt x="257" y="4176"/>
                </a:cubicBezTo>
                <a:cubicBezTo>
                  <a:pt x="399" y="4176"/>
                  <a:pt x="514" y="4025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101">
            <a:extLst>
              <a:ext uri="{FF2B5EF4-FFF2-40B4-BE49-F238E27FC236}">
                <a16:creationId xmlns:a16="http://schemas.microsoft.com/office/drawing/2014/main" id="{E47E1762-BA0E-4567-8C62-553376DB9BBD}"/>
              </a:ext>
            </a:extLst>
          </p:cNvPr>
          <p:cNvSpPr>
            <a:spLocks/>
          </p:cNvSpPr>
          <p:nvPr/>
        </p:nvSpPr>
        <p:spPr bwMode="auto">
          <a:xfrm>
            <a:off x="13648089" y="5284788"/>
            <a:ext cx="41275" cy="342900"/>
          </a:xfrm>
          <a:custGeom>
            <a:avLst/>
            <a:gdLst>
              <a:gd name="T0" fmla="*/ 514 w 514"/>
              <a:gd name="T1" fmla="*/ 3686 h 4176"/>
              <a:gd name="T2" fmla="*/ 499 w 514"/>
              <a:gd name="T3" fmla="*/ 3079 h 4176"/>
              <a:gd name="T4" fmla="*/ 257 w 514"/>
              <a:gd name="T5" fmla="*/ 0 h 4176"/>
              <a:gd name="T6" fmla="*/ 15 w 514"/>
              <a:gd name="T7" fmla="*/ 3079 h 4176"/>
              <a:gd name="T8" fmla="*/ 0 w 514"/>
              <a:gd name="T9" fmla="*/ 3686 h 4176"/>
              <a:gd name="T10" fmla="*/ 257 w 514"/>
              <a:gd name="T11" fmla="*/ 4176 h 4176"/>
              <a:gd name="T12" fmla="*/ 514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514" y="3686"/>
                </a:moveTo>
                <a:cubicBezTo>
                  <a:pt x="514" y="3513"/>
                  <a:pt x="509" y="3305"/>
                  <a:pt x="499" y="3079"/>
                </a:cubicBezTo>
                <a:cubicBezTo>
                  <a:pt x="460" y="2347"/>
                  <a:pt x="352" y="1815"/>
                  <a:pt x="257" y="0"/>
                </a:cubicBezTo>
                <a:cubicBezTo>
                  <a:pt x="162" y="1815"/>
                  <a:pt x="55" y="2347"/>
                  <a:pt x="15" y="3079"/>
                </a:cubicBezTo>
                <a:cubicBezTo>
                  <a:pt x="6" y="3305"/>
                  <a:pt x="0" y="3513"/>
                  <a:pt x="0" y="3686"/>
                </a:cubicBezTo>
                <a:cubicBezTo>
                  <a:pt x="0" y="4024"/>
                  <a:pt x="115" y="4176"/>
                  <a:pt x="257" y="4176"/>
                </a:cubicBezTo>
                <a:cubicBezTo>
                  <a:pt x="399" y="4176"/>
                  <a:pt x="514" y="4024"/>
                  <a:pt x="514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102">
            <a:extLst>
              <a:ext uri="{FF2B5EF4-FFF2-40B4-BE49-F238E27FC236}">
                <a16:creationId xmlns:a16="http://schemas.microsoft.com/office/drawing/2014/main" id="{DFD91D34-A302-4792-B127-2A3729AA2BE6}"/>
              </a:ext>
            </a:extLst>
          </p:cNvPr>
          <p:cNvSpPr>
            <a:spLocks/>
          </p:cNvSpPr>
          <p:nvPr/>
        </p:nvSpPr>
        <p:spPr bwMode="auto">
          <a:xfrm>
            <a:off x="13459176" y="5726113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2" y="1816"/>
                  <a:pt x="257" y="0"/>
                </a:cubicBezTo>
                <a:cubicBezTo>
                  <a:pt x="352" y="1816"/>
                  <a:pt x="459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103">
            <a:extLst>
              <a:ext uri="{FF2B5EF4-FFF2-40B4-BE49-F238E27FC236}">
                <a16:creationId xmlns:a16="http://schemas.microsoft.com/office/drawing/2014/main" id="{3817766D-0276-43A4-8A64-0B8EA4C55FBA}"/>
              </a:ext>
            </a:extLst>
          </p:cNvPr>
          <p:cNvSpPr>
            <a:spLocks/>
          </p:cNvSpPr>
          <p:nvPr/>
        </p:nvSpPr>
        <p:spPr bwMode="auto">
          <a:xfrm>
            <a:off x="12927364" y="5916613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8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Freeform 104">
            <a:extLst>
              <a:ext uri="{FF2B5EF4-FFF2-40B4-BE49-F238E27FC236}">
                <a16:creationId xmlns:a16="http://schemas.microsoft.com/office/drawing/2014/main" id="{705652F3-331A-44CE-BE03-796E03D92664}"/>
              </a:ext>
            </a:extLst>
          </p:cNvPr>
          <p:cNvSpPr>
            <a:spLocks/>
          </p:cNvSpPr>
          <p:nvPr/>
        </p:nvSpPr>
        <p:spPr bwMode="auto">
          <a:xfrm>
            <a:off x="12405076" y="5705475"/>
            <a:ext cx="41275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6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105">
            <a:extLst>
              <a:ext uri="{FF2B5EF4-FFF2-40B4-BE49-F238E27FC236}">
                <a16:creationId xmlns:a16="http://schemas.microsoft.com/office/drawing/2014/main" id="{400EF1EC-AE8F-494B-9645-55D18AE3074E}"/>
              </a:ext>
            </a:extLst>
          </p:cNvPr>
          <p:cNvSpPr>
            <a:spLocks/>
          </p:cNvSpPr>
          <p:nvPr/>
        </p:nvSpPr>
        <p:spPr bwMode="auto">
          <a:xfrm>
            <a:off x="11438289" y="5713413"/>
            <a:ext cx="42863" cy="342900"/>
          </a:xfrm>
          <a:custGeom>
            <a:avLst/>
            <a:gdLst>
              <a:gd name="T0" fmla="*/ 0 w 513"/>
              <a:gd name="T1" fmla="*/ 3686 h 4176"/>
              <a:gd name="T2" fmla="*/ 15 w 513"/>
              <a:gd name="T3" fmla="*/ 3079 h 4176"/>
              <a:gd name="T4" fmla="*/ 256 w 513"/>
              <a:gd name="T5" fmla="*/ 0 h 4176"/>
              <a:gd name="T6" fmla="*/ 498 w 513"/>
              <a:gd name="T7" fmla="*/ 3079 h 4176"/>
              <a:gd name="T8" fmla="*/ 513 w 513"/>
              <a:gd name="T9" fmla="*/ 3686 h 4176"/>
              <a:gd name="T10" fmla="*/ 256 w 513"/>
              <a:gd name="T11" fmla="*/ 4176 h 4176"/>
              <a:gd name="T12" fmla="*/ 0 w 513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3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1" y="1816"/>
                  <a:pt x="256" y="0"/>
                </a:cubicBezTo>
                <a:cubicBezTo>
                  <a:pt x="352" y="1816"/>
                  <a:pt x="459" y="2348"/>
                  <a:pt x="498" y="3079"/>
                </a:cubicBezTo>
                <a:cubicBezTo>
                  <a:pt x="508" y="3306"/>
                  <a:pt x="513" y="3513"/>
                  <a:pt x="513" y="3686"/>
                </a:cubicBezTo>
                <a:cubicBezTo>
                  <a:pt x="513" y="4025"/>
                  <a:pt x="398" y="4176"/>
                  <a:pt x="256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106">
            <a:extLst>
              <a:ext uri="{FF2B5EF4-FFF2-40B4-BE49-F238E27FC236}">
                <a16:creationId xmlns:a16="http://schemas.microsoft.com/office/drawing/2014/main" id="{E6D8F28F-C449-4C12-93B3-BC41C0D28C0D}"/>
              </a:ext>
            </a:extLst>
          </p:cNvPr>
          <p:cNvSpPr>
            <a:spLocks/>
          </p:cNvSpPr>
          <p:nvPr/>
        </p:nvSpPr>
        <p:spPr bwMode="auto">
          <a:xfrm>
            <a:off x="11871676" y="5986463"/>
            <a:ext cx="41275" cy="344488"/>
          </a:xfrm>
          <a:custGeom>
            <a:avLst/>
            <a:gdLst>
              <a:gd name="T0" fmla="*/ 0 w 514"/>
              <a:gd name="T1" fmla="*/ 3685 h 4175"/>
              <a:gd name="T2" fmla="*/ 15 w 514"/>
              <a:gd name="T3" fmla="*/ 3078 h 4175"/>
              <a:gd name="T4" fmla="*/ 257 w 514"/>
              <a:gd name="T5" fmla="*/ 0 h 4175"/>
              <a:gd name="T6" fmla="*/ 499 w 514"/>
              <a:gd name="T7" fmla="*/ 3078 h 4175"/>
              <a:gd name="T8" fmla="*/ 514 w 514"/>
              <a:gd name="T9" fmla="*/ 3685 h 4175"/>
              <a:gd name="T10" fmla="*/ 257 w 514"/>
              <a:gd name="T11" fmla="*/ 4175 h 4175"/>
              <a:gd name="T12" fmla="*/ 0 w 514"/>
              <a:gd name="T13" fmla="*/ 3685 h 4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5">
                <a:moveTo>
                  <a:pt x="0" y="3685"/>
                </a:moveTo>
                <a:cubicBezTo>
                  <a:pt x="0" y="3512"/>
                  <a:pt x="5" y="3305"/>
                  <a:pt x="15" y="3078"/>
                </a:cubicBezTo>
                <a:cubicBezTo>
                  <a:pt x="54" y="2347"/>
                  <a:pt x="162" y="1814"/>
                  <a:pt x="257" y="0"/>
                </a:cubicBezTo>
                <a:cubicBezTo>
                  <a:pt x="352" y="1814"/>
                  <a:pt x="459" y="2347"/>
                  <a:pt x="499" y="3078"/>
                </a:cubicBezTo>
                <a:cubicBezTo>
                  <a:pt x="508" y="3305"/>
                  <a:pt x="514" y="3512"/>
                  <a:pt x="514" y="3685"/>
                </a:cubicBezTo>
                <a:cubicBezTo>
                  <a:pt x="514" y="4024"/>
                  <a:pt x="399" y="4175"/>
                  <a:pt x="257" y="4175"/>
                </a:cubicBezTo>
                <a:cubicBezTo>
                  <a:pt x="115" y="4175"/>
                  <a:pt x="0" y="4024"/>
                  <a:pt x="0" y="3685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107">
            <a:extLst>
              <a:ext uri="{FF2B5EF4-FFF2-40B4-BE49-F238E27FC236}">
                <a16:creationId xmlns:a16="http://schemas.microsoft.com/office/drawing/2014/main" id="{37E0BE0D-A46A-46BF-8679-6D73760FA001}"/>
              </a:ext>
            </a:extLst>
          </p:cNvPr>
          <p:cNvSpPr>
            <a:spLocks/>
          </p:cNvSpPr>
          <p:nvPr/>
        </p:nvSpPr>
        <p:spPr bwMode="auto">
          <a:xfrm>
            <a:off x="10750901" y="5851525"/>
            <a:ext cx="42863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5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60" y="2347"/>
                  <a:pt x="499" y="3079"/>
                </a:cubicBezTo>
                <a:cubicBezTo>
                  <a:pt x="508" y="3305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Freeform 108">
            <a:extLst>
              <a:ext uri="{FF2B5EF4-FFF2-40B4-BE49-F238E27FC236}">
                <a16:creationId xmlns:a16="http://schemas.microsoft.com/office/drawing/2014/main" id="{A6A26FB0-01BA-47F9-88C0-118FFF7624C9}"/>
              </a:ext>
            </a:extLst>
          </p:cNvPr>
          <p:cNvSpPr>
            <a:spLocks/>
          </p:cNvSpPr>
          <p:nvPr/>
        </p:nvSpPr>
        <p:spPr bwMode="auto">
          <a:xfrm>
            <a:off x="10250839" y="5646738"/>
            <a:ext cx="42863" cy="342900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8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7"/>
                  <a:pt x="161" y="1815"/>
                  <a:pt x="257" y="0"/>
                </a:cubicBezTo>
                <a:cubicBezTo>
                  <a:pt x="352" y="1815"/>
                  <a:pt x="459" y="2347"/>
                  <a:pt x="498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15">
            <a:extLst>
              <a:ext uri="{FF2B5EF4-FFF2-40B4-BE49-F238E27FC236}">
                <a16:creationId xmlns:a16="http://schemas.microsoft.com/office/drawing/2014/main" id="{E920B11D-2771-4527-A76A-E36B9E785854}"/>
              </a:ext>
            </a:extLst>
          </p:cNvPr>
          <p:cNvSpPr>
            <a:spLocks/>
          </p:cNvSpPr>
          <p:nvPr/>
        </p:nvSpPr>
        <p:spPr bwMode="auto">
          <a:xfrm>
            <a:off x="12646376" y="4210050"/>
            <a:ext cx="42863" cy="338138"/>
          </a:xfrm>
          <a:custGeom>
            <a:avLst/>
            <a:gdLst>
              <a:gd name="T0" fmla="*/ 508 w 508"/>
              <a:gd name="T1" fmla="*/ 3637 h 4121"/>
              <a:gd name="T2" fmla="*/ 493 w 508"/>
              <a:gd name="T3" fmla="*/ 3038 h 4121"/>
              <a:gd name="T4" fmla="*/ 254 w 508"/>
              <a:gd name="T5" fmla="*/ 0 h 4121"/>
              <a:gd name="T6" fmla="*/ 16 w 508"/>
              <a:gd name="T7" fmla="*/ 3038 h 4121"/>
              <a:gd name="T8" fmla="*/ 0 w 508"/>
              <a:gd name="T9" fmla="*/ 3637 h 4121"/>
              <a:gd name="T10" fmla="*/ 254 w 508"/>
              <a:gd name="T11" fmla="*/ 4121 h 4121"/>
              <a:gd name="T12" fmla="*/ 508 w 508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121">
                <a:moveTo>
                  <a:pt x="508" y="3637"/>
                </a:moveTo>
                <a:cubicBezTo>
                  <a:pt x="508" y="3467"/>
                  <a:pt x="502" y="3262"/>
                  <a:pt x="493" y="3038"/>
                </a:cubicBezTo>
                <a:cubicBezTo>
                  <a:pt x="455" y="2316"/>
                  <a:pt x="348" y="1791"/>
                  <a:pt x="254" y="0"/>
                </a:cubicBezTo>
                <a:cubicBezTo>
                  <a:pt x="160" y="1791"/>
                  <a:pt x="54" y="2316"/>
                  <a:pt x="16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8" y="3972"/>
                  <a:pt x="508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116">
            <a:extLst>
              <a:ext uri="{FF2B5EF4-FFF2-40B4-BE49-F238E27FC236}">
                <a16:creationId xmlns:a16="http://schemas.microsoft.com/office/drawing/2014/main" id="{A60E8877-DE61-490A-AC19-482A68EA0EBA}"/>
              </a:ext>
            </a:extLst>
          </p:cNvPr>
          <p:cNvSpPr>
            <a:spLocks/>
          </p:cNvSpPr>
          <p:nvPr/>
        </p:nvSpPr>
        <p:spPr bwMode="auto">
          <a:xfrm>
            <a:off x="13117864" y="4275138"/>
            <a:ext cx="42863" cy="339725"/>
          </a:xfrm>
          <a:custGeom>
            <a:avLst/>
            <a:gdLst>
              <a:gd name="T0" fmla="*/ 508 w 508"/>
              <a:gd name="T1" fmla="*/ 3637 h 4121"/>
              <a:gd name="T2" fmla="*/ 493 w 508"/>
              <a:gd name="T3" fmla="*/ 3038 h 4121"/>
              <a:gd name="T4" fmla="*/ 254 w 508"/>
              <a:gd name="T5" fmla="*/ 0 h 4121"/>
              <a:gd name="T6" fmla="*/ 16 w 508"/>
              <a:gd name="T7" fmla="*/ 3038 h 4121"/>
              <a:gd name="T8" fmla="*/ 0 w 508"/>
              <a:gd name="T9" fmla="*/ 3637 h 4121"/>
              <a:gd name="T10" fmla="*/ 254 w 508"/>
              <a:gd name="T11" fmla="*/ 4121 h 4121"/>
              <a:gd name="T12" fmla="*/ 508 w 508"/>
              <a:gd name="T13" fmla="*/ 3637 h 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121">
                <a:moveTo>
                  <a:pt x="508" y="3637"/>
                </a:moveTo>
                <a:cubicBezTo>
                  <a:pt x="508" y="3467"/>
                  <a:pt x="502" y="3262"/>
                  <a:pt x="493" y="3038"/>
                </a:cubicBezTo>
                <a:cubicBezTo>
                  <a:pt x="454" y="2316"/>
                  <a:pt x="348" y="1791"/>
                  <a:pt x="254" y="0"/>
                </a:cubicBezTo>
                <a:cubicBezTo>
                  <a:pt x="160" y="1791"/>
                  <a:pt x="54" y="2316"/>
                  <a:pt x="16" y="3038"/>
                </a:cubicBezTo>
                <a:cubicBezTo>
                  <a:pt x="6" y="3262"/>
                  <a:pt x="0" y="3467"/>
                  <a:pt x="0" y="3637"/>
                </a:cubicBezTo>
                <a:cubicBezTo>
                  <a:pt x="0" y="3972"/>
                  <a:pt x="114" y="4121"/>
                  <a:pt x="254" y="4121"/>
                </a:cubicBezTo>
                <a:cubicBezTo>
                  <a:pt x="394" y="4121"/>
                  <a:pt x="508" y="3972"/>
                  <a:pt x="508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17">
            <a:extLst>
              <a:ext uri="{FF2B5EF4-FFF2-40B4-BE49-F238E27FC236}">
                <a16:creationId xmlns:a16="http://schemas.microsoft.com/office/drawing/2014/main" id="{86DE26AE-13B1-41CA-96DE-2C898C71BB71}"/>
              </a:ext>
            </a:extLst>
          </p:cNvPr>
          <p:cNvSpPr>
            <a:spLocks/>
          </p:cNvSpPr>
          <p:nvPr/>
        </p:nvSpPr>
        <p:spPr bwMode="auto">
          <a:xfrm>
            <a:off x="13454414" y="4498975"/>
            <a:ext cx="41275" cy="344488"/>
          </a:xfrm>
          <a:custGeom>
            <a:avLst/>
            <a:gdLst>
              <a:gd name="T0" fmla="*/ 0 w 514"/>
              <a:gd name="T1" fmla="*/ 3686 h 4176"/>
              <a:gd name="T2" fmla="*/ 15 w 514"/>
              <a:gd name="T3" fmla="*/ 3079 h 4176"/>
              <a:gd name="T4" fmla="*/ 257 w 514"/>
              <a:gd name="T5" fmla="*/ 0 h 4176"/>
              <a:gd name="T6" fmla="*/ 499 w 514"/>
              <a:gd name="T7" fmla="*/ 3079 h 4176"/>
              <a:gd name="T8" fmla="*/ 514 w 514"/>
              <a:gd name="T9" fmla="*/ 3686 h 4176"/>
              <a:gd name="T10" fmla="*/ 257 w 514"/>
              <a:gd name="T11" fmla="*/ 4176 h 4176"/>
              <a:gd name="T12" fmla="*/ 0 w 514"/>
              <a:gd name="T13" fmla="*/ 368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4" h="4176">
                <a:moveTo>
                  <a:pt x="0" y="3686"/>
                </a:moveTo>
                <a:cubicBezTo>
                  <a:pt x="0" y="3513"/>
                  <a:pt x="5" y="3306"/>
                  <a:pt x="15" y="3079"/>
                </a:cubicBezTo>
                <a:cubicBezTo>
                  <a:pt x="54" y="2348"/>
                  <a:pt x="162" y="1815"/>
                  <a:pt x="257" y="0"/>
                </a:cubicBezTo>
                <a:cubicBezTo>
                  <a:pt x="352" y="1815"/>
                  <a:pt x="460" y="2348"/>
                  <a:pt x="499" y="3079"/>
                </a:cubicBezTo>
                <a:cubicBezTo>
                  <a:pt x="508" y="3306"/>
                  <a:pt x="514" y="3513"/>
                  <a:pt x="514" y="3686"/>
                </a:cubicBezTo>
                <a:cubicBezTo>
                  <a:pt x="514" y="4025"/>
                  <a:pt x="399" y="4176"/>
                  <a:pt x="257" y="4176"/>
                </a:cubicBezTo>
                <a:cubicBezTo>
                  <a:pt x="115" y="4176"/>
                  <a:pt x="0" y="4025"/>
                  <a:pt x="0" y="3686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118">
            <a:extLst>
              <a:ext uri="{FF2B5EF4-FFF2-40B4-BE49-F238E27FC236}">
                <a16:creationId xmlns:a16="http://schemas.microsoft.com/office/drawing/2014/main" id="{29ABE68E-9FEF-4F23-A076-0045A98FF919}"/>
              </a:ext>
            </a:extLst>
          </p:cNvPr>
          <p:cNvSpPr>
            <a:spLocks/>
          </p:cNvSpPr>
          <p:nvPr/>
        </p:nvSpPr>
        <p:spPr bwMode="auto">
          <a:xfrm>
            <a:off x="12914664" y="4754563"/>
            <a:ext cx="41275" cy="338138"/>
          </a:xfrm>
          <a:custGeom>
            <a:avLst/>
            <a:gdLst>
              <a:gd name="T0" fmla="*/ 0 w 508"/>
              <a:gd name="T1" fmla="*/ 3637 h 4120"/>
              <a:gd name="T2" fmla="*/ 15 w 508"/>
              <a:gd name="T3" fmla="*/ 3038 h 4120"/>
              <a:gd name="T4" fmla="*/ 254 w 508"/>
              <a:gd name="T5" fmla="*/ 0 h 4120"/>
              <a:gd name="T6" fmla="*/ 492 w 508"/>
              <a:gd name="T7" fmla="*/ 3038 h 4120"/>
              <a:gd name="T8" fmla="*/ 508 w 508"/>
              <a:gd name="T9" fmla="*/ 3637 h 4120"/>
              <a:gd name="T10" fmla="*/ 254 w 508"/>
              <a:gd name="T11" fmla="*/ 4120 h 4120"/>
              <a:gd name="T12" fmla="*/ 0 w 508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120">
                <a:moveTo>
                  <a:pt x="0" y="3637"/>
                </a:moveTo>
                <a:cubicBezTo>
                  <a:pt x="0" y="3466"/>
                  <a:pt x="6" y="3262"/>
                  <a:pt x="15" y="3038"/>
                </a:cubicBezTo>
                <a:cubicBezTo>
                  <a:pt x="53" y="2316"/>
                  <a:pt x="160" y="1791"/>
                  <a:pt x="254" y="0"/>
                </a:cubicBezTo>
                <a:cubicBezTo>
                  <a:pt x="348" y="1791"/>
                  <a:pt x="454" y="2316"/>
                  <a:pt x="492" y="3038"/>
                </a:cubicBezTo>
                <a:cubicBezTo>
                  <a:pt x="502" y="3262"/>
                  <a:pt x="508" y="3466"/>
                  <a:pt x="508" y="3637"/>
                </a:cubicBezTo>
                <a:cubicBezTo>
                  <a:pt x="508" y="3971"/>
                  <a:pt x="394" y="4120"/>
                  <a:pt x="254" y="4120"/>
                </a:cubicBezTo>
                <a:cubicBezTo>
                  <a:pt x="114" y="4120"/>
                  <a:pt x="0" y="3971"/>
                  <a:pt x="0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19">
            <a:extLst>
              <a:ext uri="{FF2B5EF4-FFF2-40B4-BE49-F238E27FC236}">
                <a16:creationId xmlns:a16="http://schemas.microsoft.com/office/drawing/2014/main" id="{67F7FD6E-DD0B-4491-B556-66451F418F3B}"/>
              </a:ext>
            </a:extLst>
          </p:cNvPr>
          <p:cNvSpPr>
            <a:spLocks/>
          </p:cNvSpPr>
          <p:nvPr/>
        </p:nvSpPr>
        <p:spPr bwMode="auto">
          <a:xfrm>
            <a:off x="12352689" y="4344988"/>
            <a:ext cx="41275" cy="338138"/>
          </a:xfrm>
          <a:custGeom>
            <a:avLst/>
            <a:gdLst>
              <a:gd name="T0" fmla="*/ 0 w 507"/>
              <a:gd name="T1" fmla="*/ 3637 h 4120"/>
              <a:gd name="T2" fmla="*/ 15 w 507"/>
              <a:gd name="T3" fmla="*/ 3038 h 4120"/>
              <a:gd name="T4" fmla="*/ 253 w 507"/>
              <a:gd name="T5" fmla="*/ 0 h 4120"/>
              <a:gd name="T6" fmla="*/ 492 w 507"/>
              <a:gd name="T7" fmla="*/ 3038 h 4120"/>
              <a:gd name="T8" fmla="*/ 507 w 507"/>
              <a:gd name="T9" fmla="*/ 3637 h 4120"/>
              <a:gd name="T10" fmla="*/ 253 w 507"/>
              <a:gd name="T11" fmla="*/ 4120 h 4120"/>
              <a:gd name="T12" fmla="*/ 0 w 507"/>
              <a:gd name="T13" fmla="*/ 3637 h 4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4120">
                <a:moveTo>
                  <a:pt x="0" y="3637"/>
                </a:moveTo>
                <a:cubicBezTo>
                  <a:pt x="0" y="3466"/>
                  <a:pt x="6" y="3262"/>
                  <a:pt x="15" y="3038"/>
                </a:cubicBezTo>
                <a:cubicBezTo>
                  <a:pt x="53" y="2316"/>
                  <a:pt x="160" y="1791"/>
                  <a:pt x="253" y="0"/>
                </a:cubicBezTo>
                <a:cubicBezTo>
                  <a:pt x="348" y="1791"/>
                  <a:pt x="453" y="2316"/>
                  <a:pt x="492" y="3038"/>
                </a:cubicBezTo>
                <a:cubicBezTo>
                  <a:pt x="502" y="3262"/>
                  <a:pt x="507" y="3466"/>
                  <a:pt x="507" y="3637"/>
                </a:cubicBezTo>
                <a:cubicBezTo>
                  <a:pt x="507" y="3971"/>
                  <a:pt x="394" y="4120"/>
                  <a:pt x="253" y="4120"/>
                </a:cubicBezTo>
                <a:cubicBezTo>
                  <a:pt x="114" y="4120"/>
                  <a:pt x="0" y="3971"/>
                  <a:pt x="0" y="3637"/>
                </a:cubicBezTo>
              </a:path>
            </a:pathLst>
          </a:custGeom>
          <a:solidFill>
            <a:srgbClr val="C1EB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125">
            <a:extLst>
              <a:ext uri="{FF2B5EF4-FFF2-40B4-BE49-F238E27FC236}">
                <a16:creationId xmlns:a16="http://schemas.microsoft.com/office/drawing/2014/main" id="{3AEC37DF-785A-4577-A4B2-BC98AEDE3463}"/>
              </a:ext>
            </a:extLst>
          </p:cNvPr>
          <p:cNvSpPr>
            <a:spLocks/>
          </p:cNvSpPr>
          <p:nvPr/>
        </p:nvSpPr>
        <p:spPr bwMode="auto">
          <a:xfrm>
            <a:off x="10820751" y="5584825"/>
            <a:ext cx="3175" cy="3175"/>
          </a:xfrm>
          <a:custGeom>
            <a:avLst/>
            <a:gdLst>
              <a:gd name="T0" fmla="*/ 39 w 39"/>
              <a:gd name="T1" fmla="*/ 38 h 38"/>
              <a:gd name="T2" fmla="*/ 0 w 39"/>
              <a:gd name="T3" fmla="*/ 0 h 38"/>
              <a:gd name="T4" fmla="*/ 1 w 39"/>
              <a:gd name="T5" fmla="*/ 5 h 38"/>
              <a:gd name="T6" fmla="*/ 39 w 39"/>
              <a:gd name="T7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39" y="38"/>
                </a:moveTo>
                <a:lnTo>
                  <a:pt x="0" y="0"/>
                </a:lnTo>
                <a:lnTo>
                  <a:pt x="1" y="5"/>
                </a:lnTo>
                <a:cubicBezTo>
                  <a:pt x="1" y="5"/>
                  <a:pt x="14" y="17"/>
                  <a:pt x="39" y="38"/>
                </a:cubicBezTo>
              </a:path>
            </a:pathLst>
          </a:custGeom>
          <a:solidFill>
            <a:srgbClr val="2D3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147">
            <a:extLst>
              <a:ext uri="{FF2B5EF4-FFF2-40B4-BE49-F238E27FC236}">
                <a16:creationId xmlns:a16="http://schemas.microsoft.com/office/drawing/2014/main" id="{627F0F0D-8BD5-4CC8-93BC-E5E58C47EED9}"/>
              </a:ext>
            </a:extLst>
          </p:cNvPr>
          <p:cNvSpPr>
            <a:spLocks/>
          </p:cNvSpPr>
          <p:nvPr/>
        </p:nvSpPr>
        <p:spPr bwMode="auto">
          <a:xfrm>
            <a:off x="11509726" y="4886325"/>
            <a:ext cx="3175" cy="4763"/>
          </a:xfrm>
          <a:custGeom>
            <a:avLst/>
            <a:gdLst>
              <a:gd name="T0" fmla="*/ 0 w 2"/>
              <a:gd name="T1" fmla="*/ 1 h 3"/>
              <a:gd name="T2" fmla="*/ 2 w 2"/>
              <a:gd name="T3" fmla="*/ 0 h 3"/>
              <a:gd name="T4" fmla="*/ 2 w 2"/>
              <a:gd name="T5" fmla="*/ 3 h 3"/>
              <a:gd name="T6" fmla="*/ 0 w 2"/>
              <a:gd name="T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3">
                <a:moveTo>
                  <a:pt x="0" y="1"/>
                </a:moveTo>
                <a:lnTo>
                  <a:pt x="2" y="0"/>
                </a:lnTo>
                <a:lnTo>
                  <a:pt x="2" y="3"/>
                </a:lnTo>
                <a:lnTo>
                  <a:pt x="0" y="1"/>
                </a:lnTo>
                <a:close/>
              </a:path>
            </a:pathLst>
          </a:custGeom>
          <a:solidFill>
            <a:srgbClr val="D6D4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Rectangle 165">
            <a:extLst>
              <a:ext uri="{FF2B5EF4-FFF2-40B4-BE49-F238E27FC236}">
                <a16:creationId xmlns:a16="http://schemas.microsoft.com/office/drawing/2014/main" id="{A303FEC3-074A-4ACD-803B-553A8FD65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6289" y="2136775"/>
            <a:ext cx="1588" cy="1588"/>
          </a:xfrm>
          <a:prstGeom prst="rect">
            <a:avLst/>
          </a:prstGeom>
          <a:solidFill>
            <a:srgbClr val="5BB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7983</TotalTime>
  <Words>155</Words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w/ Rain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with Rain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2017-09-18T18:32:34Z</dcterms:modified>
  <cp:category>Charts &amp; Diagrams</cp:category>
</cp:coreProperties>
</file>