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85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4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Unicorn Pyramid Diagram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C9860A-AF73-4852-8FD9-0FC5D06D4E76}"/>
              </a:ext>
            </a:extLst>
          </p:cNvPr>
          <p:cNvGrpSpPr/>
          <p:nvPr/>
        </p:nvGrpSpPr>
        <p:grpSpPr>
          <a:xfrm>
            <a:off x="6231085" y="1385115"/>
            <a:ext cx="2202816" cy="1260003"/>
            <a:chOff x="8921977" y="1394910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6D884BB-E346-44D4-892F-9C41142DCBD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14449-71E4-45D0-A2B6-82FB8F4FA5F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33ED05-8211-4389-AE66-4F5299976390}"/>
              </a:ext>
            </a:extLst>
          </p:cNvPr>
          <p:cNvGrpSpPr/>
          <p:nvPr/>
        </p:nvGrpSpPr>
        <p:grpSpPr>
          <a:xfrm>
            <a:off x="6231085" y="3771307"/>
            <a:ext cx="2202816" cy="1260003"/>
            <a:chOff x="8921977" y="400157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052026-5E1F-4A21-9A49-DC6C29DE286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5320A1-2A99-4D68-B4D1-387D8E182F5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C41B4D1-3AC2-40A0-A53D-49CF7F317844}"/>
              </a:ext>
            </a:extLst>
          </p:cNvPr>
          <p:cNvGrpSpPr/>
          <p:nvPr/>
        </p:nvGrpSpPr>
        <p:grpSpPr>
          <a:xfrm>
            <a:off x="710100" y="2578212"/>
            <a:ext cx="2202816" cy="1260003"/>
            <a:chOff x="332936" y="2555951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09FEC5C-3D67-4C4D-912F-7389B0839E2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8D60E6A-6F7C-4AF9-834B-E4C748CB9B6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21E2D70-1213-4079-BB72-4D5D17FAD14E}"/>
              </a:ext>
            </a:extLst>
          </p:cNvPr>
          <p:cNvGrpSpPr/>
          <p:nvPr/>
        </p:nvGrpSpPr>
        <p:grpSpPr>
          <a:xfrm>
            <a:off x="710100" y="4964404"/>
            <a:ext cx="2202816" cy="1260003"/>
            <a:chOff x="332936" y="4580523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B538FC-0D86-454A-A35D-E6BA0D3719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A39DF3-1888-417E-9BFB-12EBCC87406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2F32E3E-026D-42A8-89E2-F067AC21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3762" y="1290400"/>
            <a:ext cx="554292" cy="554292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03F930C8-FCC2-48C8-B848-A6CACF5FE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73762" y="3633479"/>
            <a:ext cx="554292" cy="554292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66558CEA-E6FD-4EDE-BDCD-B7DBE47F6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0100" y="4846958"/>
            <a:ext cx="554292" cy="554292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5BFA3EE0-6DEF-49EA-9F44-870BD88527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100" y="2452666"/>
            <a:ext cx="554292" cy="55429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9C9C2437-634D-4E6A-B784-34DF3BADA9E2}"/>
              </a:ext>
            </a:extLst>
          </p:cNvPr>
          <p:cNvGrpSpPr/>
          <p:nvPr/>
        </p:nvGrpSpPr>
        <p:grpSpPr>
          <a:xfrm>
            <a:off x="3414489" y="974563"/>
            <a:ext cx="2565439" cy="5220676"/>
            <a:chOff x="3663345" y="1661139"/>
            <a:chExt cx="1817310" cy="369823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D905B64-2C12-465B-90B8-A3331DC905CE}"/>
                </a:ext>
              </a:extLst>
            </p:cNvPr>
            <p:cNvGrpSpPr/>
            <p:nvPr/>
          </p:nvGrpSpPr>
          <p:grpSpPr>
            <a:xfrm>
              <a:off x="3663345" y="1661139"/>
              <a:ext cx="1817310" cy="3698231"/>
              <a:chOff x="5042910" y="1071851"/>
              <a:chExt cx="2106181" cy="5271993"/>
            </a:xfrm>
          </p:grpSpPr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61FE85AF-9812-4938-BFE4-8FD2DA39C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2159" y="1071851"/>
                <a:ext cx="762020" cy="1651587"/>
              </a:xfrm>
              <a:custGeom>
                <a:avLst/>
                <a:gdLst>
                  <a:gd name="T0" fmla="*/ 722 w 722"/>
                  <a:gd name="T1" fmla="*/ 1345 h 1563"/>
                  <a:gd name="T2" fmla="*/ 532 w 722"/>
                  <a:gd name="T3" fmla="*/ 504 h 1563"/>
                  <a:gd name="T4" fmla="*/ 370 w 722"/>
                  <a:gd name="T5" fmla="*/ 0 h 1563"/>
                  <a:gd name="T6" fmla="*/ 0 w 722"/>
                  <a:gd name="T7" fmla="*/ 1563 h 1563"/>
                  <a:gd name="T8" fmla="*/ 696 w 722"/>
                  <a:gd name="T9" fmla="*/ 1344 h 1563"/>
                  <a:gd name="T10" fmla="*/ 722 w 722"/>
                  <a:gd name="T11" fmla="*/ 1345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2" h="1563">
                    <a:moveTo>
                      <a:pt x="722" y="1345"/>
                    </a:moveTo>
                    <a:cubicBezTo>
                      <a:pt x="662" y="972"/>
                      <a:pt x="562" y="619"/>
                      <a:pt x="532" y="504"/>
                    </a:cubicBezTo>
                    <a:cubicBezTo>
                      <a:pt x="485" y="321"/>
                      <a:pt x="440" y="209"/>
                      <a:pt x="370" y="0"/>
                    </a:cubicBezTo>
                    <a:cubicBezTo>
                      <a:pt x="304" y="270"/>
                      <a:pt x="71" y="980"/>
                      <a:pt x="0" y="1563"/>
                    </a:cubicBezTo>
                    <a:cubicBezTo>
                      <a:pt x="166" y="1475"/>
                      <a:pt x="521" y="1344"/>
                      <a:pt x="696" y="1344"/>
                    </a:cubicBezTo>
                    <a:cubicBezTo>
                      <a:pt x="705" y="1344"/>
                      <a:pt x="714" y="1344"/>
                      <a:pt x="722" y="134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40000">
                    <a:schemeClr val="accent6"/>
                  </a:gs>
                  <a:gs pos="60000">
                    <a:schemeClr val="accent6"/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Freeform 9">
                <a:extLst>
                  <a:ext uri="{FF2B5EF4-FFF2-40B4-BE49-F238E27FC236}">
                    <a16:creationId xmlns:a16="http://schemas.microsoft.com/office/drawing/2014/main" id="{163F4C44-1505-41A2-A719-E7C6C8420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910" y="5035657"/>
                <a:ext cx="2106181" cy="1308187"/>
              </a:xfrm>
              <a:custGeom>
                <a:avLst/>
                <a:gdLst>
                  <a:gd name="T0" fmla="*/ 1721 w 1991"/>
                  <a:gd name="T1" fmla="*/ 20 h 1236"/>
                  <a:gd name="T2" fmla="*/ 1674 w 1991"/>
                  <a:gd name="T3" fmla="*/ 12 h 1236"/>
                  <a:gd name="T4" fmla="*/ 228 w 1991"/>
                  <a:gd name="T5" fmla="*/ 407 h 1236"/>
                  <a:gd name="T6" fmla="*/ 210 w 1991"/>
                  <a:gd name="T7" fmla="*/ 416 h 1236"/>
                  <a:gd name="T8" fmla="*/ 135 w 1991"/>
                  <a:gd name="T9" fmla="*/ 1135 h 1236"/>
                  <a:gd name="T10" fmla="*/ 1835 w 1991"/>
                  <a:gd name="T11" fmla="*/ 781 h 1236"/>
                  <a:gd name="T12" fmla="*/ 1721 w 1991"/>
                  <a:gd name="T13" fmla="*/ 2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1" h="1236">
                    <a:moveTo>
                      <a:pt x="1721" y="20"/>
                    </a:moveTo>
                    <a:cubicBezTo>
                      <a:pt x="1709" y="15"/>
                      <a:pt x="1694" y="13"/>
                      <a:pt x="1674" y="12"/>
                    </a:cubicBezTo>
                    <a:cubicBezTo>
                      <a:pt x="1398" y="0"/>
                      <a:pt x="380" y="341"/>
                      <a:pt x="228" y="407"/>
                    </a:cubicBezTo>
                    <a:cubicBezTo>
                      <a:pt x="219" y="411"/>
                      <a:pt x="212" y="414"/>
                      <a:pt x="210" y="416"/>
                    </a:cubicBezTo>
                    <a:cubicBezTo>
                      <a:pt x="47" y="456"/>
                      <a:pt x="0" y="1047"/>
                      <a:pt x="135" y="1135"/>
                    </a:cubicBezTo>
                    <a:cubicBezTo>
                      <a:pt x="289" y="1236"/>
                      <a:pt x="1715" y="955"/>
                      <a:pt x="1835" y="781"/>
                    </a:cubicBezTo>
                    <a:cubicBezTo>
                      <a:pt x="1991" y="555"/>
                      <a:pt x="1868" y="77"/>
                      <a:pt x="1721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1231"/>
                  </a:gs>
                  <a:gs pos="40000">
                    <a:srgbClr val="EB1E42"/>
                  </a:gs>
                  <a:gs pos="60000">
                    <a:srgbClr val="EB1E42"/>
                  </a:gs>
                  <a:gs pos="100000">
                    <a:srgbClr val="CC123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8">
                <a:extLst>
                  <a:ext uri="{FF2B5EF4-FFF2-40B4-BE49-F238E27FC236}">
                    <a16:creationId xmlns:a16="http://schemas.microsoft.com/office/drawing/2014/main" id="{1DA631D3-CAA6-45A6-B2AB-25AF45D95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7565" y="3756903"/>
                <a:ext cx="1707184" cy="1537120"/>
              </a:xfrm>
              <a:custGeom>
                <a:avLst/>
                <a:gdLst>
                  <a:gd name="T0" fmla="*/ 1378 w 1614"/>
                  <a:gd name="T1" fmla="*/ 38 h 1456"/>
                  <a:gd name="T2" fmla="*/ 1333 w 1614"/>
                  <a:gd name="T3" fmla="*/ 9 h 1456"/>
                  <a:gd name="T4" fmla="*/ 1269 w 1614"/>
                  <a:gd name="T5" fmla="*/ 0 h 1456"/>
                  <a:gd name="T6" fmla="*/ 1138 w 1614"/>
                  <a:gd name="T7" fmla="*/ 17 h 1456"/>
                  <a:gd name="T8" fmla="*/ 627 w 1614"/>
                  <a:gd name="T9" fmla="*/ 189 h 1456"/>
                  <a:gd name="T10" fmla="*/ 498 w 1614"/>
                  <a:gd name="T11" fmla="*/ 241 h 1456"/>
                  <a:gd name="T12" fmla="*/ 314 w 1614"/>
                  <a:gd name="T13" fmla="*/ 307 h 1456"/>
                  <a:gd name="T14" fmla="*/ 282 w 1614"/>
                  <a:gd name="T15" fmla="*/ 340 h 1456"/>
                  <a:gd name="T16" fmla="*/ 62 w 1614"/>
                  <a:gd name="T17" fmla="*/ 1260 h 1456"/>
                  <a:gd name="T18" fmla="*/ 129 w 1614"/>
                  <a:gd name="T19" fmla="*/ 1456 h 1456"/>
                  <a:gd name="T20" fmla="*/ 1575 w 1614"/>
                  <a:gd name="T21" fmla="*/ 1061 h 1456"/>
                  <a:gd name="T22" fmla="*/ 1378 w 1614"/>
                  <a:gd name="T23" fmla="*/ 38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14" h="1456">
                    <a:moveTo>
                      <a:pt x="1378" y="38"/>
                    </a:moveTo>
                    <a:cubicBezTo>
                      <a:pt x="1368" y="25"/>
                      <a:pt x="1353" y="15"/>
                      <a:pt x="1333" y="9"/>
                    </a:cubicBezTo>
                    <a:cubicBezTo>
                      <a:pt x="1315" y="3"/>
                      <a:pt x="1294" y="0"/>
                      <a:pt x="1269" y="0"/>
                    </a:cubicBezTo>
                    <a:cubicBezTo>
                      <a:pt x="1232" y="0"/>
                      <a:pt x="1187" y="7"/>
                      <a:pt x="1138" y="17"/>
                    </a:cubicBezTo>
                    <a:cubicBezTo>
                      <a:pt x="986" y="49"/>
                      <a:pt x="789" y="124"/>
                      <a:pt x="627" y="189"/>
                    </a:cubicBezTo>
                    <a:cubicBezTo>
                      <a:pt x="581" y="208"/>
                      <a:pt x="537" y="225"/>
                      <a:pt x="498" y="241"/>
                    </a:cubicBezTo>
                    <a:cubicBezTo>
                      <a:pt x="417" y="275"/>
                      <a:pt x="314" y="307"/>
                      <a:pt x="314" y="307"/>
                    </a:cubicBezTo>
                    <a:cubicBezTo>
                      <a:pt x="303" y="316"/>
                      <a:pt x="293" y="327"/>
                      <a:pt x="282" y="340"/>
                    </a:cubicBezTo>
                    <a:cubicBezTo>
                      <a:pt x="143" y="500"/>
                      <a:pt x="0" y="918"/>
                      <a:pt x="62" y="1260"/>
                    </a:cubicBezTo>
                    <a:cubicBezTo>
                      <a:pt x="76" y="1332"/>
                      <a:pt x="99" y="1397"/>
                      <a:pt x="129" y="1456"/>
                    </a:cubicBezTo>
                    <a:cubicBezTo>
                      <a:pt x="281" y="1390"/>
                      <a:pt x="1299" y="1049"/>
                      <a:pt x="1575" y="1061"/>
                    </a:cubicBezTo>
                    <a:cubicBezTo>
                      <a:pt x="1614" y="697"/>
                      <a:pt x="1557" y="279"/>
                      <a:pt x="1378" y="38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40000">
                    <a:schemeClr val="accent3"/>
                  </a:gs>
                  <a:gs pos="6000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:a16="http://schemas.microsoft.com/office/drawing/2014/main" id="{80CECE92-45C6-44BF-842B-5CBC5ACB3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144" y="2661298"/>
                <a:ext cx="1239508" cy="1282023"/>
              </a:xfrm>
              <a:custGeom>
                <a:avLst/>
                <a:gdLst>
                  <a:gd name="T0" fmla="*/ 1021 w 1173"/>
                  <a:gd name="T1" fmla="*/ 32 h 1211"/>
                  <a:gd name="T2" fmla="*/ 950 w 1173"/>
                  <a:gd name="T3" fmla="*/ 2 h 1211"/>
                  <a:gd name="T4" fmla="*/ 924 w 1173"/>
                  <a:gd name="T5" fmla="*/ 0 h 1211"/>
                  <a:gd name="T6" fmla="*/ 228 w 1173"/>
                  <a:gd name="T7" fmla="*/ 220 h 1211"/>
                  <a:gd name="T8" fmla="*/ 161 w 1173"/>
                  <a:gd name="T9" fmla="*/ 260 h 1211"/>
                  <a:gd name="T10" fmla="*/ 62 w 1173"/>
                  <a:gd name="T11" fmla="*/ 1126 h 1211"/>
                  <a:gd name="T12" fmla="*/ 81 w 1173"/>
                  <a:gd name="T13" fmla="*/ 1211 h 1211"/>
                  <a:gd name="T14" fmla="*/ 113 w 1173"/>
                  <a:gd name="T15" fmla="*/ 1179 h 1211"/>
                  <a:gd name="T16" fmla="*/ 297 w 1173"/>
                  <a:gd name="T17" fmla="*/ 1113 h 1211"/>
                  <a:gd name="T18" fmla="*/ 426 w 1173"/>
                  <a:gd name="T19" fmla="*/ 1060 h 1211"/>
                  <a:gd name="T20" fmla="*/ 937 w 1173"/>
                  <a:gd name="T21" fmla="*/ 888 h 1211"/>
                  <a:gd name="T22" fmla="*/ 1068 w 1173"/>
                  <a:gd name="T23" fmla="*/ 872 h 1211"/>
                  <a:gd name="T24" fmla="*/ 1132 w 1173"/>
                  <a:gd name="T25" fmla="*/ 880 h 1211"/>
                  <a:gd name="T26" fmla="*/ 1021 w 1173"/>
                  <a:gd name="T27" fmla="*/ 32 h 1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3" h="1211">
                    <a:moveTo>
                      <a:pt x="1021" y="32"/>
                    </a:moveTo>
                    <a:cubicBezTo>
                      <a:pt x="1008" y="15"/>
                      <a:pt x="984" y="5"/>
                      <a:pt x="950" y="2"/>
                    </a:cubicBezTo>
                    <a:cubicBezTo>
                      <a:pt x="942" y="1"/>
                      <a:pt x="933" y="0"/>
                      <a:pt x="924" y="0"/>
                    </a:cubicBezTo>
                    <a:cubicBezTo>
                      <a:pt x="749" y="0"/>
                      <a:pt x="394" y="131"/>
                      <a:pt x="228" y="220"/>
                    </a:cubicBezTo>
                    <a:cubicBezTo>
                      <a:pt x="200" y="235"/>
                      <a:pt x="176" y="248"/>
                      <a:pt x="161" y="260"/>
                    </a:cubicBezTo>
                    <a:cubicBezTo>
                      <a:pt x="66" y="343"/>
                      <a:pt x="0" y="786"/>
                      <a:pt x="62" y="1126"/>
                    </a:cubicBezTo>
                    <a:cubicBezTo>
                      <a:pt x="68" y="1155"/>
                      <a:pt x="74" y="1184"/>
                      <a:pt x="81" y="1211"/>
                    </a:cubicBezTo>
                    <a:cubicBezTo>
                      <a:pt x="92" y="1199"/>
                      <a:pt x="102" y="1188"/>
                      <a:pt x="113" y="1179"/>
                    </a:cubicBezTo>
                    <a:cubicBezTo>
                      <a:pt x="113" y="1179"/>
                      <a:pt x="216" y="1146"/>
                      <a:pt x="297" y="1113"/>
                    </a:cubicBezTo>
                    <a:cubicBezTo>
                      <a:pt x="336" y="1097"/>
                      <a:pt x="380" y="1079"/>
                      <a:pt x="426" y="1060"/>
                    </a:cubicBezTo>
                    <a:cubicBezTo>
                      <a:pt x="588" y="995"/>
                      <a:pt x="785" y="920"/>
                      <a:pt x="937" y="888"/>
                    </a:cubicBezTo>
                    <a:cubicBezTo>
                      <a:pt x="986" y="878"/>
                      <a:pt x="1031" y="872"/>
                      <a:pt x="1068" y="872"/>
                    </a:cubicBezTo>
                    <a:cubicBezTo>
                      <a:pt x="1093" y="872"/>
                      <a:pt x="1114" y="875"/>
                      <a:pt x="1132" y="880"/>
                    </a:cubicBezTo>
                    <a:cubicBezTo>
                      <a:pt x="1173" y="578"/>
                      <a:pt x="1143" y="197"/>
                      <a:pt x="1021" y="32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40000">
                    <a:schemeClr val="accent4"/>
                  </a:gs>
                  <a:gs pos="6000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BD7EE3-A9E3-4C41-8EDF-21F8ECED4685}"/>
                </a:ext>
              </a:extLst>
            </p:cNvPr>
            <p:cNvSpPr txBox="1"/>
            <p:nvPr/>
          </p:nvSpPr>
          <p:spPr>
            <a:xfrm>
              <a:off x="4333169" y="2131171"/>
              <a:ext cx="314772" cy="5014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00" b="1" dirty="0"/>
                <a:t>1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7D1CBFD-AA9A-433E-BEFF-A0BD1B3EEB67}"/>
                </a:ext>
              </a:extLst>
            </p:cNvPr>
            <p:cNvSpPr txBox="1"/>
            <p:nvPr/>
          </p:nvSpPr>
          <p:spPr>
            <a:xfrm>
              <a:off x="4314433" y="2894732"/>
              <a:ext cx="352244" cy="5886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/>
                <a:t>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8A7FBB7-643C-46EA-AD3E-926D27BCD5B3}"/>
                </a:ext>
              </a:extLst>
            </p:cNvPr>
            <p:cNvSpPr txBox="1"/>
            <p:nvPr/>
          </p:nvSpPr>
          <p:spPr>
            <a:xfrm>
              <a:off x="4287181" y="3695053"/>
              <a:ext cx="406750" cy="7194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000" b="1" dirty="0"/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42102C1-AB2B-468E-A51F-C75B42183CF4}"/>
                </a:ext>
              </a:extLst>
            </p:cNvPr>
            <p:cNvSpPr txBox="1"/>
            <p:nvPr/>
          </p:nvSpPr>
          <p:spPr>
            <a:xfrm>
              <a:off x="4259361" y="4492254"/>
              <a:ext cx="462391" cy="8502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7200" b="1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30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Unicorn Pyramid Diagram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C9860A-AF73-4852-8FD9-0FC5D06D4E76}"/>
              </a:ext>
            </a:extLst>
          </p:cNvPr>
          <p:cNvGrpSpPr/>
          <p:nvPr/>
        </p:nvGrpSpPr>
        <p:grpSpPr>
          <a:xfrm>
            <a:off x="6231085" y="1385115"/>
            <a:ext cx="2202816" cy="1260003"/>
            <a:chOff x="8921977" y="1394910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6D884BB-E346-44D4-892F-9C41142DCBD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14449-71E4-45D0-A2B6-82FB8F4FA5F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33ED05-8211-4389-AE66-4F5299976390}"/>
              </a:ext>
            </a:extLst>
          </p:cNvPr>
          <p:cNvGrpSpPr/>
          <p:nvPr/>
        </p:nvGrpSpPr>
        <p:grpSpPr>
          <a:xfrm>
            <a:off x="6231085" y="3771307"/>
            <a:ext cx="2202816" cy="1260003"/>
            <a:chOff x="8921977" y="400157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052026-5E1F-4A21-9A49-DC6C29DE286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5320A1-2A99-4D68-B4D1-387D8E182F5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C41B4D1-3AC2-40A0-A53D-49CF7F317844}"/>
              </a:ext>
            </a:extLst>
          </p:cNvPr>
          <p:cNvGrpSpPr/>
          <p:nvPr/>
        </p:nvGrpSpPr>
        <p:grpSpPr>
          <a:xfrm>
            <a:off x="710100" y="2578212"/>
            <a:ext cx="2202816" cy="1260003"/>
            <a:chOff x="332936" y="2555951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09FEC5C-3D67-4C4D-912F-7389B0839E2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8D60E6A-6F7C-4AF9-834B-E4C748CB9B6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21E2D70-1213-4079-BB72-4D5D17FAD14E}"/>
              </a:ext>
            </a:extLst>
          </p:cNvPr>
          <p:cNvGrpSpPr/>
          <p:nvPr/>
        </p:nvGrpSpPr>
        <p:grpSpPr>
          <a:xfrm>
            <a:off x="710100" y="4964404"/>
            <a:ext cx="2202816" cy="1260003"/>
            <a:chOff x="332936" y="4580523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B538FC-0D86-454A-A35D-E6BA0D3719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A39DF3-1888-417E-9BFB-12EBCC87406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2F32E3E-026D-42A8-89E2-F067AC21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3762" y="1290400"/>
            <a:ext cx="554292" cy="554292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03F930C8-FCC2-48C8-B848-A6CACF5FE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73762" y="3633479"/>
            <a:ext cx="554292" cy="554292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66558CEA-E6FD-4EDE-BDCD-B7DBE47F6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0100" y="4846958"/>
            <a:ext cx="554292" cy="554292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5BFA3EE0-6DEF-49EA-9F44-870BD88527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100" y="2452666"/>
            <a:ext cx="554292" cy="55429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9C9C2437-634D-4E6A-B784-34DF3BADA9E2}"/>
              </a:ext>
            </a:extLst>
          </p:cNvPr>
          <p:cNvGrpSpPr/>
          <p:nvPr/>
        </p:nvGrpSpPr>
        <p:grpSpPr>
          <a:xfrm>
            <a:off x="3414489" y="974563"/>
            <a:ext cx="2565439" cy="5220676"/>
            <a:chOff x="3663345" y="1661139"/>
            <a:chExt cx="1817310" cy="369823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D905B64-2C12-465B-90B8-A3331DC905CE}"/>
                </a:ext>
              </a:extLst>
            </p:cNvPr>
            <p:cNvGrpSpPr/>
            <p:nvPr/>
          </p:nvGrpSpPr>
          <p:grpSpPr>
            <a:xfrm>
              <a:off x="3663345" y="1661139"/>
              <a:ext cx="1817310" cy="3698231"/>
              <a:chOff x="5042910" y="1071851"/>
              <a:chExt cx="2106181" cy="5271993"/>
            </a:xfrm>
          </p:grpSpPr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61FE85AF-9812-4938-BFE4-8FD2DA39C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2159" y="1071851"/>
                <a:ext cx="762020" cy="1651587"/>
              </a:xfrm>
              <a:custGeom>
                <a:avLst/>
                <a:gdLst>
                  <a:gd name="T0" fmla="*/ 722 w 722"/>
                  <a:gd name="T1" fmla="*/ 1345 h 1563"/>
                  <a:gd name="T2" fmla="*/ 532 w 722"/>
                  <a:gd name="T3" fmla="*/ 504 h 1563"/>
                  <a:gd name="T4" fmla="*/ 370 w 722"/>
                  <a:gd name="T5" fmla="*/ 0 h 1563"/>
                  <a:gd name="T6" fmla="*/ 0 w 722"/>
                  <a:gd name="T7" fmla="*/ 1563 h 1563"/>
                  <a:gd name="T8" fmla="*/ 696 w 722"/>
                  <a:gd name="T9" fmla="*/ 1344 h 1563"/>
                  <a:gd name="T10" fmla="*/ 722 w 722"/>
                  <a:gd name="T11" fmla="*/ 1345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2" h="1563">
                    <a:moveTo>
                      <a:pt x="722" y="1345"/>
                    </a:moveTo>
                    <a:cubicBezTo>
                      <a:pt x="662" y="972"/>
                      <a:pt x="562" y="619"/>
                      <a:pt x="532" y="504"/>
                    </a:cubicBezTo>
                    <a:cubicBezTo>
                      <a:pt x="485" y="321"/>
                      <a:pt x="440" y="209"/>
                      <a:pt x="370" y="0"/>
                    </a:cubicBezTo>
                    <a:cubicBezTo>
                      <a:pt x="304" y="270"/>
                      <a:pt x="71" y="980"/>
                      <a:pt x="0" y="1563"/>
                    </a:cubicBezTo>
                    <a:cubicBezTo>
                      <a:pt x="166" y="1475"/>
                      <a:pt x="521" y="1344"/>
                      <a:pt x="696" y="1344"/>
                    </a:cubicBezTo>
                    <a:cubicBezTo>
                      <a:pt x="705" y="1344"/>
                      <a:pt x="714" y="1344"/>
                      <a:pt x="722" y="134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40000">
                    <a:schemeClr val="accent6"/>
                  </a:gs>
                  <a:gs pos="60000">
                    <a:schemeClr val="accent6"/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49" name="Freeform 9">
                <a:extLst>
                  <a:ext uri="{FF2B5EF4-FFF2-40B4-BE49-F238E27FC236}">
                    <a16:creationId xmlns:a16="http://schemas.microsoft.com/office/drawing/2014/main" id="{163F4C44-1505-41A2-A719-E7C6C8420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910" y="5035657"/>
                <a:ext cx="2106181" cy="1308187"/>
              </a:xfrm>
              <a:custGeom>
                <a:avLst/>
                <a:gdLst>
                  <a:gd name="T0" fmla="*/ 1721 w 1991"/>
                  <a:gd name="T1" fmla="*/ 20 h 1236"/>
                  <a:gd name="T2" fmla="*/ 1674 w 1991"/>
                  <a:gd name="T3" fmla="*/ 12 h 1236"/>
                  <a:gd name="T4" fmla="*/ 228 w 1991"/>
                  <a:gd name="T5" fmla="*/ 407 h 1236"/>
                  <a:gd name="T6" fmla="*/ 210 w 1991"/>
                  <a:gd name="T7" fmla="*/ 416 h 1236"/>
                  <a:gd name="T8" fmla="*/ 135 w 1991"/>
                  <a:gd name="T9" fmla="*/ 1135 h 1236"/>
                  <a:gd name="T10" fmla="*/ 1835 w 1991"/>
                  <a:gd name="T11" fmla="*/ 781 h 1236"/>
                  <a:gd name="T12" fmla="*/ 1721 w 1991"/>
                  <a:gd name="T13" fmla="*/ 2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1" h="1236">
                    <a:moveTo>
                      <a:pt x="1721" y="20"/>
                    </a:moveTo>
                    <a:cubicBezTo>
                      <a:pt x="1709" y="15"/>
                      <a:pt x="1694" y="13"/>
                      <a:pt x="1674" y="12"/>
                    </a:cubicBezTo>
                    <a:cubicBezTo>
                      <a:pt x="1398" y="0"/>
                      <a:pt x="380" y="341"/>
                      <a:pt x="228" y="407"/>
                    </a:cubicBezTo>
                    <a:cubicBezTo>
                      <a:pt x="219" y="411"/>
                      <a:pt x="212" y="414"/>
                      <a:pt x="210" y="416"/>
                    </a:cubicBezTo>
                    <a:cubicBezTo>
                      <a:pt x="47" y="456"/>
                      <a:pt x="0" y="1047"/>
                      <a:pt x="135" y="1135"/>
                    </a:cubicBezTo>
                    <a:cubicBezTo>
                      <a:pt x="289" y="1236"/>
                      <a:pt x="1715" y="955"/>
                      <a:pt x="1835" y="781"/>
                    </a:cubicBezTo>
                    <a:cubicBezTo>
                      <a:pt x="1991" y="555"/>
                      <a:pt x="1868" y="77"/>
                      <a:pt x="1721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1231"/>
                  </a:gs>
                  <a:gs pos="40000">
                    <a:srgbClr val="EB1E42"/>
                  </a:gs>
                  <a:gs pos="60000">
                    <a:srgbClr val="EB1E42"/>
                  </a:gs>
                  <a:gs pos="100000">
                    <a:srgbClr val="CC123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50" name="Freeform 8">
                <a:extLst>
                  <a:ext uri="{FF2B5EF4-FFF2-40B4-BE49-F238E27FC236}">
                    <a16:creationId xmlns:a16="http://schemas.microsoft.com/office/drawing/2014/main" id="{1DA631D3-CAA6-45A6-B2AB-25AF45D95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7565" y="3756903"/>
                <a:ext cx="1707184" cy="1537120"/>
              </a:xfrm>
              <a:custGeom>
                <a:avLst/>
                <a:gdLst>
                  <a:gd name="T0" fmla="*/ 1378 w 1614"/>
                  <a:gd name="T1" fmla="*/ 38 h 1456"/>
                  <a:gd name="T2" fmla="*/ 1333 w 1614"/>
                  <a:gd name="T3" fmla="*/ 9 h 1456"/>
                  <a:gd name="T4" fmla="*/ 1269 w 1614"/>
                  <a:gd name="T5" fmla="*/ 0 h 1456"/>
                  <a:gd name="T6" fmla="*/ 1138 w 1614"/>
                  <a:gd name="T7" fmla="*/ 17 h 1456"/>
                  <a:gd name="T8" fmla="*/ 627 w 1614"/>
                  <a:gd name="T9" fmla="*/ 189 h 1456"/>
                  <a:gd name="T10" fmla="*/ 498 w 1614"/>
                  <a:gd name="T11" fmla="*/ 241 h 1456"/>
                  <a:gd name="T12" fmla="*/ 314 w 1614"/>
                  <a:gd name="T13" fmla="*/ 307 h 1456"/>
                  <a:gd name="T14" fmla="*/ 282 w 1614"/>
                  <a:gd name="T15" fmla="*/ 340 h 1456"/>
                  <a:gd name="T16" fmla="*/ 62 w 1614"/>
                  <a:gd name="T17" fmla="*/ 1260 h 1456"/>
                  <a:gd name="T18" fmla="*/ 129 w 1614"/>
                  <a:gd name="T19" fmla="*/ 1456 h 1456"/>
                  <a:gd name="T20" fmla="*/ 1575 w 1614"/>
                  <a:gd name="T21" fmla="*/ 1061 h 1456"/>
                  <a:gd name="T22" fmla="*/ 1378 w 1614"/>
                  <a:gd name="T23" fmla="*/ 38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14" h="1456">
                    <a:moveTo>
                      <a:pt x="1378" y="38"/>
                    </a:moveTo>
                    <a:cubicBezTo>
                      <a:pt x="1368" y="25"/>
                      <a:pt x="1353" y="15"/>
                      <a:pt x="1333" y="9"/>
                    </a:cubicBezTo>
                    <a:cubicBezTo>
                      <a:pt x="1315" y="3"/>
                      <a:pt x="1294" y="0"/>
                      <a:pt x="1269" y="0"/>
                    </a:cubicBezTo>
                    <a:cubicBezTo>
                      <a:pt x="1232" y="0"/>
                      <a:pt x="1187" y="7"/>
                      <a:pt x="1138" y="17"/>
                    </a:cubicBezTo>
                    <a:cubicBezTo>
                      <a:pt x="986" y="49"/>
                      <a:pt x="789" y="124"/>
                      <a:pt x="627" y="189"/>
                    </a:cubicBezTo>
                    <a:cubicBezTo>
                      <a:pt x="581" y="208"/>
                      <a:pt x="537" y="225"/>
                      <a:pt x="498" y="241"/>
                    </a:cubicBezTo>
                    <a:cubicBezTo>
                      <a:pt x="417" y="275"/>
                      <a:pt x="314" y="307"/>
                      <a:pt x="314" y="307"/>
                    </a:cubicBezTo>
                    <a:cubicBezTo>
                      <a:pt x="303" y="316"/>
                      <a:pt x="293" y="327"/>
                      <a:pt x="282" y="340"/>
                    </a:cubicBezTo>
                    <a:cubicBezTo>
                      <a:pt x="143" y="500"/>
                      <a:pt x="0" y="918"/>
                      <a:pt x="62" y="1260"/>
                    </a:cubicBezTo>
                    <a:cubicBezTo>
                      <a:pt x="76" y="1332"/>
                      <a:pt x="99" y="1397"/>
                      <a:pt x="129" y="1456"/>
                    </a:cubicBezTo>
                    <a:cubicBezTo>
                      <a:pt x="281" y="1390"/>
                      <a:pt x="1299" y="1049"/>
                      <a:pt x="1575" y="1061"/>
                    </a:cubicBezTo>
                    <a:cubicBezTo>
                      <a:pt x="1614" y="697"/>
                      <a:pt x="1557" y="279"/>
                      <a:pt x="1378" y="38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40000">
                    <a:schemeClr val="accent3"/>
                  </a:gs>
                  <a:gs pos="6000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:a16="http://schemas.microsoft.com/office/drawing/2014/main" id="{80CECE92-45C6-44BF-842B-5CBC5ACB3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144" y="2661298"/>
                <a:ext cx="1239508" cy="1282023"/>
              </a:xfrm>
              <a:custGeom>
                <a:avLst/>
                <a:gdLst>
                  <a:gd name="T0" fmla="*/ 1021 w 1173"/>
                  <a:gd name="T1" fmla="*/ 32 h 1211"/>
                  <a:gd name="T2" fmla="*/ 950 w 1173"/>
                  <a:gd name="T3" fmla="*/ 2 h 1211"/>
                  <a:gd name="T4" fmla="*/ 924 w 1173"/>
                  <a:gd name="T5" fmla="*/ 0 h 1211"/>
                  <a:gd name="T6" fmla="*/ 228 w 1173"/>
                  <a:gd name="T7" fmla="*/ 220 h 1211"/>
                  <a:gd name="T8" fmla="*/ 161 w 1173"/>
                  <a:gd name="T9" fmla="*/ 260 h 1211"/>
                  <a:gd name="T10" fmla="*/ 62 w 1173"/>
                  <a:gd name="T11" fmla="*/ 1126 h 1211"/>
                  <a:gd name="T12" fmla="*/ 81 w 1173"/>
                  <a:gd name="T13" fmla="*/ 1211 h 1211"/>
                  <a:gd name="T14" fmla="*/ 113 w 1173"/>
                  <a:gd name="T15" fmla="*/ 1179 h 1211"/>
                  <a:gd name="T16" fmla="*/ 297 w 1173"/>
                  <a:gd name="T17" fmla="*/ 1113 h 1211"/>
                  <a:gd name="T18" fmla="*/ 426 w 1173"/>
                  <a:gd name="T19" fmla="*/ 1060 h 1211"/>
                  <a:gd name="T20" fmla="*/ 937 w 1173"/>
                  <a:gd name="T21" fmla="*/ 888 h 1211"/>
                  <a:gd name="T22" fmla="*/ 1068 w 1173"/>
                  <a:gd name="T23" fmla="*/ 872 h 1211"/>
                  <a:gd name="T24" fmla="*/ 1132 w 1173"/>
                  <a:gd name="T25" fmla="*/ 880 h 1211"/>
                  <a:gd name="T26" fmla="*/ 1021 w 1173"/>
                  <a:gd name="T27" fmla="*/ 32 h 1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3" h="1211">
                    <a:moveTo>
                      <a:pt x="1021" y="32"/>
                    </a:moveTo>
                    <a:cubicBezTo>
                      <a:pt x="1008" y="15"/>
                      <a:pt x="984" y="5"/>
                      <a:pt x="950" y="2"/>
                    </a:cubicBezTo>
                    <a:cubicBezTo>
                      <a:pt x="942" y="1"/>
                      <a:pt x="933" y="0"/>
                      <a:pt x="924" y="0"/>
                    </a:cubicBezTo>
                    <a:cubicBezTo>
                      <a:pt x="749" y="0"/>
                      <a:pt x="394" y="131"/>
                      <a:pt x="228" y="220"/>
                    </a:cubicBezTo>
                    <a:cubicBezTo>
                      <a:pt x="200" y="235"/>
                      <a:pt x="176" y="248"/>
                      <a:pt x="161" y="260"/>
                    </a:cubicBezTo>
                    <a:cubicBezTo>
                      <a:pt x="66" y="343"/>
                      <a:pt x="0" y="786"/>
                      <a:pt x="62" y="1126"/>
                    </a:cubicBezTo>
                    <a:cubicBezTo>
                      <a:pt x="68" y="1155"/>
                      <a:pt x="74" y="1184"/>
                      <a:pt x="81" y="1211"/>
                    </a:cubicBezTo>
                    <a:cubicBezTo>
                      <a:pt x="92" y="1199"/>
                      <a:pt x="102" y="1188"/>
                      <a:pt x="113" y="1179"/>
                    </a:cubicBezTo>
                    <a:cubicBezTo>
                      <a:pt x="113" y="1179"/>
                      <a:pt x="216" y="1146"/>
                      <a:pt x="297" y="1113"/>
                    </a:cubicBezTo>
                    <a:cubicBezTo>
                      <a:pt x="336" y="1097"/>
                      <a:pt x="380" y="1079"/>
                      <a:pt x="426" y="1060"/>
                    </a:cubicBezTo>
                    <a:cubicBezTo>
                      <a:pt x="588" y="995"/>
                      <a:pt x="785" y="920"/>
                      <a:pt x="937" y="888"/>
                    </a:cubicBezTo>
                    <a:cubicBezTo>
                      <a:pt x="986" y="878"/>
                      <a:pt x="1031" y="872"/>
                      <a:pt x="1068" y="872"/>
                    </a:cubicBezTo>
                    <a:cubicBezTo>
                      <a:pt x="1093" y="872"/>
                      <a:pt x="1114" y="875"/>
                      <a:pt x="1132" y="880"/>
                    </a:cubicBezTo>
                    <a:cubicBezTo>
                      <a:pt x="1173" y="578"/>
                      <a:pt x="1143" y="197"/>
                      <a:pt x="1021" y="32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40000">
                    <a:schemeClr val="accent4"/>
                  </a:gs>
                  <a:gs pos="6000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BD7EE3-A9E3-4C41-8EDF-21F8ECED4685}"/>
                </a:ext>
              </a:extLst>
            </p:cNvPr>
            <p:cNvSpPr txBox="1"/>
            <p:nvPr/>
          </p:nvSpPr>
          <p:spPr>
            <a:xfrm>
              <a:off x="4333169" y="2131171"/>
              <a:ext cx="314772" cy="5014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00" b="1" noProof="1"/>
                <a:t>1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7D1CBFD-AA9A-433E-BEFF-A0BD1B3EEB67}"/>
                </a:ext>
              </a:extLst>
            </p:cNvPr>
            <p:cNvSpPr txBox="1"/>
            <p:nvPr/>
          </p:nvSpPr>
          <p:spPr>
            <a:xfrm>
              <a:off x="4314433" y="2894732"/>
              <a:ext cx="352244" cy="5886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noProof="1"/>
                <a:t>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8A7FBB7-643C-46EA-AD3E-926D27BCD5B3}"/>
                </a:ext>
              </a:extLst>
            </p:cNvPr>
            <p:cNvSpPr txBox="1"/>
            <p:nvPr/>
          </p:nvSpPr>
          <p:spPr>
            <a:xfrm>
              <a:off x="4287181" y="3695053"/>
              <a:ext cx="406750" cy="7194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000" b="1" noProof="1"/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42102C1-AB2B-468E-A51F-C75B42183CF4}"/>
                </a:ext>
              </a:extLst>
            </p:cNvPr>
            <p:cNvSpPr txBox="1"/>
            <p:nvPr/>
          </p:nvSpPr>
          <p:spPr>
            <a:xfrm>
              <a:off x="4259361" y="4492254"/>
              <a:ext cx="462391" cy="8502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7200" b="1" noProof="1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54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Unicorn Pyramid Diagram for PowerPoint</vt:lpstr>
      <vt:lpstr>Unicorn Pyramid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Unicorn Pyramid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2018-12-18T02:26:19Z</dcterms:modified>
  <cp:category>Charts &amp; Diagrams</cp:category>
</cp:coreProperties>
</file>