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CC1231"/>
    <a:srgbClr val="2B323B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85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14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Unicorn Pyramid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ECEBE0-D16B-47F9-AF2B-5D8B1C4B47D1}"/>
              </a:ext>
            </a:extLst>
          </p:cNvPr>
          <p:cNvGrpSpPr/>
          <p:nvPr/>
        </p:nvGrpSpPr>
        <p:grpSpPr>
          <a:xfrm>
            <a:off x="4884460" y="1071851"/>
            <a:ext cx="2423080" cy="4930975"/>
            <a:chOff x="5042910" y="1071851"/>
            <a:chExt cx="2106181" cy="5271993"/>
          </a:xfrm>
        </p:grpSpPr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ACA51D3C-3931-4ECE-B996-C6A79BDCB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2159" y="1071851"/>
              <a:ext cx="762020" cy="1651587"/>
            </a:xfrm>
            <a:custGeom>
              <a:avLst/>
              <a:gdLst>
                <a:gd name="T0" fmla="*/ 722 w 722"/>
                <a:gd name="T1" fmla="*/ 1345 h 1563"/>
                <a:gd name="T2" fmla="*/ 532 w 722"/>
                <a:gd name="T3" fmla="*/ 504 h 1563"/>
                <a:gd name="T4" fmla="*/ 370 w 722"/>
                <a:gd name="T5" fmla="*/ 0 h 1563"/>
                <a:gd name="T6" fmla="*/ 0 w 722"/>
                <a:gd name="T7" fmla="*/ 1563 h 1563"/>
                <a:gd name="T8" fmla="*/ 696 w 722"/>
                <a:gd name="T9" fmla="*/ 1344 h 1563"/>
                <a:gd name="T10" fmla="*/ 722 w 722"/>
                <a:gd name="T11" fmla="*/ 1345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2" h="1563">
                  <a:moveTo>
                    <a:pt x="722" y="1345"/>
                  </a:moveTo>
                  <a:cubicBezTo>
                    <a:pt x="662" y="972"/>
                    <a:pt x="562" y="619"/>
                    <a:pt x="532" y="504"/>
                  </a:cubicBezTo>
                  <a:cubicBezTo>
                    <a:pt x="485" y="321"/>
                    <a:pt x="440" y="209"/>
                    <a:pt x="370" y="0"/>
                  </a:cubicBezTo>
                  <a:cubicBezTo>
                    <a:pt x="304" y="270"/>
                    <a:pt x="71" y="980"/>
                    <a:pt x="0" y="1563"/>
                  </a:cubicBezTo>
                  <a:cubicBezTo>
                    <a:pt x="166" y="1475"/>
                    <a:pt x="521" y="1344"/>
                    <a:pt x="696" y="1344"/>
                  </a:cubicBezTo>
                  <a:cubicBezTo>
                    <a:pt x="705" y="1344"/>
                    <a:pt x="714" y="1344"/>
                    <a:pt x="722" y="134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0000">
                  <a:schemeClr val="accent6"/>
                </a:gs>
                <a:gs pos="60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82847260-5909-44B6-9C1B-A7299E7C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2910" y="5035657"/>
              <a:ext cx="2106181" cy="1308187"/>
            </a:xfrm>
            <a:custGeom>
              <a:avLst/>
              <a:gdLst>
                <a:gd name="T0" fmla="*/ 1721 w 1991"/>
                <a:gd name="T1" fmla="*/ 20 h 1236"/>
                <a:gd name="T2" fmla="*/ 1674 w 1991"/>
                <a:gd name="T3" fmla="*/ 12 h 1236"/>
                <a:gd name="T4" fmla="*/ 228 w 1991"/>
                <a:gd name="T5" fmla="*/ 407 h 1236"/>
                <a:gd name="T6" fmla="*/ 210 w 1991"/>
                <a:gd name="T7" fmla="*/ 416 h 1236"/>
                <a:gd name="T8" fmla="*/ 135 w 1991"/>
                <a:gd name="T9" fmla="*/ 1135 h 1236"/>
                <a:gd name="T10" fmla="*/ 1835 w 1991"/>
                <a:gd name="T11" fmla="*/ 781 h 1236"/>
                <a:gd name="T12" fmla="*/ 1721 w 1991"/>
                <a:gd name="T13" fmla="*/ 2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1" h="1236">
                  <a:moveTo>
                    <a:pt x="1721" y="20"/>
                  </a:moveTo>
                  <a:cubicBezTo>
                    <a:pt x="1709" y="15"/>
                    <a:pt x="1694" y="13"/>
                    <a:pt x="1674" y="12"/>
                  </a:cubicBezTo>
                  <a:cubicBezTo>
                    <a:pt x="1398" y="0"/>
                    <a:pt x="380" y="341"/>
                    <a:pt x="228" y="407"/>
                  </a:cubicBezTo>
                  <a:cubicBezTo>
                    <a:pt x="219" y="411"/>
                    <a:pt x="212" y="414"/>
                    <a:pt x="210" y="416"/>
                  </a:cubicBezTo>
                  <a:cubicBezTo>
                    <a:pt x="47" y="456"/>
                    <a:pt x="0" y="1047"/>
                    <a:pt x="135" y="1135"/>
                  </a:cubicBezTo>
                  <a:cubicBezTo>
                    <a:pt x="289" y="1236"/>
                    <a:pt x="1715" y="955"/>
                    <a:pt x="1835" y="781"/>
                  </a:cubicBezTo>
                  <a:cubicBezTo>
                    <a:pt x="1991" y="555"/>
                    <a:pt x="1868" y="77"/>
                    <a:pt x="1721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C1231"/>
                </a:gs>
                <a:gs pos="40000">
                  <a:srgbClr val="EB1E42"/>
                </a:gs>
                <a:gs pos="60000">
                  <a:srgbClr val="EB1E42"/>
                </a:gs>
                <a:gs pos="100000">
                  <a:srgbClr val="CC1231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309FDD9F-2AB6-4CD6-8F36-BAAC4F314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65" y="3756903"/>
              <a:ext cx="1707184" cy="1537120"/>
            </a:xfrm>
            <a:custGeom>
              <a:avLst/>
              <a:gdLst>
                <a:gd name="T0" fmla="*/ 1378 w 1614"/>
                <a:gd name="T1" fmla="*/ 38 h 1456"/>
                <a:gd name="T2" fmla="*/ 1333 w 1614"/>
                <a:gd name="T3" fmla="*/ 9 h 1456"/>
                <a:gd name="T4" fmla="*/ 1269 w 1614"/>
                <a:gd name="T5" fmla="*/ 0 h 1456"/>
                <a:gd name="T6" fmla="*/ 1138 w 1614"/>
                <a:gd name="T7" fmla="*/ 17 h 1456"/>
                <a:gd name="T8" fmla="*/ 627 w 1614"/>
                <a:gd name="T9" fmla="*/ 189 h 1456"/>
                <a:gd name="T10" fmla="*/ 498 w 1614"/>
                <a:gd name="T11" fmla="*/ 241 h 1456"/>
                <a:gd name="T12" fmla="*/ 314 w 1614"/>
                <a:gd name="T13" fmla="*/ 307 h 1456"/>
                <a:gd name="T14" fmla="*/ 282 w 1614"/>
                <a:gd name="T15" fmla="*/ 340 h 1456"/>
                <a:gd name="T16" fmla="*/ 62 w 1614"/>
                <a:gd name="T17" fmla="*/ 1260 h 1456"/>
                <a:gd name="T18" fmla="*/ 129 w 1614"/>
                <a:gd name="T19" fmla="*/ 1456 h 1456"/>
                <a:gd name="T20" fmla="*/ 1575 w 1614"/>
                <a:gd name="T21" fmla="*/ 1061 h 1456"/>
                <a:gd name="T22" fmla="*/ 1378 w 1614"/>
                <a:gd name="T23" fmla="*/ 38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14" h="1456">
                  <a:moveTo>
                    <a:pt x="1378" y="38"/>
                  </a:moveTo>
                  <a:cubicBezTo>
                    <a:pt x="1368" y="25"/>
                    <a:pt x="1353" y="15"/>
                    <a:pt x="1333" y="9"/>
                  </a:cubicBezTo>
                  <a:cubicBezTo>
                    <a:pt x="1315" y="3"/>
                    <a:pt x="1294" y="0"/>
                    <a:pt x="1269" y="0"/>
                  </a:cubicBezTo>
                  <a:cubicBezTo>
                    <a:pt x="1232" y="0"/>
                    <a:pt x="1187" y="7"/>
                    <a:pt x="1138" y="17"/>
                  </a:cubicBezTo>
                  <a:cubicBezTo>
                    <a:pt x="986" y="49"/>
                    <a:pt x="789" y="124"/>
                    <a:pt x="627" y="189"/>
                  </a:cubicBezTo>
                  <a:cubicBezTo>
                    <a:pt x="581" y="208"/>
                    <a:pt x="537" y="225"/>
                    <a:pt x="498" y="241"/>
                  </a:cubicBezTo>
                  <a:cubicBezTo>
                    <a:pt x="417" y="275"/>
                    <a:pt x="314" y="307"/>
                    <a:pt x="314" y="307"/>
                  </a:cubicBezTo>
                  <a:cubicBezTo>
                    <a:pt x="303" y="316"/>
                    <a:pt x="293" y="327"/>
                    <a:pt x="282" y="340"/>
                  </a:cubicBezTo>
                  <a:cubicBezTo>
                    <a:pt x="143" y="500"/>
                    <a:pt x="0" y="918"/>
                    <a:pt x="62" y="1260"/>
                  </a:cubicBezTo>
                  <a:cubicBezTo>
                    <a:pt x="76" y="1332"/>
                    <a:pt x="99" y="1397"/>
                    <a:pt x="129" y="1456"/>
                  </a:cubicBezTo>
                  <a:cubicBezTo>
                    <a:pt x="281" y="1390"/>
                    <a:pt x="1299" y="1049"/>
                    <a:pt x="1575" y="1061"/>
                  </a:cubicBezTo>
                  <a:cubicBezTo>
                    <a:pt x="1614" y="697"/>
                    <a:pt x="1557" y="279"/>
                    <a:pt x="1378" y="38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40000">
                  <a:schemeClr val="accent3"/>
                </a:gs>
                <a:gs pos="6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3F986EB3-F1D4-4527-91A7-F4B1427CE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144" y="2661298"/>
              <a:ext cx="1239508" cy="1282023"/>
            </a:xfrm>
            <a:custGeom>
              <a:avLst/>
              <a:gdLst>
                <a:gd name="T0" fmla="*/ 1021 w 1173"/>
                <a:gd name="T1" fmla="*/ 32 h 1211"/>
                <a:gd name="T2" fmla="*/ 950 w 1173"/>
                <a:gd name="T3" fmla="*/ 2 h 1211"/>
                <a:gd name="T4" fmla="*/ 924 w 1173"/>
                <a:gd name="T5" fmla="*/ 0 h 1211"/>
                <a:gd name="T6" fmla="*/ 228 w 1173"/>
                <a:gd name="T7" fmla="*/ 220 h 1211"/>
                <a:gd name="T8" fmla="*/ 161 w 1173"/>
                <a:gd name="T9" fmla="*/ 260 h 1211"/>
                <a:gd name="T10" fmla="*/ 62 w 1173"/>
                <a:gd name="T11" fmla="*/ 1126 h 1211"/>
                <a:gd name="T12" fmla="*/ 81 w 1173"/>
                <a:gd name="T13" fmla="*/ 1211 h 1211"/>
                <a:gd name="T14" fmla="*/ 113 w 1173"/>
                <a:gd name="T15" fmla="*/ 1179 h 1211"/>
                <a:gd name="T16" fmla="*/ 297 w 1173"/>
                <a:gd name="T17" fmla="*/ 1113 h 1211"/>
                <a:gd name="T18" fmla="*/ 426 w 1173"/>
                <a:gd name="T19" fmla="*/ 1060 h 1211"/>
                <a:gd name="T20" fmla="*/ 937 w 1173"/>
                <a:gd name="T21" fmla="*/ 888 h 1211"/>
                <a:gd name="T22" fmla="*/ 1068 w 1173"/>
                <a:gd name="T23" fmla="*/ 872 h 1211"/>
                <a:gd name="T24" fmla="*/ 1132 w 1173"/>
                <a:gd name="T25" fmla="*/ 880 h 1211"/>
                <a:gd name="T26" fmla="*/ 1021 w 1173"/>
                <a:gd name="T27" fmla="*/ 32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3" h="1211">
                  <a:moveTo>
                    <a:pt x="1021" y="32"/>
                  </a:moveTo>
                  <a:cubicBezTo>
                    <a:pt x="1008" y="15"/>
                    <a:pt x="984" y="5"/>
                    <a:pt x="950" y="2"/>
                  </a:cubicBezTo>
                  <a:cubicBezTo>
                    <a:pt x="942" y="1"/>
                    <a:pt x="933" y="0"/>
                    <a:pt x="924" y="0"/>
                  </a:cubicBezTo>
                  <a:cubicBezTo>
                    <a:pt x="749" y="0"/>
                    <a:pt x="394" y="131"/>
                    <a:pt x="228" y="220"/>
                  </a:cubicBezTo>
                  <a:cubicBezTo>
                    <a:pt x="200" y="235"/>
                    <a:pt x="176" y="248"/>
                    <a:pt x="161" y="260"/>
                  </a:cubicBezTo>
                  <a:cubicBezTo>
                    <a:pt x="66" y="343"/>
                    <a:pt x="0" y="786"/>
                    <a:pt x="62" y="1126"/>
                  </a:cubicBezTo>
                  <a:cubicBezTo>
                    <a:pt x="68" y="1155"/>
                    <a:pt x="74" y="1184"/>
                    <a:pt x="81" y="1211"/>
                  </a:cubicBezTo>
                  <a:cubicBezTo>
                    <a:pt x="92" y="1199"/>
                    <a:pt x="102" y="1188"/>
                    <a:pt x="113" y="1179"/>
                  </a:cubicBezTo>
                  <a:cubicBezTo>
                    <a:pt x="113" y="1179"/>
                    <a:pt x="216" y="1146"/>
                    <a:pt x="297" y="1113"/>
                  </a:cubicBezTo>
                  <a:cubicBezTo>
                    <a:pt x="336" y="1097"/>
                    <a:pt x="380" y="1079"/>
                    <a:pt x="426" y="1060"/>
                  </a:cubicBezTo>
                  <a:cubicBezTo>
                    <a:pt x="588" y="995"/>
                    <a:pt x="785" y="920"/>
                    <a:pt x="937" y="888"/>
                  </a:cubicBezTo>
                  <a:cubicBezTo>
                    <a:pt x="986" y="878"/>
                    <a:pt x="1031" y="872"/>
                    <a:pt x="1068" y="872"/>
                  </a:cubicBezTo>
                  <a:cubicBezTo>
                    <a:pt x="1093" y="872"/>
                    <a:pt x="1114" y="875"/>
                    <a:pt x="1132" y="880"/>
                  </a:cubicBezTo>
                  <a:cubicBezTo>
                    <a:pt x="1173" y="578"/>
                    <a:pt x="1143" y="197"/>
                    <a:pt x="1021" y="32"/>
                  </a:cubicBezTo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40000">
                  <a:schemeClr val="accent4"/>
                </a:gs>
                <a:gs pos="6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C9860A-AF73-4852-8FD9-0FC5D06D4E76}"/>
              </a:ext>
            </a:extLst>
          </p:cNvPr>
          <p:cNvGrpSpPr/>
          <p:nvPr/>
        </p:nvGrpSpPr>
        <p:grpSpPr>
          <a:xfrm>
            <a:off x="7526314" y="1252567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6D884BB-E346-44D4-892F-9C41142DCBD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14449-71E4-45D0-A2B6-82FB8F4FA5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33ED05-8211-4389-AE66-4F5299976390}"/>
              </a:ext>
            </a:extLst>
          </p:cNvPr>
          <p:cNvGrpSpPr/>
          <p:nvPr/>
        </p:nvGrpSpPr>
        <p:grpSpPr>
          <a:xfrm>
            <a:off x="7526314" y="3559305"/>
            <a:ext cx="2937088" cy="1290153"/>
            <a:chOff x="8921977" y="407338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052026-5E1F-4A21-9A49-DC6C29DE286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5320A1-2A99-4D68-B4D1-387D8E182F5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C41B4D1-3AC2-40A0-A53D-49CF7F317844}"/>
              </a:ext>
            </a:extLst>
          </p:cNvPr>
          <p:cNvGrpSpPr/>
          <p:nvPr/>
        </p:nvGrpSpPr>
        <p:grpSpPr>
          <a:xfrm>
            <a:off x="1287582" y="2405936"/>
            <a:ext cx="2937088" cy="1290153"/>
            <a:chOff x="332936" y="262776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09FEC5C-3D67-4C4D-912F-7389B0839E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8D60E6A-6F7C-4AF9-834B-E4C748CB9B6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21E2D70-1213-4079-BB72-4D5D17FAD14E}"/>
              </a:ext>
            </a:extLst>
          </p:cNvPr>
          <p:cNvGrpSpPr/>
          <p:nvPr/>
        </p:nvGrpSpPr>
        <p:grpSpPr>
          <a:xfrm>
            <a:off x="1287582" y="4712673"/>
            <a:ext cx="2937088" cy="1290153"/>
            <a:chOff x="332936" y="4652338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B538FC-0D86-454A-A35D-E6BA0D3719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A39DF3-1888-417E-9BFB-12EBCC87406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ED45FAA-7113-4575-8D4C-37939DC66293}"/>
              </a:ext>
            </a:extLst>
          </p:cNvPr>
          <p:cNvSpPr txBox="1"/>
          <p:nvPr/>
        </p:nvSpPr>
        <p:spPr>
          <a:xfrm>
            <a:off x="5765231" y="1678919"/>
            <a:ext cx="44435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89A3C28-0575-4E16-9C0F-4FDF2AF8D5FE}"/>
              </a:ext>
            </a:extLst>
          </p:cNvPr>
          <p:cNvSpPr txBox="1"/>
          <p:nvPr/>
        </p:nvSpPr>
        <p:spPr>
          <a:xfrm>
            <a:off x="5752407" y="2724365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414A02A-96E8-4D38-9B0D-E04B8C210C11}"/>
              </a:ext>
            </a:extLst>
          </p:cNvPr>
          <p:cNvSpPr txBox="1"/>
          <p:nvPr/>
        </p:nvSpPr>
        <p:spPr>
          <a:xfrm>
            <a:off x="5738782" y="3847888"/>
            <a:ext cx="49725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dirty="0"/>
              <a:t>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F481C1-A9B3-4233-99B3-2F1B85A1CBA1}"/>
              </a:ext>
            </a:extLst>
          </p:cNvPr>
          <p:cNvSpPr txBox="1"/>
          <p:nvPr/>
        </p:nvSpPr>
        <p:spPr>
          <a:xfrm>
            <a:off x="5700310" y="4905699"/>
            <a:ext cx="57419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/>
              <a:t>4</a:t>
            </a:r>
          </a:p>
        </p:txBody>
      </p: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2F32E3E-026D-42A8-89E2-F067AC216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4346" y="1071851"/>
            <a:ext cx="739056" cy="739056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03F930C8-FCC2-48C8-B848-A6CACF5FE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24346" y="3388053"/>
            <a:ext cx="739056" cy="739056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66558CEA-E6FD-4EDE-BDCD-B7DBE47F60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7582" y="4433959"/>
            <a:ext cx="739056" cy="739056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5BFA3EE0-6DEF-49EA-9F44-870BD88527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5377" y="2127221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0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Unicorn Pyramid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CECEBE0-D16B-47F9-AF2B-5D8B1C4B47D1}"/>
              </a:ext>
            </a:extLst>
          </p:cNvPr>
          <p:cNvGrpSpPr/>
          <p:nvPr/>
        </p:nvGrpSpPr>
        <p:grpSpPr>
          <a:xfrm>
            <a:off x="4884460" y="1071851"/>
            <a:ext cx="2423080" cy="4930975"/>
            <a:chOff x="5042910" y="1071851"/>
            <a:chExt cx="2106181" cy="5271993"/>
          </a:xfrm>
        </p:grpSpPr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ACA51D3C-3931-4ECE-B996-C6A79BDCB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2159" y="1071851"/>
              <a:ext cx="762020" cy="1651587"/>
            </a:xfrm>
            <a:custGeom>
              <a:avLst/>
              <a:gdLst>
                <a:gd name="T0" fmla="*/ 722 w 722"/>
                <a:gd name="T1" fmla="*/ 1345 h 1563"/>
                <a:gd name="T2" fmla="*/ 532 w 722"/>
                <a:gd name="T3" fmla="*/ 504 h 1563"/>
                <a:gd name="T4" fmla="*/ 370 w 722"/>
                <a:gd name="T5" fmla="*/ 0 h 1563"/>
                <a:gd name="T6" fmla="*/ 0 w 722"/>
                <a:gd name="T7" fmla="*/ 1563 h 1563"/>
                <a:gd name="T8" fmla="*/ 696 w 722"/>
                <a:gd name="T9" fmla="*/ 1344 h 1563"/>
                <a:gd name="T10" fmla="*/ 722 w 722"/>
                <a:gd name="T11" fmla="*/ 1345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2" h="1563">
                  <a:moveTo>
                    <a:pt x="722" y="1345"/>
                  </a:moveTo>
                  <a:cubicBezTo>
                    <a:pt x="662" y="972"/>
                    <a:pt x="562" y="619"/>
                    <a:pt x="532" y="504"/>
                  </a:cubicBezTo>
                  <a:cubicBezTo>
                    <a:pt x="485" y="321"/>
                    <a:pt x="440" y="209"/>
                    <a:pt x="370" y="0"/>
                  </a:cubicBezTo>
                  <a:cubicBezTo>
                    <a:pt x="304" y="270"/>
                    <a:pt x="71" y="980"/>
                    <a:pt x="0" y="1563"/>
                  </a:cubicBezTo>
                  <a:cubicBezTo>
                    <a:pt x="166" y="1475"/>
                    <a:pt x="521" y="1344"/>
                    <a:pt x="696" y="1344"/>
                  </a:cubicBezTo>
                  <a:cubicBezTo>
                    <a:pt x="705" y="1344"/>
                    <a:pt x="714" y="1344"/>
                    <a:pt x="722" y="134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40000">
                  <a:schemeClr val="accent6"/>
                </a:gs>
                <a:gs pos="60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82847260-5909-44B6-9C1B-A7299E7C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2910" y="5035657"/>
              <a:ext cx="2106181" cy="1308187"/>
            </a:xfrm>
            <a:custGeom>
              <a:avLst/>
              <a:gdLst>
                <a:gd name="T0" fmla="*/ 1721 w 1991"/>
                <a:gd name="T1" fmla="*/ 20 h 1236"/>
                <a:gd name="T2" fmla="*/ 1674 w 1991"/>
                <a:gd name="T3" fmla="*/ 12 h 1236"/>
                <a:gd name="T4" fmla="*/ 228 w 1991"/>
                <a:gd name="T5" fmla="*/ 407 h 1236"/>
                <a:gd name="T6" fmla="*/ 210 w 1991"/>
                <a:gd name="T7" fmla="*/ 416 h 1236"/>
                <a:gd name="T8" fmla="*/ 135 w 1991"/>
                <a:gd name="T9" fmla="*/ 1135 h 1236"/>
                <a:gd name="T10" fmla="*/ 1835 w 1991"/>
                <a:gd name="T11" fmla="*/ 781 h 1236"/>
                <a:gd name="T12" fmla="*/ 1721 w 1991"/>
                <a:gd name="T13" fmla="*/ 2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1" h="1236">
                  <a:moveTo>
                    <a:pt x="1721" y="20"/>
                  </a:moveTo>
                  <a:cubicBezTo>
                    <a:pt x="1709" y="15"/>
                    <a:pt x="1694" y="13"/>
                    <a:pt x="1674" y="12"/>
                  </a:cubicBezTo>
                  <a:cubicBezTo>
                    <a:pt x="1398" y="0"/>
                    <a:pt x="380" y="341"/>
                    <a:pt x="228" y="407"/>
                  </a:cubicBezTo>
                  <a:cubicBezTo>
                    <a:pt x="219" y="411"/>
                    <a:pt x="212" y="414"/>
                    <a:pt x="210" y="416"/>
                  </a:cubicBezTo>
                  <a:cubicBezTo>
                    <a:pt x="47" y="456"/>
                    <a:pt x="0" y="1047"/>
                    <a:pt x="135" y="1135"/>
                  </a:cubicBezTo>
                  <a:cubicBezTo>
                    <a:pt x="289" y="1236"/>
                    <a:pt x="1715" y="955"/>
                    <a:pt x="1835" y="781"/>
                  </a:cubicBezTo>
                  <a:cubicBezTo>
                    <a:pt x="1991" y="555"/>
                    <a:pt x="1868" y="77"/>
                    <a:pt x="1721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C1231"/>
                </a:gs>
                <a:gs pos="40000">
                  <a:srgbClr val="EB1E42"/>
                </a:gs>
                <a:gs pos="60000">
                  <a:srgbClr val="EB1E42"/>
                </a:gs>
                <a:gs pos="100000">
                  <a:srgbClr val="CC1231"/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309FDD9F-2AB6-4CD6-8F36-BAAC4F314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65" y="3756903"/>
              <a:ext cx="1707184" cy="1537120"/>
            </a:xfrm>
            <a:custGeom>
              <a:avLst/>
              <a:gdLst>
                <a:gd name="T0" fmla="*/ 1378 w 1614"/>
                <a:gd name="T1" fmla="*/ 38 h 1456"/>
                <a:gd name="T2" fmla="*/ 1333 w 1614"/>
                <a:gd name="T3" fmla="*/ 9 h 1456"/>
                <a:gd name="T4" fmla="*/ 1269 w 1614"/>
                <a:gd name="T5" fmla="*/ 0 h 1456"/>
                <a:gd name="T6" fmla="*/ 1138 w 1614"/>
                <a:gd name="T7" fmla="*/ 17 h 1456"/>
                <a:gd name="T8" fmla="*/ 627 w 1614"/>
                <a:gd name="T9" fmla="*/ 189 h 1456"/>
                <a:gd name="T10" fmla="*/ 498 w 1614"/>
                <a:gd name="T11" fmla="*/ 241 h 1456"/>
                <a:gd name="T12" fmla="*/ 314 w 1614"/>
                <a:gd name="T13" fmla="*/ 307 h 1456"/>
                <a:gd name="T14" fmla="*/ 282 w 1614"/>
                <a:gd name="T15" fmla="*/ 340 h 1456"/>
                <a:gd name="T16" fmla="*/ 62 w 1614"/>
                <a:gd name="T17" fmla="*/ 1260 h 1456"/>
                <a:gd name="T18" fmla="*/ 129 w 1614"/>
                <a:gd name="T19" fmla="*/ 1456 h 1456"/>
                <a:gd name="T20" fmla="*/ 1575 w 1614"/>
                <a:gd name="T21" fmla="*/ 1061 h 1456"/>
                <a:gd name="T22" fmla="*/ 1378 w 1614"/>
                <a:gd name="T23" fmla="*/ 38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14" h="1456">
                  <a:moveTo>
                    <a:pt x="1378" y="38"/>
                  </a:moveTo>
                  <a:cubicBezTo>
                    <a:pt x="1368" y="25"/>
                    <a:pt x="1353" y="15"/>
                    <a:pt x="1333" y="9"/>
                  </a:cubicBezTo>
                  <a:cubicBezTo>
                    <a:pt x="1315" y="3"/>
                    <a:pt x="1294" y="0"/>
                    <a:pt x="1269" y="0"/>
                  </a:cubicBezTo>
                  <a:cubicBezTo>
                    <a:pt x="1232" y="0"/>
                    <a:pt x="1187" y="7"/>
                    <a:pt x="1138" y="17"/>
                  </a:cubicBezTo>
                  <a:cubicBezTo>
                    <a:pt x="986" y="49"/>
                    <a:pt x="789" y="124"/>
                    <a:pt x="627" y="189"/>
                  </a:cubicBezTo>
                  <a:cubicBezTo>
                    <a:pt x="581" y="208"/>
                    <a:pt x="537" y="225"/>
                    <a:pt x="498" y="241"/>
                  </a:cubicBezTo>
                  <a:cubicBezTo>
                    <a:pt x="417" y="275"/>
                    <a:pt x="314" y="307"/>
                    <a:pt x="314" y="307"/>
                  </a:cubicBezTo>
                  <a:cubicBezTo>
                    <a:pt x="303" y="316"/>
                    <a:pt x="293" y="327"/>
                    <a:pt x="282" y="340"/>
                  </a:cubicBezTo>
                  <a:cubicBezTo>
                    <a:pt x="143" y="500"/>
                    <a:pt x="0" y="918"/>
                    <a:pt x="62" y="1260"/>
                  </a:cubicBezTo>
                  <a:cubicBezTo>
                    <a:pt x="76" y="1332"/>
                    <a:pt x="99" y="1397"/>
                    <a:pt x="129" y="1456"/>
                  </a:cubicBezTo>
                  <a:cubicBezTo>
                    <a:pt x="281" y="1390"/>
                    <a:pt x="1299" y="1049"/>
                    <a:pt x="1575" y="1061"/>
                  </a:cubicBezTo>
                  <a:cubicBezTo>
                    <a:pt x="1614" y="697"/>
                    <a:pt x="1557" y="279"/>
                    <a:pt x="1378" y="38"/>
                  </a:cubicBezTo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40000">
                  <a:schemeClr val="accent3"/>
                </a:gs>
                <a:gs pos="6000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3F986EB3-F1D4-4527-91A7-F4B1427CE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144" y="2661298"/>
              <a:ext cx="1239508" cy="1282023"/>
            </a:xfrm>
            <a:custGeom>
              <a:avLst/>
              <a:gdLst>
                <a:gd name="T0" fmla="*/ 1021 w 1173"/>
                <a:gd name="T1" fmla="*/ 32 h 1211"/>
                <a:gd name="T2" fmla="*/ 950 w 1173"/>
                <a:gd name="T3" fmla="*/ 2 h 1211"/>
                <a:gd name="T4" fmla="*/ 924 w 1173"/>
                <a:gd name="T5" fmla="*/ 0 h 1211"/>
                <a:gd name="T6" fmla="*/ 228 w 1173"/>
                <a:gd name="T7" fmla="*/ 220 h 1211"/>
                <a:gd name="T8" fmla="*/ 161 w 1173"/>
                <a:gd name="T9" fmla="*/ 260 h 1211"/>
                <a:gd name="T10" fmla="*/ 62 w 1173"/>
                <a:gd name="T11" fmla="*/ 1126 h 1211"/>
                <a:gd name="T12" fmla="*/ 81 w 1173"/>
                <a:gd name="T13" fmla="*/ 1211 h 1211"/>
                <a:gd name="T14" fmla="*/ 113 w 1173"/>
                <a:gd name="T15" fmla="*/ 1179 h 1211"/>
                <a:gd name="T16" fmla="*/ 297 w 1173"/>
                <a:gd name="T17" fmla="*/ 1113 h 1211"/>
                <a:gd name="T18" fmla="*/ 426 w 1173"/>
                <a:gd name="T19" fmla="*/ 1060 h 1211"/>
                <a:gd name="T20" fmla="*/ 937 w 1173"/>
                <a:gd name="T21" fmla="*/ 888 h 1211"/>
                <a:gd name="T22" fmla="*/ 1068 w 1173"/>
                <a:gd name="T23" fmla="*/ 872 h 1211"/>
                <a:gd name="T24" fmla="*/ 1132 w 1173"/>
                <a:gd name="T25" fmla="*/ 880 h 1211"/>
                <a:gd name="T26" fmla="*/ 1021 w 1173"/>
                <a:gd name="T27" fmla="*/ 32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3" h="1211">
                  <a:moveTo>
                    <a:pt x="1021" y="32"/>
                  </a:moveTo>
                  <a:cubicBezTo>
                    <a:pt x="1008" y="15"/>
                    <a:pt x="984" y="5"/>
                    <a:pt x="950" y="2"/>
                  </a:cubicBezTo>
                  <a:cubicBezTo>
                    <a:pt x="942" y="1"/>
                    <a:pt x="933" y="0"/>
                    <a:pt x="924" y="0"/>
                  </a:cubicBezTo>
                  <a:cubicBezTo>
                    <a:pt x="749" y="0"/>
                    <a:pt x="394" y="131"/>
                    <a:pt x="228" y="220"/>
                  </a:cubicBezTo>
                  <a:cubicBezTo>
                    <a:pt x="200" y="235"/>
                    <a:pt x="176" y="248"/>
                    <a:pt x="161" y="260"/>
                  </a:cubicBezTo>
                  <a:cubicBezTo>
                    <a:pt x="66" y="343"/>
                    <a:pt x="0" y="786"/>
                    <a:pt x="62" y="1126"/>
                  </a:cubicBezTo>
                  <a:cubicBezTo>
                    <a:pt x="68" y="1155"/>
                    <a:pt x="74" y="1184"/>
                    <a:pt x="81" y="1211"/>
                  </a:cubicBezTo>
                  <a:cubicBezTo>
                    <a:pt x="92" y="1199"/>
                    <a:pt x="102" y="1188"/>
                    <a:pt x="113" y="1179"/>
                  </a:cubicBezTo>
                  <a:cubicBezTo>
                    <a:pt x="113" y="1179"/>
                    <a:pt x="216" y="1146"/>
                    <a:pt x="297" y="1113"/>
                  </a:cubicBezTo>
                  <a:cubicBezTo>
                    <a:pt x="336" y="1097"/>
                    <a:pt x="380" y="1079"/>
                    <a:pt x="426" y="1060"/>
                  </a:cubicBezTo>
                  <a:cubicBezTo>
                    <a:pt x="588" y="995"/>
                    <a:pt x="785" y="920"/>
                    <a:pt x="937" y="888"/>
                  </a:cubicBezTo>
                  <a:cubicBezTo>
                    <a:pt x="986" y="878"/>
                    <a:pt x="1031" y="872"/>
                    <a:pt x="1068" y="872"/>
                  </a:cubicBezTo>
                  <a:cubicBezTo>
                    <a:pt x="1093" y="872"/>
                    <a:pt x="1114" y="875"/>
                    <a:pt x="1132" y="880"/>
                  </a:cubicBezTo>
                  <a:cubicBezTo>
                    <a:pt x="1173" y="578"/>
                    <a:pt x="1143" y="197"/>
                    <a:pt x="1021" y="32"/>
                  </a:cubicBezTo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40000">
                  <a:schemeClr val="accent4"/>
                </a:gs>
                <a:gs pos="60000">
                  <a:schemeClr val="accent4"/>
                </a:gs>
                <a:gs pos="100000">
                  <a:schemeClr val="accent4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2C9860A-AF73-4852-8FD9-0FC5D06D4E76}"/>
              </a:ext>
            </a:extLst>
          </p:cNvPr>
          <p:cNvGrpSpPr/>
          <p:nvPr/>
        </p:nvGrpSpPr>
        <p:grpSpPr>
          <a:xfrm>
            <a:off x="7526314" y="1252567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6D884BB-E346-44D4-892F-9C41142DCBD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E214449-71E4-45D0-A2B6-82FB8F4FA5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F33ED05-8211-4389-AE66-4F5299976390}"/>
              </a:ext>
            </a:extLst>
          </p:cNvPr>
          <p:cNvGrpSpPr/>
          <p:nvPr/>
        </p:nvGrpSpPr>
        <p:grpSpPr>
          <a:xfrm>
            <a:off x="7526314" y="3559305"/>
            <a:ext cx="2937088" cy="1290153"/>
            <a:chOff x="8921977" y="4073386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052026-5E1F-4A21-9A49-DC6C29DE286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5320A1-2A99-4D68-B4D1-387D8E182F5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C41B4D1-3AC2-40A0-A53D-49CF7F317844}"/>
              </a:ext>
            </a:extLst>
          </p:cNvPr>
          <p:cNvGrpSpPr/>
          <p:nvPr/>
        </p:nvGrpSpPr>
        <p:grpSpPr>
          <a:xfrm>
            <a:off x="1287582" y="2405936"/>
            <a:ext cx="2937088" cy="1290153"/>
            <a:chOff x="332936" y="262776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09FEC5C-3D67-4C4D-912F-7389B0839E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8D60E6A-6F7C-4AF9-834B-E4C748CB9B6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21E2D70-1213-4079-BB72-4D5D17FAD14E}"/>
              </a:ext>
            </a:extLst>
          </p:cNvPr>
          <p:cNvGrpSpPr/>
          <p:nvPr/>
        </p:nvGrpSpPr>
        <p:grpSpPr>
          <a:xfrm>
            <a:off x="1287582" y="4712673"/>
            <a:ext cx="2937088" cy="1290153"/>
            <a:chOff x="332936" y="4652338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EB538FC-0D86-454A-A35D-E6BA0D3719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EA39DF3-1888-417E-9BFB-12EBCC87406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ED45FAA-7113-4575-8D4C-37939DC66293}"/>
              </a:ext>
            </a:extLst>
          </p:cNvPr>
          <p:cNvSpPr txBox="1"/>
          <p:nvPr/>
        </p:nvSpPr>
        <p:spPr>
          <a:xfrm>
            <a:off x="5765231" y="1678919"/>
            <a:ext cx="444353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 noProof="1"/>
              <a:t>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89A3C28-0575-4E16-9C0F-4FDF2AF8D5FE}"/>
              </a:ext>
            </a:extLst>
          </p:cNvPr>
          <p:cNvSpPr txBox="1"/>
          <p:nvPr/>
        </p:nvSpPr>
        <p:spPr>
          <a:xfrm>
            <a:off x="5752407" y="2724365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noProof="1"/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414A02A-96E8-4D38-9B0D-E04B8C210C11}"/>
              </a:ext>
            </a:extLst>
          </p:cNvPr>
          <p:cNvSpPr txBox="1"/>
          <p:nvPr/>
        </p:nvSpPr>
        <p:spPr>
          <a:xfrm>
            <a:off x="5738782" y="3847888"/>
            <a:ext cx="49725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noProof="1"/>
              <a:t>3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F481C1-A9B3-4233-99B3-2F1B85A1CBA1}"/>
              </a:ext>
            </a:extLst>
          </p:cNvPr>
          <p:cNvSpPr txBox="1"/>
          <p:nvPr/>
        </p:nvSpPr>
        <p:spPr>
          <a:xfrm>
            <a:off x="5700310" y="4905699"/>
            <a:ext cx="57419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noProof="1"/>
              <a:t>4</a:t>
            </a:r>
          </a:p>
        </p:txBody>
      </p:sp>
      <p:pic>
        <p:nvPicPr>
          <p:cNvPr id="28" name="Graphic 27" descr="Users">
            <a:extLst>
              <a:ext uri="{FF2B5EF4-FFF2-40B4-BE49-F238E27FC236}">
                <a16:creationId xmlns:a16="http://schemas.microsoft.com/office/drawing/2014/main" id="{62F32E3E-026D-42A8-89E2-F067AC216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24346" y="1071851"/>
            <a:ext cx="739056" cy="739056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03F930C8-FCC2-48C8-B848-A6CACF5FE4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24346" y="3388053"/>
            <a:ext cx="739056" cy="739056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66558CEA-E6FD-4EDE-BDCD-B7DBE47F60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87582" y="4433959"/>
            <a:ext cx="739056" cy="739056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5BFA3EE0-6DEF-49EA-9F44-870BD88527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95377" y="2127221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8570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Unicorn Pyramid Diagram for PowerPoint</vt:lpstr>
      <vt:lpstr>Unicorn Pyramid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Unicorn Pyramid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2018-12-18T02:26:56Z</dcterms:modified>
  <cp:category>Charts &amp; Diagrams</cp:category>
</cp:coreProperties>
</file>