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54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205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Loop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C8246AB-3FA0-C049-A267-42116114E298}"/>
              </a:ext>
            </a:extLst>
          </p:cNvPr>
          <p:cNvSpPr/>
          <p:nvPr/>
        </p:nvSpPr>
        <p:spPr>
          <a:xfrm>
            <a:off x="1073150" y="1395730"/>
            <a:ext cx="3136902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27" y="0"/>
                </a:moveTo>
                <a:lnTo>
                  <a:pt x="13327" y="6622"/>
                </a:lnTo>
                <a:cubicBezTo>
                  <a:pt x="15094" y="6622"/>
                  <a:pt x="16528" y="8494"/>
                  <a:pt x="16528" y="10800"/>
                </a:cubicBezTo>
                <a:cubicBezTo>
                  <a:pt x="16528" y="13106"/>
                  <a:pt x="15094" y="14978"/>
                  <a:pt x="13327" y="14978"/>
                </a:cubicBezTo>
                <a:lnTo>
                  <a:pt x="0" y="14978"/>
                </a:lnTo>
                <a:lnTo>
                  <a:pt x="2536" y="18289"/>
                </a:lnTo>
                <a:lnTo>
                  <a:pt x="0" y="21600"/>
                </a:lnTo>
                <a:lnTo>
                  <a:pt x="13327" y="21600"/>
                </a:lnTo>
                <a:cubicBezTo>
                  <a:pt x="17892" y="21600"/>
                  <a:pt x="21600" y="16759"/>
                  <a:pt x="21600" y="10800"/>
                </a:cubicBezTo>
                <a:cubicBezTo>
                  <a:pt x="21600" y="4841"/>
                  <a:pt x="17892" y="0"/>
                  <a:pt x="1332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1E4AC83-157F-A74E-815A-6C748DA78EA4}"/>
              </a:ext>
            </a:extLst>
          </p:cNvPr>
          <p:cNvSpPr/>
          <p:nvPr/>
        </p:nvSpPr>
        <p:spPr>
          <a:xfrm>
            <a:off x="7753351" y="1395730"/>
            <a:ext cx="24511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13" y="21600"/>
                </a:moveTo>
                <a:lnTo>
                  <a:pt x="0" y="21600"/>
                </a:lnTo>
                <a:lnTo>
                  <a:pt x="0" y="14978"/>
                </a:lnTo>
                <a:lnTo>
                  <a:pt x="11013" y="14978"/>
                </a:lnTo>
                <a:cubicBezTo>
                  <a:pt x="13273" y="14978"/>
                  <a:pt x="15109" y="13106"/>
                  <a:pt x="15109" y="10800"/>
                </a:cubicBezTo>
                <a:cubicBezTo>
                  <a:pt x="15109" y="8494"/>
                  <a:pt x="13273" y="6622"/>
                  <a:pt x="11013" y="6622"/>
                </a:cubicBezTo>
                <a:lnTo>
                  <a:pt x="11013" y="0"/>
                </a:lnTo>
                <a:cubicBezTo>
                  <a:pt x="16855" y="0"/>
                  <a:pt x="21600" y="4841"/>
                  <a:pt x="21600" y="10800"/>
                </a:cubicBezTo>
                <a:cubicBezTo>
                  <a:pt x="21600" y="16759"/>
                  <a:pt x="16855" y="21600"/>
                  <a:pt x="1101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79EF0D-9F24-8046-A966-D63AD2BAA8D7}"/>
              </a:ext>
            </a:extLst>
          </p:cNvPr>
          <p:cNvSpPr/>
          <p:nvPr/>
        </p:nvSpPr>
        <p:spPr>
          <a:xfrm>
            <a:off x="4260851" y="3059430"/>
            <a:ext cx="29464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92" y="0"/>
                </a:moveTo>
                <a:lnTo>
                  <a:pt x="0" y="0"/>
                </a:lnTo>
                <a:lnTo>
                  <a:pt x="0" y="6622"/>
                </a:lnTo>
                <a:lnTo>
                  <a:pt x="12792" y="6622"/>
                </a:lnTo>
                <a:cubicBezTo>
                  <a:pt x="14673" y="6622"/>
                  <a:pt x="16200" y="8494"/>
                  <a:pt x="16200" y="10800"/>
                </a:cubicBezTo>
                <a:cubicBezTo>
                  <a:pt x="16200" y="13106"/>
                  <a:pt x="14673" y="14978"/>
                  <a:pt x="12792" y="14978"/>
                </a:cubicBezTo>
                <a:lnTo>
                  <a:pt x="12792" y="21600"/>
                </a:lnTo>
                <a:cubicBezTo>
                  <a:pt x="17652" y="21600"/>
                  <a:pt x="21600" y="16759"/>
                  <a:pt x="21600" y="10800"/>
                </a:cubicBezTo>
                <a:cubicBezTo>
                  <a:pt x="21600" y="4841"/>
                  <a:pt x="17652" y="0"/>
                  <a:pt x="1279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42C5091-10D1-4B92-8806-42F0489204BF}"/>
              </a:ext>
            </a:extLst>
          </p:cNvPr>
          <p:cNvGrpSpPr/>
          <p:nvPr/>
        </p:nvGrpSpPr>
        <p:grpSpPr>
          <a:xfrm>
            <a:off x="1073150" y="4103350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301095C-1EF9-494D-AFE9-5773AF2C23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9A02022-EB30-453B-8C53-D5EBCCD31A6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3A3C7D7-B88D-4A0A-8A92-5298B1BB36AD}"/>
              </a:ext>
            </a:extLst>
          </p:cNvPr>
          <p:cNvGrpSpPr/>
          <p:nvPr/>
        </p:nvGrpSpPr>
        <p:grpSpPr>
          <a:xfrm>
            <a:off x="4544061" y="144759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474B9A1-4DDC-4B61-8203-79FEA32629E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09561D-9D42-4E60-945F-CB241EBEAA8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F24FF59-B5E9-420B-BBCD-4D6B82F09B17}"/>
              </a:ext>
            </a:extLst>
          </p:cNvPr>
          <p:cNvGrpSpPr/>
          <p:nvPr/>
        </p:nvGrpSpPr>
        <p:grpSpPr>
          <a:xfrm>
            <a:off x="8192770" y="4103350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54F9E7-405C-48A7-9E89-3177DC8AF0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AF4AF4-AAFF-4910-B9AF-7DBA849971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12" descr="Bar graph with upward trend with solid fill">
            <a:extLst>
              <a:ext uri="{FF2B5EF4-FFF2-40B4-BE49-F238E27FC236}">
                <a16:creationId xmlns:a16="http://schemas.microsoft.com/office/drawing/2014/main" id="{4A9DCFAD-D7B4-4A90-8EDF-2C63608E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2188" y="3965937"/>
            <a:ext cx="589825" cy="589825"/>
          </a:xfrm>
          <a:prstGeom prst="rect">
            <a:avLst/>
          </a:prstGeom>
        </p:spPr>
      </p:pic>
      <p:pic>
        <p:nvPicPr>
          <p:cNvPr id="32" name="Graphic 13" descr="Bullseye with solid fill">
            <a:extLst>
              <a:ext uri="{FF2B5EF4-FFF2-40B4-BE49-F238E27FC236}">
                <a16:creationId xmlns:a16="http://schemas.microsoft.com/office/drawing/2014/main" id="{D367D957-E106-472F-A557-997E976E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14982" y="2302237"/>
            <a:ext cx="589825" cy="589825"/>
          </a:xfrm>
          <a:prstGeom prst="rect">
            <a:avLst/>
          </a:prstGeom>
        </p:spPr>
      </p:pic>
      <p:pic>
        <p:nvPicPr>
          <p:cNvPr id="33" name="Graphic 16" descr="Stopwatch 75% with solid fill">
            <a:extLst>
              <a:ext uri="{FF2B5EF4-FFF2-40B4-BE49-F238E27FC236}">
                <a16:creationId xmlns:a16="http://schemas.microsoft.com/office/drawing/2014/main" id="{E899E03D-C552-4D4A-A0FC-9C4BAEA50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09399" y="2302237"/>
            <a:ext cx="589825" cy="589825"/>
          </a:xfrm>
          <a:prstGeom prst="rect">
            <a:avLst/>
          </a:prstGeom>
        </p:spPr>
      </p:pic>
      <p:sp>
        <p:nvSpPr>
          <p:cNvPr id="35" name="Arrow: Chevron 34">
            <a:extLst>
              <a:ext uri="{FF2B5EF4-FFF2-40B4-BE49-F238E27FC236}">
                <a16:creationId xmlns:a16="http://schemas.microsoft.com/office/drawing/2014/main" id="{608DD795-EE0C-4665-B1C9-BBA71D6F7D72}"/>
              </a:ext>
            </a:extLst>
          </p:cNvPr>
          <p:cNvSpPr/>
          <p:nvPr/>
        </p:nvSpPr>
        <p:spPr>
          <a:xfrm>
            <a:off x="1026805" y="3059430"/>
            <a:ext cx="2451100" cy="739056"/>
          </a:xfrm>
          <a:prstGeom prst="chevron">
            <a:avLst>
              <a:gd name="adj" fmla="val 482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7770C2-0CDE-A547-88FD-0E3F814C968B}"/>
              </a:ext>
            </a:extLst>
          </p:cNvPr>
          <p:cNvSpPr/>
          <p:nvPr/>
        </p:nvSpPr>
        <p:spPr>
          <a:xfrm>
            <a:off x="1809751" y="1395730"/>
            <a:ext cx="24511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7" y="21600"/>
                </a:moveTo>
                <a:lnTo>
                  <a:pt x="21600" y="21600"/>
                </a:lnTo>
                <a:lnTo>
                  <a:pt x="21600" y="14978"/>
                </a:lnTo>
                <a:lnTo>
                  <a:pt x="10587" y="14978"/>
                </a:lnTo>
                <a:cubicBezTo>
                  <a:pt x="8327" y="14978"/>
                  <a:pt x="6491" y="13106"/>
                  <a:pt x="6491" y="10800"/>
                </a:cubicBezTo>
                <a:cubicBezTo>
                  <a:pt x="6491" y="8494"/>
                  <a:pt x="8327" y="6622"/>
                  <a:pt x="10587" y="6622"/>
                </a:cubicBezTo>
                <a:lnTo>
                  <a:pt x="10587" y="0"/>
                </a:lnTo>
                <a:cubicBezTo>
                  <a:pt x="4745" y="0"/>
                  <a:pt x="0" y="4841"/>
                  <a:pt x="0" y="10800"/>
                </a:cubicBezTo>
                <a:cubicBezTo>
                  <a:pt x="0" y="16759"/>
                  <a:pt x="4745" y="21600"/>
                  <a:pt x="1058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D5C01BB3-97C1-4F2D-BF80-E8653A814EFA}"/>
              </a:ext>
            </a:extLst>
          </p:cNvPr>
          <p:cNvSpPr/>
          <p:nvPr/>
        </p:nvSpPr>
        <p:spPr>
          <a:xfrm>
            <a:off x="3035030" y="3059430"/>
            <a:ext cx="3266984" cy="739056"/>
          </a:xfrm>
          <a:prstGeom prst="chevron">
            <a:avLst>
              <a:gd name="adj" fmla="val 4824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D90E193-907E-1745-B623-473C84A7D9A0}"/>
              </a:ext>
            </a:extLst>
          </p:cNvPr>
          <p:cNvSpPr/>
          <p:nvPr/>
        </p:nvSpPr>
        <p:spPr>
          <a:xfrm>
            <a:off x="4806951" y="3059430"/>
            <a:ext cx="29464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08" y="0"/>
                </a:moveTo>
                <a:lnTo>
                  <a:pt x="21600" y="0"/>
                </a:lnTo>
                <a:lnTo>
                  <a:pt x="21600" y="6622"/>
                </a:lnTo>
                <a:lnTo>
                  <a:pt x="8808" y="6622"/>
                </a:lnTo>
                <a:cubicBezTo>
                  <a:pt x="6927" y="6622"/>
                  <a:pt x="5400" y="8494"/>
                  <a:pt x="5400" y="10800"/>
                </a:cubicBezTo>
                <a:cubicBezTo>
                  <a:pt x="5400" y="13106"/>
                  <a:pt x="6927" y="14978"/>
                  <a:pt x="8808" y="14978"/>
                </a:cubicBezTo>
                <a:lnTo>
                  <a:pt x="8808" y="21600"/>
                </a:lnTo>
                <a:cubicBezTo>
                  <a:pt x="3948" y="21600"/>
                  <a:pt x="0" y="16759"/>
                  <a:pt x="0" y="10800"/>
                </a:cubicBezTo>
                <a:cubicBezTo>
                  <a:pt x="0" y="4841"/>
                  <a:pt x="3948" y="0"/>
                  <a:pt x="88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23006D4F-A04E-40E1-BA1B-2E7A1FB67A99}"/>
              </a:ext>
            </a:extLst>
          </p:cNvPr>
          <p:cNvSpPr/>
          <p:nvPr/>
        </p:nvSpPr>
        <p:spPr>
          <a:xfrm>
            <a:off x="5875646" y="3059430"/>
            <a:ext cx="3593233" cy="739056"/>
          </a:xfrm>
          <a:prstGeom prst="chevron">
            <a:avLst>
              <a:gd name="adj" fmla="val 482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5401940-0D5E-6445-B40A-9ED62E83244F}"/>
              </a:ext>
            </a:extLst>
          </p:cNvPr>
          <p:cNvSpPr/>
          <p:nvPr/>
        </p:nvSpPr>
        <p:spPr>
          <a:xfrm>
            <a:off x="7804150" y="1395730"/>
            <a:ext cx="33147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00" y="14978"/>
                </a:moveTo>
                <a:lnTo>
                  <a:pt x="19200" y="14978"/>
                </a:lnTo>
                <a:lnTo>
                  <a:pt x="7829" y="14978"/>
                </a:lnTo>
                <a:cubicBezTo>
                  <a:pt x="6157" y="14978"/>
                  <a:pt x="4800" y="13106"/>
                  <a:pt x="4800" y="10800"/>
                </a:cubicBezTo>
                <a:cubicBezTo>
                  <a:pt x="4800" y="8494"/>
                  <a:pt x="6157" y="6622"/>
                  <a:pt x="7829" y="6622"/>
                </a:cubicBezTo>
                <a:lnTo>
                  <a:pt x="7829" y="0"/>
                </a:lnTo>
                <a:cubicBezTo>
                  <a:pt x="3509" y="0"/>
                  <a:pt x="0" y="4841"/>
                  <a:pt x="0" y="10800"/>
                </a:cubicBezTo>
                <a:cubicBezTo>
                  <a:pt x="0" y="16759"/>
                  <a:pt x="3509" y="21600"/>
                  <a:pt x="7829" y="21600"/>
                </a:cubicBezTo>
                <a:lnTo>
                  <a:pt x="19200" y="21600"/>
                </a:lnTo>
                <a:lnTo>
                  <a:pt x="21600" y="18289"/>
                </a:lnTo>
                <a:lnTo>
                  <a:pt x="19200" y="1497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4D97173C-155F-4B04-B44C-6A2ECFCD2CF4}"/>
              </a:ext>
            </a:extLst>
          </p:cNvPr>
          <p:cNvSpPr/>
          <p:nvPr/>
        </p:nvSpPr>
        <p:spPr>
          <a:xfrm>
            <a:off x="9156970" y="3059430"/>
            <a:ext cx="1963556" cy="739056"/>
          </a:xfrm>
          <a:prstGeom prst="chevron">
            <a:avLst>
              <a:gd name="adj" fmla="val 4824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21D62D64-2479-5843-AFFC-60327E489213}"/>
              </a:ext>
            </a:extLst>
          </p:cNvPr>
          <p:cNvSpPr txBox="1"/>
          <p:nvPr/>
        </p:nvSpPr>
        <p:spPr>
          <a:xfrm>
            <a:off x="1460588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6C4031-B726-D84D-AFF3-3A81DA0FD6E0}"/>
              </a:ext>
            </a:extLst>
          </p:cNvPr>
          <p:cNvSpPr txBox="1"/>
          <p:nvPr/>
        </p:nvSpPr>
        <p:spPr>
          <a:xfrm>
            <a:off x="4286499" y="3113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8ABECF46-BC08-CF4D-812B-DB6A33D570C8}"/>
              </a:ext>
            </a:extLst>
          </p:cNvPr>
          <p:cNvSpPr txBox="1"/>
          <p:nvPr/>
        </p:nvSpPr>
        <p:spPr>
          <a:xfrm>
            <a:off x="7264927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FE18EB5B-5E98-474A-BF47-94DFC278F0D5}"/>
              </a:ext>
            </a:extLst>
          </p:cNvPr>
          <p:cNvSpPr txBox="1"/>
          <p:nvPr/>
        </p:nvSpPr>
        <p:spPr>
          <a:xfrm>
            <a:off x="10179299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&amp; Down Loop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7C8246AB-3FA0-C049-A267-42116114E298}"/>
              </a:ext>
            </a:extLst>
          </p:cNvPr>
          <p:cNvSpPr/>
          <p:nvPr/>
        </p:nvSpPr>
        <p:spPr>
          <a:xfrm>
            <a:off x="1073150" y="1395730"/>
            <a:ext cx="3136902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27" y="0"/>
                </a:moveTo>
                <a:lnTo>
                  <a:pt x="13327" y="6622"/>
                </a:lnTo>
                <a:cubicBezTo>
                  <a:pt x="15094" y="6622"/>
                  <a:pt x="16528" y="8494"/>
                  <a:pt x="16528" y="10800"/>
                </a:cubicBezTo>
                <a:cubicBezTo>
                  <a:pt x="16528" y="13106"/>
                  <a:pt x="15094" y="14978"/>
                  <a:pt x="13327" y="14978"/>
                </a:cubicBezTo>
                <a:lnTo>
                  <a:pt x="0" y="14978"/>
                </a:lnTo>
                <a:lnTo>
                  <a:pt x="2536" y="18289"/>
                </a:lnTo>
                <a:lnTo>
                  <a:pt x="0" y="21600"/>
                </a:lnTo>
                <a:lnTo>
                  <a:pt x="13327" y="21600"/>
                </a:lnTo>
                <a:cubicBezTo>
                  <a:pt x="17892" y="21600"/>
                  <a:pt x="21600" y="16759"/>
                  <a:pt x="21600" y="10800"/>
                </a:cubicBezTo>
                <a:cubicBezTo>
                  <a:pt x="21600" y="4841"/>
                  <a:pt x="17892" y="0"/>
                  <a:pt x="1332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1E4AC83-157F-A74E-815A-6C748DA78EA4}"/>
              </a:ext>
            </a:extLst>
          </p:cNvPr>
          <p:cNvSpPr/>
          <p:nvPr/>
        </p:nvSpPr>
        <p:spPr>
          <a:xfrm>
            <a:off x="7753351" y="1395730"/>
            <a:ext cx="24511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13" y="21600"/>
                </a:moveTo>
                <a:lnTo>
                  <a:pt x="0" y="21600"/>
                </a:lnTo>
                <a:lnTo>
                  <a:pt x="0" y="14978"/>
                </a:lnTo>
                <a:lnTo>
                  <a:pt x="11013" y="14978"/>
                </a:lnTo>
                <a:cubicBezTo>
                  <a:pt x="13273" y="14978"/>
                  <a:pt x="15109" y="13106"/>
                  <a:pt x="15109" y="10800"/>
                </a:cubicBezTo>
                <a:cubicBezTo>
                  <a:pt x="15109" y="8494"/>
                  <a:pt x="13273" y="6622"/>
                  <a:pt x="11013" y="6622"/>
                </a:cubicBezTo>
                <a:lnTo>
                  <a:pt x="11013" y="0"/>
                </a:lnTo>
                <a:cubicBezTo>
                  <a:pt x="16855" y="0"/>
                  <a:pt x="21600" y="4841"/>
                  <a:pt x="21600" y="10800"/>
                </a:cubicBezTo>
                <a:cubicBezTo>
                  <a:pt x="21600" y="16759"/>
                  <a:pt x="16855" y="21600"/>
                  <a:pt x="1101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979EF0D-9F24-8046-A966-D63AD2BAA8D7}"/>
              </a:ext>
            </a:extLst>
          </p:cNvPr>
          <p:cNvSpPr/>
          <p:nvPr/>
        </p:nvSpPr>
        <p:spPr>
          <a:xfrm>
            <a:off x="4260851" y="3059430"/>
            <a:ext cx="29464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792" y="0"/>
                </a:moveTo>
                <a:lnTo>
                  <a:pt x="0" y="0"/>
                </a:lnTo>
                <a:lnTo>
                  <a:pt x="0" y="6622"/>
                </a:lnTo>
                <a:lnTo>
                  <a:pt x="12792" y="6622"/>
                </a:lnTo>
                <a:cubicBezTo>
                  <a:pt x="14673" y="6622"/>
                  <a:pt x="16200" y="8494"/>
                  <a:pt x="16200" y="10800"/>
                </a:cubicBezTo>
                <a:cubicBezTo>
                  <a:pt x="16200" y="13106"/>
                  <a:pt x="14673" y="14978"/>
                  <a:pt x="12792" y="14978"/>
                </a:cubicBezTo>
                <a:lnTo>
                  <a:pt x="12792" y="21600"/>
                </a:lnTo>
                <a:cubicBezTo>
                  <a:pt x="17652" y="21600"/>
                  <a:pt x="21600" y="16759"/>
                  <a:pt x="21600" y="10800"/>
                </a:cubicBezTo>
                <a:cubicBezTo>
                  <a:pt x="21600" y="4841"/>
                  <a:pt x="17652" y="0"/>
                  <a:pt x="1279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" name="Graphic 12" descr="Bar graph with upward trend with solid fill">
            <a:extLst>
              <a:ext uri="{FF2B5EF4-FFF2-40B4-BE49-F238E27FC236}">
                <a16:creationId xmlns:a16="http://schemas.microsoft.com/office/drawing/2014/main" id="{4A9DCFAD-D7B4-4A90-8EDF-2C63608E1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2188" y="3965937"/>
            <a:ext cx="589825" cy="589825"/>
          </a:xfrm>
          <a:prstGeom prst="rect">
            <a:avLst/>
          </a:prstGeom>
        </p:spPr>
      </p:pic>
      <p:pic>
        <p:nvPicPr>
          <p:cNvPr id="32" name="Graphic 13" descr="Bullseye with solid fill">
            <a:extLst>
              <a:ext uri="{FF2B5EF4-FFF2-40B4-BE49-F238E27FC236}">
                <a16:creationId xmlns:a16="http://schemas.microsoft.com/office/drawing/2014/main" id="{D367D957-E106-472F-A557-997E976E6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14982" y="2302237"/>
            <a:ext cx="589825" cy="589825"/>
          </a:xfrm>
          <a:prstGeom prst="rect">
            <a:avLst/>
          </a:prstGeom>
        </p:spPr>
      </p:pic>
      <p:pic>
        <p:nvPicPr>
          <p:cNvPr id="33" name="Graphic 16" descr="Stopwatch 75% with solid fill">
            <a:extLst>
              <a:ext uri="{FF2B5EF4-FFF2-40B4-BE49-F238E27FC236}">
                <a16:creationId xmlns:a16="http://schemas.microsoft.com/office/drawing/2014/main" id="{E899E03D-C552-4D4A-A0FC-9C4BAEA50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09399" y="2302237"/>
            <a:ext cx="589825" cy="589825"/>
          </a:xfrm>
          <a:prstGeom prst="rect">
            <a:avLst/>
          </a:prstGeom>
        </p:spPr>
      </p:pic>
      <p:sp>
        <p:nvSpPr>
          <p:cNvPr id="35" name="Arrow: Chevron 34">
            <a:extLst>
              <a:ext uri="{FF2B5EF4-FFF2-40B4-BE49-F238E27FC236}">
                <a16:creationId xmlns:a16="http://schemas.microsoft.com/office/drawing/2014/main" id="{608DD795-EE0C-4665-B1C9-BBA71D6F7D72}"/>
              </a:ext>
            </a:extLst>
          </p:cNvPr>
          <p:cNvSpPr/>
          <p:nvPr/>
        </p:nvSpPr>
        <p:spPr>
          <a:xfrm>
            <a:off x="1026805" y="3059430"/>
            <a:ext cx="2451100" cy="739056"/>
          </a:xfrm>
          <a:prstGeom prst="chevron">
            <a:avLst>
              <a:gd name="adj" fmla="val 4824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7770C2-0CDE-A547-88FD-0E3F814C968B}"/>
              </a:ext>
            </a:extLst>
          </p:cNvPr>
          <p:cNvSpPr/>
          <p:nvPr/>
        </p:nvSpPr>
        <p:spPr>
          <a:xfrm>
            <a:off x="1809751" y="1395730"/>
            <a:ext cx="24511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7" y="21600"/>
                </a:moveTo>
                <a:lnTo>
                  <a:pt x="21600" y="21600"/>
                </a:lnTo>
                <a:lnTo>
                  <a:pt x="21600" y="14978"/>
                </a:lnTo>
                <a:lnTo>
                  <a:pt x="10587" y="14978"/>
                </a:lnTo>
                <a:cubicBezTo>
                  <a:pt x="8327" y="14978"/>
                  <a:pt x="6491" y="13106"/>
                  <a:pt x="6491" y="10800"/>
                </a:cubicBezTo>
                <a:cubicBezTo>
                  <a:pt x="6491" y="8494"/>
                  <a:pt x="8327" y="6622"/>
                  <a:pt x="10587" y="6622"/>
                </a:cubicBezTo>
                <a:lnTo>
                  <a:pt x="10587" y="0"/>
                </a:lnTo>
                <a:cubicBezTo>
                  <a:pt x="4745" y="0"/>
                  <a:pt x="0" y="4841"/>
                  <a:pt x="0" y="10800"/>
                </a:cubicBezTo>
                <a:cubicBezTo>
                  <a:pt x="0" y="16759"/>
                  <a:pt x="4745" y="21600"/>
                  <a:pt x="10587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Arrow: Chevron 33">
            <a:extLst>
              <a:ext uri="{FF2B5EF4-FFF2-40B4-BE49-F238E27FC236}">
                <a16:creationId xmlns:a16="http://schemas.microsoft.com/office/drawing/2014/main" id="{D5C01BB3-97C1-4F2D-BF80-E8653A814EFA}"/>
              </a:ext>
            </a:extLst>
          </p:cNvPr>
          <p:cNvSpPr/>
          <p:nvPr/>
        </p:nvSpPr>
        <p:spPr>
          <a:xfrm>
            <a:off x="3035030" y="3059430"/>
            <a:ext cx="3266984" cy="739056"/>
          </a:xfrm>
          <a:prstGeom prst="chevron">
            <a:avLst>
              <a:gd name="adj" fmla="val 4824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D90E193-907E-1745-B623-473C84A7D9A0}"/>
              </a:ext>
            </a:extLst>
          </p:cNvPr>
          <p:cNvSpPr/>
          <p:nvPr/>
        </p:nvSpPr>
        <p:spPr>
          <a:xfrm>
            <a:off x="4806951" y="3059430"/>
            <a:ext cx="29464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08" y="0"/>
                </a:moveTo>
                <a:lnTo>
                  <a:pt x="21600" y="0"/>
                </a:lnTo>
                <a:lnTo>
                  <a:pt x="21600" y="6622"/>
                </a:lnTo>
                <a:lnTo>
                  <a:pt x="8808" y="6622"/>
                </a:lnTo>
                <a:cubicBezTo>
                  <a:pt x="6927" y="6622"/>
                  <a:pt x="5400" y="8494"/>
                  <a:pt x="5400" y="10800"/>
                </a:cubicBezTo>
                <a:cubicBezTo>
                  <a:pt x="5400" y="13106"/>
                  <a:pt x="6927" y="14978"/>
                  <a:pt x="8808" y="14978"/>
                </a:cubicBezTo>
                <a:lnTo>
                  <a:pt x="8808" y="21600"/>
                </a:lnTo>
                <a:cubicBezTo>
                  <a:pt x="3948" y="21600"/>
                  <a:pt x="0" y="16759"/>
                  <a:pt x="0" y="10800"/>
                </a:cubicBezTo>
                <a:cubicBezTo>
                  <a:pt x="0" y="4841"/>
                  <a:pt x="3948" y="0"/>
                  <a:pt x="880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Arrow: Chevron 35">
            <a:extLst>
              <a:ext uri="{FF2B5EF4-FFF2-40B4-BE49-F238E27FC236}">
                <a16:creationId xmlns:a16="http://schemas.microsoft.com/office/drawing/2014/main" id="{23006D4F-A04E-40E1-BA1B-2E7A1FB67A99}"/>
              </a:ext>
            </a:extLst>
          </p:cNvPr>
          <p:cNvSpPr/>
          <p:nvPr/>
        </p:nvSpPr>
        <p:spPr>
          <a:xfrm>
            <a:off x="5875646" y="3059430"/>
            <a:ext cx="3593233" cy="739056"/>
          </a:xfrm>
          <a:prstGeom prst="chevron">
            <a:avLst>
              <a:gd name="adj" fmla="val 4824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D5401940-0D5E-6445-B40A-9ED62E83244F}"/>
              </a:ext>
            </a:extLst>
          </p:cNvPr>
          <p:cNvSpPr/>
          <p:nvPr/>
        </p:nvSpPr>
        <p:spPr>
          <a:xfrm>
            <a:off x="7804150" y="1395730"/>
            <a:ext cx="3314700" cy="2402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00" y="14978"/>
                </a:moveTo>
                <a:lnTo>
                  <a:pt x="19200" y="14978"/>
                </a:lnTo>
                <a:lnTo>
                  <a:pt x="7829" y="14978"/>
                </a:lnTo>
                <a:cubicBezTo>
                  <a:pt x="6157" y="14978"/>
                  <a:pt x="4800" y="13106"/>
                  <a:pt x="4800" y="10800"/>
                </a:cubicBezTo>
                <a:cubicBezTo>
                  <a:pt x="4800" y="8494"/>
                  <a:pt x="6157" y="6622"/>
                  <a:pt x="7829" y="6622"/>
                </a:cubicBezTo>
                <a:lnTo>
                  <a:pt x="7829" y="0"/>
                </a:lnTo>
                <a:cubicBezTo>
                  <a:pt x="3509" y="0"/>
                  <a:pt x="0" y="4841"/>
                  <a:pt x="0" y="10800"/>
                </a:cubicBezTo>
                <a:cubicBezTo>
                  <a:pt x="0" y="16759"/>
                  <a:pt x="3509" y="21600"/>
                  <a:pt x="7829" y="21600"/>
                </a:cubicBezTo>
                <a:lnTo>
                  <a:pt x="19200" y="21600"/>
                </a:lnTo>
                <a:lnTo>
                  <a:pt x="21600" y="18289"/>
                </a:lnTo>
                <a:lnTo>
                  <a:pt x="19200" y="14978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Arrow: Chevron 36">
            <a:extLst>
              <a:ext uri="{FF2B5EF4-FFF2-40B4-BE49-F238E27FC236}">
                <a16:creationId xmlns:a16="http://schemas.microsoft.com/office/drawing/2014/main" id="{4D97173C-155F-4B04-B44C-6A2ECFCD2CF4}"/>
              </a:ext>
            </a:extLst>
          </p:cNvPr>
          <p:cNvSpPr/>
          <p:nvPr/>
        </p:nvSpPr>
        <p:spPr>
          <a:xfrm>
            <a:off x="9156970" y="3059430"/>
            <a:ext cx="1963556" cy="739056"/>
          </a:xfrm>
          <a:prstGeom prst="chevron">
            <a:avLst>
              <a:gd name="adj" fmla="val 48245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23">
            <a:extLst>
              <a:ext uri="{FF2B5EF4-FFF2-40B4-BE49-F238E27FC236}">
                <a16:creationId xmlns:a16="http://schemas.microsoft.com/office/drawing/2014/main" id="{21D62D64-2479-5843-AFFC-60327E489213}"/>
              </a:ext>
            </a:extLst>
          </p:cNvPr>
          <p:cNvSpPr txBox="1"/>
          <p:nvPr/>
        </p:nvSpPr>
        <p:spPr>
          <a:xfrm>
            <a:off x="1460588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19" name="TextBox 24">
            <a:extLst>
              <a:ext uri="{FF2B5EF4-FFF2-40B4-BE49-F238E27FC236}">
                <a16:creationId xmlns:a16="http://schemas.microsoft.com/office/drawing/2014/main" id="{036C4031-B726-D84D-AFF3-3A81DA0FD6E0}"/>
              </a:ext>
            </a:extLst>
          </p:cNvPr>
          <p:cNvSpPr txBox="1"/>
          <p:nvPr/>
        </p:nvSpPr>
        <p:spPr>
          <a:xfrm>
            <a:off x="4286499" y="311300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25">
            <a:extLst>
              <a:ext uri="{FF2B5EF4-FFF2-40B4-BE49-F238E27FC236}">
                <a16:creationId xmlns:a16="http://schemas.microsoft.com/office/drawing/2014/main" id="{8ABECF46-BC08-CF4D-812B-DB6A33D570C8}"/>
              </a:ext>
            </a:extLst>
          </p:cNvPr>
          <p:cNvSpPr txBox="1"/>
          <p:nvPr/>
        </p:nvSpPr>
        <p:spPr>
          <a:xfrm>
            <a:off x="7264927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6">
            <a:extLst>
              <a:ext uri="{FF2B5EF4-FFF2-40B4-BE49-F238E27FC236}">
                <a16:creationId xmlns:a16="http://schemas.microsoft.com/office/drawing/2014/main" id="{FE18EB5B-5E98-474A-BF47-94DFC278F0D5}"/>
              </a:ext>
            </a:extLst>
          </p:cNvPr>
          <p:cNvSpPr txBox="1"/>
          <p:nvPr/>
        </p:nvSpPr>
        <p:spPr>
          <a:xfrm>
            <a:off x="10179299" y="310579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4B06F88-9ADE-4BE1-ABE2-FB7EE3A7239B}"/>
              </a:ext>
            </a:extLst>
          </p:cNvPr>
          <p:cNvGrpSpPr/>
          <p:nvPr/>
        </p:nvGrpSpPr>
        <p:grpSpPr>
          <a:xfrm>
            <a:off x="1073150" y="4103350"/>
            <a:ext cx="2926080" cy="1290153"/>
            <a:chOff x="332936" y="2627766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016F28B-0E2C-4E9E-A0DB-2D3B5645AE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2DE0F4-C717-40C9-B47F-A67D90660AC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95BB093-1C89-4951-92BC-6EFEEA503E4A}"/>
              </a:ext>
            </a:extLst>
          </p:cNvPr>
          <p:cNvGrpSpPr/>
          <p:nvPr/>
        </p:nvGrpSpPr>
        <p:grpSpPr>
          <a:xfrm>
            <a:off x="4544061" y="1447590"/>
            <a:ext cx="2926080" cy="1290153"/>
            <a:chOff x="332936" y="2627766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39680D0-6855-4D99-B375-EC9887D07B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7FC1CCA-5FAE-4A47-A5FC-CC56A4CC334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5191865-251E-43FE-9ADA-50F5FD473863}"/>
              </a:ext>
            </a:extLst>
          </p:cNvPr>
          <p:cNvGrpSpPr/>
          <p:nvPr/>
        </p:nvGrpSpPr>
        <p:grpSpPr>
          <a:xfrm>
            <a:off x="8192770" y="4103350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E920AAA-298F-4E5E-BACC-7E64244117E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FACC6F-DFFE-4FF0-9037-75CE07CC91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843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303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Loop Process – Slide Template</vt:lpstr>
      <vt:lpstr>Up &amp; Down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Loop Process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2022-04-06T03:16:38Z</dcterms:modified>
  <cp:category>Charts &amp; Diagrams</cp:category>
</cp:coreProperties>
</file>