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4.sv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and Down Process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5031E-4477-49C4-8690-D3F091D6267A}"/>
              </a:ext>
            </a:extLst>
          </p:cNvPr>
          <p:cNvGrpSpPr/>
          <p:nvPr/>
        </p:nvGrpSpPr>
        <p:grpSpPr>
          <a:xfrm>
            <a:off x="7102733" y="2998403"/>
            <a:ext cx="1787437" cy="1413892"/>
            <a:chOff x="8921977" y="1394910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81BB5B-640F-4CBA-9511-1CC53177645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7C86FC-9DC2-4B6F-8C56-D014EBEDA67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A5400B-BB92-4782-81DD-974305C0592E}"/>
              </a:ext>
            </a:extLst>
          </p:cNvPr>
          <p:cNvGrpSpPr/>
          <p:nvPr/>
        </p:nvGrpSpPr>
        <p:grpSpPr>
          <a:xfrm>
            <a:off x="6869680" y="4658291"/>
            <a:ext cx="1787437" cy="1413892"/>
            <a:chOff x="8921977" y="4001571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3D4638-5CE2-43A7-B3DC-B35B0544B7C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2A0CAD-424B-460E-93DD-799E85EF082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F09FEA-1DBF-4C87-87BA-736C7B08CDF5}"/>
              </a:ext>
            </a:extLst>
          </p:cNvPr>
          <p:cNvGrpSpPr/>
          <p:nvPr/>
        </p:nvGrpSpPr>
        <p:grpSpPr>
          <a:xfrm>
            <a:off x="253830" y="2998403"/>
            <a:ext cx="1787437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B64C9-E151-4D96-BB18-FDED8E9533F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3758E9-045E-4673-91C4-9ABE74F151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6E7121-7CB4-4516-B1E4-BB9CF85C1DF4}"/>
              </a:ext>
            </a:extLst>
          </p:cNvPr>
          <p:cNvGrpSpPr/>
          <p:nvPr/>
        </p:nvGrpSpPr>
        <p:grpSpPr>
          <a:xfrm>
            <a:off x="486883" y="4658290"/>
            <a:ext cx="1787437" cy="1413892"/>
            <a:chOff x="332936" y="4580523"/>
            <a:chExt cx="2926080" cy="18851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7CD9A7-6AB1-489E-BF97-6D25EDBFBDE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8DABFF-AFC3-4EA6-809D-B7C46136AE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757147-5A9C-4A6C-8F18-07BF0A6DD0B1}"/>
              </a:ext>
            </a:extLst>
          </p:cNvPr>
          <p:cNvGrpSpPr/>
          <p:nvPr/>
        </p:nvGrpSpPr>
        <p:grpSpPr>
          <a:xfrm>
            <a:off x="6695888" y="1600125"/>
            <a:ext cx="2194560" cy="1152282"/>
            <a:chOff x="8921977" y="1435947"/>
            <a:chExt cx="2926080" cy="153637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4A551-DF6C-46E1-81F5-49FEB9049E2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648614-96E0-4E01-ABA7-D61F9AA6E4E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FF25CB-ADED-4FAA-8A10-4746443E76CC}"/>
              </a:ext>
            </a:extLst>
          </p:cNvPr>
          <p:cNvGrpSpPr/>
          <p:nvPr/>
        </p:nvGrpSpPr>
        <p:grpSpPr>
          <a:xfrm>
            <a:off x="251394" y="1600126"/>
            <a:ext cx="2194560" cy="1152282"/>
            <a:chOff x="332936" y="2596988"/>
            <a:chExt cx="2926080" cy="15363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5CF1AE-6DFA-4B4A-BD39-716DC2E8B9A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7C4C3D0-9755-426A-8D41-EDBF439F998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A0D174-5F10-48B4-BD59-477CA1CE3662}"/>
              </a:ext>
            </a:extLst>
          </p:cNvPr>
          <p:cNvSpPr/>
          <p:nvPr/>
        </p:nvSpPr>
        <p:spPr>
          <a:xfrm flipH="1">
            <a:off x="3966930" y="1060462"/>
            <a:ext cx="1207982" cy="4932868"/>
          </a:xfrm>
          <a:custGeom>
            <a:avLst/>
            <a:gdLst>
              <a:gd name="connsiteX0" fmla="*/ 898811 w 1318547"/>
              <a:gd name="connsiteY0" fmla="*/ 0 h 5384367"/>
              <a:gd name="connsiteX1" fmla="*/ 898234 w 1318547"/>
              <a:gd name="connsiteY1" fmla="*/ 0 h 5384367"/>
              <a:gd name="connsiteX2" fmla="*/ 675947 w 1318547"/>
              <a:gd name="connsiteY2" fmla="*/ 0 h 5384367"/>
              <a:gd name="connsiteX3" fmla="*/ 420313 w 1318547"/>
              <a:gd name="connsiteY3" fmla="*/ 0 h 5384367"/>
              <a:gd name="connsiteX4" fmla="*/ 0 w 1318547"/>
              <a:gd name="connsiteY4" fmla="*/ 420313 h 5384367"/>
              <a:gd name="connsiteX5" fmla="*/ 0 w 1318547"/>
              <a:gd name="connsiteY5" fmla="*/ 902776 h 5384367"/>
              <a:gd name="connsiteX6" fmla="*/ 202365 w 1318547"/>
              <a:gd name="connsiteY6" fmla="*/ 1262239 h 5384367"/>
              <a:gd name="connsiteX7" fmla="*/ 262019 w 1318547"/>
              <a:gd name="connsiteY7" fmla="*/ 1285660 h 5384367"/>
              <a:gd name="connsiteX8" fmla="*/ 275151 w 1318547"/>
              <a:gd name="connsiteY8" fmla="*/ 1289736 h 5384367"/>
              <a:gd name="connsiteX9" fmla="*/ 282337 w 1318547"/>
              <a:gd name="connsiteY9" fmla="*/ 1293636 h 5384367"/>
              <a:gd name="connsiteX10" fmla="*/ 285423 w 1318547"/>
              <a:gd name="connsiteY10" fmla="*/ 1294848 h 5384367"/>
              <a:gd name="connsiteX11" fmla="*/ 285423 w 1318547"/>
              <a:gd name="connsiteY11" fmla="*/ 1295311 h 5384367"/>
              <a:gd name="connsiteX12" fmla="*/ 312879 w 1318547"/>
              <a:gd name="connsiteY12" fmla="*/ 1310214 h 5384367"/>
              <a:gd name="connsiteX13" fmla="*/ 410802 w 1318547"/>
              <a:gd name="connsiteY13" fmla="*/ 1494386 h 5384367"/>
              <a:gd name="connsiteX14" fmla="*/ 410802 w 1318547"/>
              <a:gd name="connsiteY14" fmla="*/ 2373267 h 5384367"/>
              <a:gd name="connsiteX15" fmla="*/ 410801 w 1318547"/>
              <a:gd name="connsiteY15" fmla="*/ 2373277 h 5384367"/>
              <a:gd name="connsiteX16" fmla="*/ 410801 w 1318547"/>
              <a:gd name="connsiteY16" fmla="*/ 3894997 h 5384367"/>
              <a:gd name="connsiteX17" fmla="*/ 410801 w 1318547"/>
              <a:gd name="connsiteY17" fmla="*/ 5166124 h 5384367"/>
              <a:gd name="connsiteX18" fmla="*/ 629044 w 1318547"/>
              <a:gd name="connsiteY18" fmla="*/ 5384367 h 5384367"/>
              <a:gd name="connsiteX19" fmla="*/ 675947 w 1318547"/>
              <a:gd name="connsiteY19" fmla="*/ 5384367 h 5384367"/>
              <a:gd name="connsiteX20" fmla="*/ 689503 w 1318547"/>
              <a:gd name="connsiteY20" fmla="*/ 5384367 h 5384367"/>
              <a:gd name="connsiteX21" fmla="*/ 690366 w 1318547"/>
              <a:gd name="connsiteY21" fmla="*/ 5384367 h 5384367"/>
              <a:gd name="connsiteX22" fmla="*/ 908309 w 1318547"/>
              <a:gd name="connsiteY22" fmla="*/ 5166124 h 5384367"/>
              <a:gd name="connsiteX23" fmla="*/ 908309 w 1318547"/>
              <a:gd name="connsiteY23" fmla="*/ 3894997 h 5384367"/>
              <a:gd name="connsiteX24" fmla="*/ 908309 w 1318547"/>
              <a:gd name="connsiteY24" fmla="*/ 2373277 h 5384367"/>
              <a:gd name="connsiteX25" fmla="*/ 908308 w 1318547"/>
              <a:gd name="connsiteY25" fmla="*/ 2373267 h 5384367"/>
              <a:gd name="connsiteX26" fmla="*/ 908308 w 1318547"/>
              <a:gd name="connsiteY26" fmla="*/ 1494386 h 5384367"/>
              <a:gd name="connsiteX27" fmla="*/ 1006097 w 1318547"/>
              <a:gd name="connsiteY27" fmla="*/ 1310214 h 5384367"/>
              <a:gd name="connsiteX28" fmla="*/ 1033515 w 1318547"/>
              <a:gd name="connsiteY28" fmla="*/ 1295311 h 5384367"/>
              <a:gd name="connsiteX29" fmla="*/ 1033515 w 1318547"/>
              <a:gd name="connsiteY29" fmla="*/ 1294848 h 5384367"/>
              <a:gd name="connsiteX30" fmla="*/ 1036597 w 1318547"/>
              <a:gd name="connsiteY30" fmla="*/ 1293636 h 5384367"/>
              <a:gd name="connsiteX31" fmla="*/ 1037603 w 1318547"/>
              <a:gd name="connsiteY31" fmla="*/ 1293089 h 5384367"/>
              <a:gd name="connsiteX32" fmla="*/ 1055154 w 1318547"/>
              <a:gd name="connsiteY32" fmla="*/ 1286199 h 5384367"/>
              <a:gd name="connsiteX33" fmla="*/ 1056887 w 1318547"/>
              <a:gd name="connsiteY33" fmla="*/ 1285660 h 5384367"/>
              <a:gd name="connsiteX34" fmla="*/ 1116459 w 1318547"/>
              <a:gd name="connsiteY34" fmla="*/ 1262239 h 5384367"/>
              <a:gd name="connsiteX35" fmla="*/ 1119475 w 1318547"/>
              <a:gd name="connsiteY35" fmla="*/ 1259838 h 5384367"/>
              <a:gd name="connsiteX36" fmla="*/ 1173298 w 1318547"/>
              <a:gd name="connsiteY36" fmla="*/ 1220595 h 5384367"/>
              <a:gd name="connsiteX37" fmla="*/ 1189163 w 1318547"/>
              <a:gd name="connsiteY37" fmla="*/ 1204346 h 5384367"/>
              <a:gd name="connsiteX38" fmla="*/ 1199148 w 1318547"/>
              <a:gd name="connsiteY38" fmla="*/ 1196396 h 5384367"/>
              <a:gd name="connsiteX39" fmla="*/ 1206755 w 1318547"/>
              <a:gd name="connsiteY39" fmla="*/ 1186329 h 5384367"/>
              <a:gd name="connsiteX40" fmla="*/ 1222568 w 1318547"/>
              <a:gd name="connsiteY40" fmla="*/ 1170134 h 5384367"/>
              <a:gd name="connsiteX41" fmla="*/ 1262029 w 1318547"/>
              <a:gd name="connsiteY41" fmla="*/ 1113190 h 5384367"/>
              <a:gd name="connsiteX42" fmla="*/ 1262936 w 1318547"/>
              <a:gd name="connsiteY42" fmla="*/ 1111990 h 5384367"/>
              <a:gd name="connsiteX43" fmla="*/ 1263533 w 1318547"/>
              <a:gd name="connsiteY43" fmla="*/ 1110549 h 5384367"/>
              <a:gd name="connsiteX44" fmla="*/ 1293043 w 1318547"/>
              <a:gd name="connsiteY44" fmla="*/ 1047294 h 5384367"/>
              <a:gd name="connsiteX45" fmla="*/ 1299240 w 1318547"/>
              <a:gd name="connsiteY45" fmla="*/ 1024352 h 5384367"/>
              <a:gd name="connsiteX46" fmla="*/ 1304008 w 1318547"/>
              <a:gd name="connsiteY46" fmla="*/ 1012843 h 5384367"/>
              <a:gd name="connsiteX47" fmla="*/ 1308813 w 1318547"/>
              <a:gd name="connsiteY47" fmla="*/ 988913 h 5384367"/>
              <a:gd name="connsiteX48" fmla="*/ 1311982 w 1318547"/>
              <a:gd name="connsiteY48" fmla="*/ 977179 h 5384367"/>
              <a:gd name="connsiteX49" fmla="*/ 1312620 w 1318547"/>
              <a:gd name="connsiteY49" fmla="*/ 969952 h 5384367"/>
              <a:gd name="connsiteX50" fmla="*/ 1314832 w 1318547"/>
              <a:gd name="connsiteY50" fmla="*/ 958936 h 5384367"/>
              <a:gd name="connsiteX51" fmla="*/ 1318543 w 1318547"/>
              <a:gd name="connsiteY51" fmla="*/ 902822 h 5384367"/>
              <a:gd name="connsiteX52" fmla="*/ 1318547 w 1318547"/>
              <a:gd name="connsiteY52" fmla="*/ 902776 h 5384367"/>
              <a:gd name="connsiteX53" fmla="*/ 1318547 w 1318547"/>
              <a:gd name="connsiteY53" fmla="*/ 420313 h 5384367"/>
              <a:gd name="connsiteX54" fmla="*/ 1317819 w 1318547"/>
              <a:gd name="connsiteY54" fmla="*/ 413089 h 5384367"/>
              <a:gd name="connsiteX55" fmla="*/ 1310019 w 1318547"/>
              <a:gd name="connsiteY55" fmla="*/ 335606 h 5384367"/>
              <a:gd name="connsiteX56" fmla="*/ 1062191 w 1318547"/>
              <a:gd name="connsiteY56" fmla="*/ 33031 h 5384367"/>
              <a:gd name="connsiteX57" fmla="*/ 1061181 w 1318547"/>
              <a:gd name="connsiteY57" fmla="*/ 32826 h 5384367"/>
              <a:gd name="connsiteX58" fmla="*/ 982942 w 1318547"/>
              <a:gd name="connsiteY58" fmla="*/ 8539 h 5384367"/>
              <a:gd name="connsiteX59" fmla="*/ 899385 w 1318547"/>
              <a:gd name="connsiteY59" fmla="*/ 116 h 538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18547" h="5384367">
                <a:moveTo>
                  <a:pt x="898811" y="0"/>
                </a:moveTo>
                <a:lnTo>
                  <a:pt x="898234" y="0"/>
                </a:lnTo>
                <a:lnTo>
                  <a:pt x="675947" y="0"/>
                </a:lnTo>
                <a:lnTo>
                  <a:pt x="420313" y="0"/>
                </a:lnTo>
                <a:cubicBezTo>
                  <a:pt x="188181" y="0"/>
                  <a:pt x="0" y="188181"/>
                  <a:pt x="0" y="420313"/>
                </a:cubicBezTo>
                <a:lnTo>
                  <a:pt x="0" y="902776"/>
                </a:lnTo>
                <a:cubicBezTo>
                  <a:pt x="0" y="1055113"/>
                  <a:pt x="81043" y="1188521"/>
                  <a:pt x="202365" y="1262239"/>
                </a:cubicBezTo>
                <a:lnTo>
                  <a:pt x="262019" y="1285660"/>
                </a:lnTo>
                <a:lnTo>
                  <a:pt x="275151" y="1289736"/>
                </a:lnTo>
                <a:lnTo>
                  <a:pt x="282337" y="1293636"/>
                </a:lnTo>
                <a:lnTo>
                  <a:pt x="285423" y="1294848"/>
                </a:lnTo>
                <a:lnTo>
                  <a:pt x="285423" y="1295311"/>
                </a:lnTo>
                <a:lnTo>
                  <a:pt x="312879" y="1310214"/>
                </a:lnTo>
                <a:cubicBezTo>
                  <a:pt x="371958" y="1350128"/>
                  <a:pt x="410802" y="1417721"/>
                  <a:pt x="410802" y="1494386"/>
                </a:cubicBezTo>
                <a:lnTo>
                  <a:pt x="410802" y="2373267"/>
                </a:lnTo>
                <a:lnTo>
                  <a:pt x="410801" y="2373277"/>
                </a:lnTo>
                <a:lnTo>
                  <a:pt x="410801" y="3894997"/>
                </a:lnTo>
                <a:lnTo>
                  <a:pt x="410801" y="5166124"/>
                </a:lnTo>
                <a:cubicBezTo>
                  <a:pt x="410801" y="5286656"/>
                  <a:pt x="508512" y="5384367"/>
                  <a:pt x="629044" y="5384367"/>
                </a:cubicBezTo>
                <a:lnTo>
                  <a:pt x="675947" y="5384367"/>
                </a:lnTo>
                <a:lnTo>
                  <a:pt x="689503" y="5384367"/>
                </a:lnTo>
                <a:lnTo>
                  <a:pt x="690366" y="5384367"/>
                </a:lnTo>
                <a:cubicBezTo>
                  <a:pt x="810733" y="5384367"/>
                  <a:pt x="908309" y="5286656"/>
                  <a:pt x="908309" y="5166124"/>
                </a:cubicBezTo>
                <a:lnTo>
                  <a:pt x="908309" y="3894997"/>
                </a:lnTo>
                <a:lnTo>
                  <a:pt x="908309" y="2373277"/>
                </a:lnTo>
                <a:lnTo>
                  <a:pt x="908308" y="2373267"/>
                </a:lnTo>
                <a:lnTo>
                  <a:pt x="908308" y="1494386"/>
                </a:lnTo>
                <a:cubicBezTo>
                  <a:pt x="908308" y="1417721"/>
                  <a:pt x="947099" y="1350128"/>
                  <a:pt x="1006097" y="1310214"/>
                </a:cubicBezTo>
                <a:lnTo>
                  <a:pt x="1033515" y="1295311"/>
                </a:lnTo>
                <a:lnTo>
                  <a:pt x="1033515" y="1294848"/>
                </a:lnTo>
                <a:lnTo>
                  <a:pt x="1036597" y="1293636"/>
                </a:lnTo>
                <a:lnTo>
                  <a:pt x="1037603" y="1293089"/>
                </a:lnTo>
                <a:lnTo>
                  <a:pt x="1055154" y="1286199"/>
                </a:lnTo>
                <a:lnTo>
                  <a:pt x="1056887" y="1285660"/>
                </a:lnTo>
                <a:lnTo>
                  <a:pt x="1116459" y="1262239"/>
                </a:lnTo>
                <a:lnTo>
                  <a:pt x="1119475" y="1259838"/>
                </a:lnTo>
                <a:lnTo>
                  <a:pt x="1173298" y="1220595"/>
                </a:lnTo>
                <a:lnTo>
                  <a:pt x="1189163" y="1204346"/>
                </a:lnTo>
                <a:lnTo>
                  <a:pt x="1199148" y="1196396"/>
                </a:lnTo>
                <a:lnTo>
                  <a:pt x="1206755" y="1186329"/>
                </a:lnTo>
                <a:lnTo>
                  <a:pt x="1222568" y="1170134"/>
                </a:lnTo>
                <a:lnTo>
                  <a:pt x="1262029" y="1113190"/>
                </a:lnTo>
                <a:lnTo>
                  <a:pt x="1262936" y="1111990"/>
                </a:lnTo>
                <a:lnTo>
                  <a:pt x="1263533" y="1110549"/>
                </a:lnTo>
                <a:lnTo>
                  <a:pt x="1293043" y="1047294"/>
                </a:lnTo>
                <a:lnTo>
                  <a:pt x="1299240" y="1024352"/>
                </a:lnTo>
                <a:lnTo>
                  <a:pt x="1304008" y="1012843"/>
                </a:lnTo>
                <a:lnTo>
                  <a:pt x="1308813" y="988913"/>
                </a:lnTo>
                <a:lnTo>
                  <a:pt x="1311982" y="977179"/>
                </a:lnTo>
                <a:lnTo>
                  <a:pt x="1312620" y="969952"/>
                </a:lnTo>
                <a:lnTo>
                  <a:pt x="1314832" y="958936"/>
                </a:lnTo>
                <a:lnTo>
                  <a:pt x="1318543" y="902822"/>
                </a:lnTo>
                <a:lnTo>
                  <a:pt x="1318547" y="902776"/>
                </a:lnTo>
                <a:lnTo>
                  <a:pt x="1318547" y="420313"/>
                </a:lnTo>
                <a:lnTo>
                  <a:pt x="1317819" y="413089"/>
                </a:lnTo>
                <a:lnTo>
                  <a:pt x="1310019" y="335606"/>
                </a:lnTo>
                <a:cubicBezTo>
                  <a:pt x="1282062" y="198799"/>
                  <a:pt x="1187732" y="86203"/>
                  <a:pt x="1062191" y="33031"/>
                </a:cubicBezTo>
                <a:lnTo>
                  <a:pt x="1061181" y="32826"/>
                </a:lnTo>
                <a:lnTo>
                  <a:pt x="982942" y="8539"/>
                </a:lnTo>
                <a:lnTo>
                  <a:pt x="899385" y="1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10CCAB-B7C2-48B5-9E3A-057F8D091884}"/>
              </a:ext>
            </a:extLst>
          </p:cNvPr>
          <p:cNvSpPr/>
          <p:nvPr/>
        </p:nvSpPr>
        <p:spPr>
          <a:xfrm>
            <a:off x="2947125" y="2262328"/>
            <a:ext cx="1207982" cy="3731001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81922C-9FFA-4321-B7FD-89DA52B64DC8}"/>
              </a:ext>
            </a:extLst>
          </p:cNvPr>
          <p:cNvSpPr/>
          <p:nvPr/>
        </p:nvSpPr>
        <p:spPr>
          <a:xfrm>
            <a:off x="2314272" y="3526895"/>
            <a:ext cx="1207982" cy="246643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3B23C0-B3B7-4C92-AD47-0F9091E2F7D2}"/>
              </a:ext>
            </a:extLst>
          </p:cNvPr>
          <p:cNvSpPr/>
          <p:nvPr/>
        </p:nvSpPr>
        <p:spPr>
          <a:xfrm flipH="1">
            <a:off x="4986736" y="2262328"/>
            <a:ext cx="1209399" cy="3731001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E234708-F9AC-4E77-8842-BD15826D6097}"/>
              </a:ext>
            </a:extLst>
          </p:cNvPr>
          <p:cNvSpPr/>
          <p:nvPr/>
        </p:nvSpPr>
        <p:spPr>
          <a:xfrm flipH="1">
            <a:off x="5620330" y="3526895"/>
            <a:ext cx="1209399" cy="246643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E4E609A-453C-41E7-A0C1-83F5B7B6D5D7}"/>
              </a:ext>
            </a:extLst>
          </p:cNvPr>
          <p:cNvSpPr/>
          <p:nvPr/>
        </p:nvSpPr>
        <p:spPr>
          <a:xfrm>
            <a:off x="4380843" y="5553741"/>
            <a:ext cx="379181" cy="379329"/>
          </a:xfrm>
          <a:custGeom>
            <a:avLst/>
            <a:gdLst>
              <a:gd name="connsiteX0" fmla="*/ 206912 w 413886"/>
              <a:gd name="connsiteY0" fmla="*/ 0 h 414048"/>
              <a:gd name="connsiteX1" fmla="*/ 413886 w 413886"/>
              <a:gd name="connsiteY1" fmla="*/ 207149 h 414048"/>
              <a:gd name="connsiteX2" fmla="*/ 206912 w 413886"/>
              <a:gd name="connsiteY2" fmla="*/ 414048 h 414048"/>
              <a:gd name="connsiteX3" fmla="*/ 0 w 413886"/>
              <a:gd name="connsiteY3" fmla="*/ 207149 h 414048"/>
              <a:gd name="connsiteX4" fmla="*/ 206912 w 413886"/>
              <a:gd name="connsiteY4" fmla="*/ 0 h 41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6" h="414048">
                <a:moveTo>
                  <a:pt x="206912" y="0"/>
                </a:moveTo>
                <a:cubicBezTo>
                  <a:pt x="320436" y="0"/>
                  <a:pt x="413886" y="93479"/>
                  <a:pt x="413886" y="207149"/>
                </a:cubicBezTo>
                <a:cubicBezTo>
                  <a:pt x="413886" y="320570"/>
                  <a:pt x="320436" y="414048"/>
                  <a:pt x="206912" y="414048"/>
                </a:cubicBezTo>
                <a:cubicBezTo>
                  <a:pt x="93450" y="414048"/>
                  <a:pt x="0" y="320570"/>
                  <a:pt x="0" y="207149"/>
                </a:cubicBezTo>
                <a:cubicBezTo>
                  <a:pt x="0" y="93479"/>
                  <a:pt x="93450" y="0"/>
                  <a:pt x="206912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03</a:t>
            </a:r>
            <a:endParaRPr sz="1600" b="1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8D78FC-A430-480D-B5D0-0C8FC46614CA}"/>
              </a:ext>
            </a:extLst>
          </p:cNvPr>
          <p:cNvSpPr/>
          <p:nvPr/>
        </p:nvSpPr>
        <p:spPr>
          <a:xfrm>
            <a:off x="3741983" y="5553751"/>
            <a:ext cx="379180" cy="379319"/>
          </a:xfrm>
          <a:custGeom>
            <a:avLst/>
            <a:gdLst>
              <a:gd name="connsiteX0" fmla="*/ 206973 w 413885"/>
              <a:gd name="connsiteY0" fmla="*/ 0 h 414037"/>
              <a:gd name="connsiteX1" fmla="*/ 413885 w 413885"/>
              <a:gd name="connsiteY1" fmla="*/ 207018 h 414037"/>
              <a:gd name="connsiteX2" fmla="*/ 206973 w 413885"/>
              <a:gd name="connsiteY2" fmla="*/ 414037 h 414037"/>
              <a:gd name="connsiteX3" fmla="*/ 0 w 413885"/>
              <a:gd name="connsiteY3" fmla="*/ 207018 h 414037"/>
              <a:gd name="connsiteX4" fmla="*/ 206973 w 413885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5" h="414037">
                <a:moveTo>
                  <a:pt x="206973" y="0"/>
                </a:moveTo>
                <a:cubicBezTo>
                  <a:pt x="320435" y="0"/>
                  <a:pt x="413885" y="93516"/>
                  <a:pt x="413885" y="207018"/>
                </a:cubicBezTo>
                <a:cubicBezTo>
                  <a:pt x="413885" y="320520"/>
                  <a:pt x="320435" y="414037"/>
                  <a:pt x="206973" y="414037"/>
                </a:cubicBezTo>
                <a:cubicBezTo>
                  <a:pt x="93450" y="414037"/>
                  <a:pt x="0" y="320520"/>
                  <a:pt x="0" y="207018"/>
                </a:cubicBezTo>
                <a:cubicBezTo>
                  <a:pt x="0" y="93516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02</a:t>
            </a:r>
            <a:endParaRPr sz="1600" b="1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C9BC82-6A97-4AFA-B4D8-01B6C687CA60}"/>
              </a:ext>
            </a:extLst>
          </p:cNvPr>
          <p:cNvSpPr/>
          <p:nvPr/>
        </p:nvSpPr>
        <p:spPr>
          <a:xfrm>
            <a:off x="5019706" y="5553751"/>
            <a:ext cx="379228" cy="379319"/>
          </a:xfrm>
          <a:custGeom>
            <a:avLst/>
            <a:gdLst>
              <a:gd name="connsiteX0" fmla="*/ 207000 w 413939"/>
              <a:gd name="connsiteY0" fmla="*/ 0 h 414037"/>
              <a:gd name="connsiteX1" fmla="*/ 413939 w 413939"/>
              <a:gd name="connsiteY1" fmla="*/ 207018 h 414037"/>
              <a:gd name="connsiteX2" fmla="*/ 207000 w 413939"/>
              <a:gd name="connsiteY2" fmla="*/ 414037 h 414037"/>
              <a:gd name="connsiteX3" fmla="*/ 0 w 413939"/>
              <a:gd name="connsiteY3" fmla="*/ 207018 h 414037"/>
              <a:gd name="connsiteX4" fmla="*/ 207000 w 413939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9" h="414037">
                <a:moveTo>
                  <a:pt x="207000" y="0"/>
                </a:moveTo>
                <a:cubicBezTo>
                  <a:pt x="320480" y="0"/>
                  <a:pt x="413939" y="93516"/>
                  <a:pt x="413939" y="207018"/>
                </a:cubicBezTo>
                <a:cubicBezTo>
                  <a:pt x="413939" y="320520"/>
                  <a:pt x="320480" y="414037"/>
                  <a:pt x="207000" y="414037"/>
                </a:cubicBezTo>
                <a:cubicBezTo>
                  <a:pt x="93458" y="414037"/>
                  <a:pt x="0" y="320520"/>
                  <a:pt x="0" y="207018"/>
                </a:cubicBezTo>
                <a:cubicBezTo>
                  <a:pt x="0" y="93516"/>
                  <a:pt x="93458" y="0"/>
                  <a:pt x="20700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04</a:t>
            </a:r>
            <a:endParaRPr sz="1600" b="1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617893-4DCA-428C-BC98-88B74753F1D0}"/>
              </a:ext>
            </a:extLst>
          </p:cNvPr>
          <p:cNvSpPr/>
          <p:nvPr/>
        </p:nvSpPr>
        <p:spPr>
          <a:xfrm>
            <a:off x="3103074" y="5553825"/>
            <a:ext cx="379228" cy="379244"/>
          </a:xfrm>
          <a:custGeom>
            <a:avLst/>
            <a:gdLst>
              <a:gd name="connsiteX0" fmla="*/ 206939 w 413938"/>
              <a:gd name="connsiteY0" fmla="*/ 0 h 413956"/>
              <a:gd name="connsiteX1" fmla="*/ 413938 w 413938"/>
              <a:gd name="connsiteY1" fmla="*/ 206916 h 413956"/>
              <a:gd name="connsiteX2" fmla="*/ 206939 w 413938"/>
              <a:gd name="connsiteY2" fmla="*/ 413956 h 413956"/>
              <a:gd name="connsiteX3" fmla="*/ 0 w 413938"/>
              <a:gd name="connsiteY3" fmla="*/ 206916 h 413956"/>
              <a:gd name="connsiteX4" fmla="*/ 206939 w 413938"/>
              <a:gd name="connsiteY4" fmla="*/ 0 h 4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8" h="413956">
                <a:moveTo>
                  <a:pt x="206939" y="0"/>
                </a:moveTo>
                <a:cubicBezTo>
                  <a:pt x="320480" y="0"/>
                  <a:pt x="413938" y="93394"/>
                  <a:pt x="413938" y="206916"/>
                </a:cubicBezTo>
                <a:cubicBezTo>
                  <a:pt x="413938" y="320438"/>
                  <a:pt x="320480" y="413956"/>
                  <a:pt x="206939" y="413956"/>
                </a:cubicBezTo>
                <a:cubicBezTo>
                  <a:pt x="93458" y="413956"/>
                  <a:pt x="0" y="320438"/>
                  <a:pt x="0" y="206916"/>
                </a:cubicBezTo>
                <a:cubicBezTo>
                  <a:pt x="0" y="93394"/>
                  <a:pt x="93458" y="0"/>
                  <a:pt x="206939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01</a:t>
            </a:r>
            <a:endParaRPr sz="1600" b="1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9BBC60A-585C-4DB1-9225-E118B1B7C14A}"/>
              </a:ext>
            </a:extLst>
          </p:cNvPr>
          <p:cNvSpPr/>
          <p:nvPr/>
        </p:nvSpPr>
        <p:spPr>
          <a:xfrm>
            <a:off x="5658615" y="5553929"/>
            <a:ext cx="379236" cy="379140"/>
          </a:xfrm>
          <a:custGeom>
            <a:avLst/>
            <a:gdLst>
              <a:gd name="connsiteX0" fmla="*/ 206973 w 413946"/>
              <a:gd name="connsiteY0" fmla="*/ 0 h 413842"/>
              <a:gd name="connsiteX1" fmla="*/ 413946 w 413946"/>
              <a:gd name="connsiteY1" fmla="*/ 206921 h 413842"/>
              <a:gd name="connsiteX2" fmla="*/ 206973 w 413946"/>
              <a:gd name="connsiteY2" fmla="*/ 413842 h 413842"/>
              <a:gd name="connsiteX3" fmla="*/ 0 w 413946"/>
              <a:gd name="connsiteY3" fmla="*/ 206921 h 413842"/>
              <a:gd name="connsiteX4" fmla="*/ 206973 w 413946"/>
              <a:gd name="connsiteY4" fmla="*/ 0 h 41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46" h="413842">
                <a:moveTo>
                  <a:pt x="206973" y="0"/>
                </a:moveTo>
                <a:cubicBezTo>
                  <a:pt x="320435" y="0"/>
                  <a:pt x="413946" y="93383"/>
                  <a:pt x="413946" y="206921"/>
                </a:cubicBezTo>
                <a:cubicBezTo>
                  <a:pt x="413946" y="320458"/>
                  <a:pt x="320435" y="413842"/>
                  <a:pt x="206973" y="413842"/>
                </a:cubicBezTo>
                <a:cubicBezTo>
                  <a:pt x="93450" y="413842"/>
                  <a:pt x="0" y="320458"/>
                  <a:pt x="0" y="206921"/>
                </a:cubicBezTo>
                <a:cubicBezTo>
                  <a:pt x="0" y="93383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05</a:t>
            </a:r>
            <a:endParaRPr sz="1600" b="1" dirty="0"/>
          </a:p>
        </p:txBody>
      </p:sp>
      <p:pic>
        <p:nvPicPr>
          <p:cNvPr id="40" name="Graphic 39" descr="Trophy">
            <a:extLst>
              <a:ext uri="{FF2B5EF4-FFF2-40B4-BE49-F238E27FC236}">
                <a16:creationId xmlns:a16="http://schemas.microsoft.com/office/drawing/2014/main" id="{8D60A5DB-4311-4962-BFA5-482B297C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32902" y="1239335"/>
            <a:ext cx="876037" cy="876037"/>
          </a:xfrm>
          <a:prstGeom prst="rect">
            <a:avLst/>
          </a:prstGeom>
        </p:spPr>
      </p:pic>
      <p:pic>
        <p:nvPicPr>
          <p:cNvPr id="41" name="Graphic 40" descr="Brainstorm">
            <a:extLst>
              <a:ext uri="{FF2B5EF4-FFF2-40B4-BE49-F238E27FC236}">
                <a16:creationId xmlns:a16="http://schemas.microsoft.com/office/drawing/2014/main" id="{DC3287E7-2259-46BD-BE31-236B6B508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6685" y="3677068"/>
            <a:ext cx="863156" cy="863156"/>
          </a:xfrm>
          <a:prstGeom prst="rect">
            <a:avLst/>
          </a:prstGeom>
        </p:spPr>
      </p:pic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D298D085-0082-4DAC-898A-41A08EDB7C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9537" y="2438251"/>
            <a:ext cx="863156" cy="863156"/>
          </a:xfrm>
          <a:prstGeom prst="rect">
            <a:avLst/>
          </a:prstGeom>
        </p:spPr>
      </p:pic>
      <p:pic>
        <p:nvPicPr>
          <p:cNvPr id="43" name="Graphic 42" descr="Database">
            <a:extLst>
              <a:ext uri="{FF2B5EF4-FFF2-40B4-BE49-F238E27FC236}">
                <a16:creationId xmlns:a16="http://schemas.microsoft.com/office/drawing/2014/main" id="{CD229149-E025-459E-98A6-4AD492845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93450" y="3677068"/>
            <a:ext cx="863156" cy="863156"/>
          </a:xfrm>
          <a:prstGeom prst="rect">
            <a:avLst/>
          </a:prstGeom>
        </p:spPr>
      </p:pic>
      <p:pic>
        <p:nvPicPr>
          <p:cNvPr id="44" name="Graphic 43" descr="Research">
            <a:extLst>
              <a:ext uri="{FF2B5EF4-FFF2-40B4-BE49-F238E27FC236}">
                <a16:creationId xmlns:a16="http://schemas.microsoft.com/office/drawing/2014/main" id="{EBF30BF6-BFEF-4052-B351-335DD88C6F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59856" y="2416925"/>
            <a:ext cx="863156" cy="86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and Down Process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5031E-4477-49C4-8690-D3F091D6267A}"/>
              </a:ext>
            </a:extLst>
          </p:cNvPr>
          <p:cNvGrpSpPr/>
          <p:nvPr/>
        </p:nvGrpSpPr>
        <p:grpSpPr>
          <a:xfrm>
            <a:off x="7102733" y="2998403"/>
            <a:ext cx="1787437" cy="1413892"/>
            <a:chOff x="8921977" y="1394910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81BB5B-640F-4CBA-9511-1CC53177645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7C86FC-9DC2-4B6F-8C56-D014EBEDA67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A5400B-BB92-4782-81DD-974305C0592E}"/>
              </a:ext>
            </a:extLst>
          </p:cNvPr>
          <p:cNvGrpSpPr/>
          <p:nvPr/>
        </p:nvGrpSpPr>
        <p:grpSpPr>
          <a:xfrm>
            <a:off x="6869680" y="4658291"/>
            <a:ext cx="1787437" cy="1413892"/>
            <a:chOff x="8921977" y="4001571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63D4638-5CE2-43A7-B3DC-B35B0544B7C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2A0CAD-424B-460E-93DD-799E85EF082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F09FEA-1DBF-4C87-87BA-736C7B08CDF5}"/>
              </a:ext>
            </a:extLst>
          </p:cNvPr>
          <p:cNvGrpSpPr/>
          <p:nvPr/>
        </p:nvGrpSpPr>
        <p:grpSpPr>
          <a:xfrm>
            <a:off x="253830" y="2998403"/>
            <a:ext cx="1787437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1B64C9-E151-4D96-BB18-FDED8E9533F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3758E9-045E-4673-91C4-9ABE74F1515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E6E7121-7CB4-4516-B1E4-BB9CF85C1DF4}"/>
              </a:ext>
            </a:extLst>
          </p:cNvPr>
          <p:cNvGrpSpPr/>
          <p:nvPr/>
        </p:nvGrpSpPr>
        <p:grpSpPr>
          <a:xfrm>
            <a:off x="486883" y="4658290"/>
            <a:ext cx="1787437" cy="1413892"/>
            <a:chOff x="332936" y="4580523"/>
            <a:chExt cx="2926080" cy="188518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C7CD9A7-6AB1-489E-BF97-6D25EDBFBDE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8DABFF-AFC3-4EA6-809D-B7C46136AE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757147-5A9C-4A6C-8F18-07BF0A6DD0B1}"/>
              </a:ext>
            </a:extLst>
          </p:cNvPr>
          <p:cNvGrpSpPr/>
          <p:nvPr/>
        </p:nvGrpSpPr>
        <p:grpSpPr>
          <a:xfrm>
            <a:off x="6695888" y="1600125"/>
            <a:ext cx="2194560" cy="1152282"/>
            <a:chOff x="8921977" y="1435947"/>
            <a:chExt cx="2926080" cy="153637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8E4A551-DF6C-46E1-81F5-49FEB9049E2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5648614-96E0-4E01-ABA7-D61F9AA6E4E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1FF25CB-ADED-4FAA-8A10-4746443E76CC}"/>
              </a:ext>
            </a:extLst>
          </p:cNvPr>
          <p:cNvGrpSpPr/>
          <p:nvPr/>
        </p:nvGrpSpPr>
        <p:grpSpPr>
          <a:xfrm>
            <a:off x="251394" y="1600126"/>
            <a:ext cx="2194560" cy="1152282"/>
            <a:chOff x="332936" y="2596988"/>
            <a:chExt cx="2926080" cy="153637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25CF1AE-6DFA-4B4A-BD39-716DC2E8B9AF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7C4C3D0-9755-426A-8D41-EDBF439F998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4A0D174-5F10-48B4-BD59-477CA1CE3662}"/>
              </a:ext>
            </a:extLst>
          </p:cNvPr>
          <p:cNvSpPr/>
          <p:nvPr/>
        </p:nvSpPr>
        <p:spPr>
          <a:xfrm flipH="1">
            <a:off x="3966930" y="1060462"/>
            <a:ext cx="1207982" cy="4932868"/>
          </a:xfrm>
          <a:custGeom>
            <a:avLst/>
            <a:gdLst>
              <a:gd name="connsiteX0" fmla="*/ 898811 w 1318547"/>
              <a:gd name="connsiteY0" fmla="*/ 0 h 5384367"/>
              <a:gd name="connsiteX1" fmla="*/ 898234 w 1318547"/>
              <a:gd name="connsiteY1" fmla="*/ 0 h 5384367"/>
              <a:gd name="connsiteX2" fmla="*/ 675947 w 1318547"/>
              <a:gd name="connsiteY2" fmla="*/ 0 h 5384367"/>
              <a:gd name="connsiteX3" fmla="*/ 420313 w 1318547"/>
              <a:gd name="connsiteY3" fmla="*/ 0 h 5384367"/>
              <a:gd name="connsiteX4" fmla="*/ 0 w 1318547"/>
              <a:gd name="connsiteY4" fmla="*/ 420313 h 5384367"/>
              <a:gd name="connsiteX5" fmla="*/ 0 w 1318547"/>
              <a:gd name="connsiteY5" fmla="*/ 902776 h 5384367"/>
              <a:gd name="connsiteX6" fmla="*/ 202365 w 1318547"/>
              <a:gd name="connsiteY6" fmla="*/ 1262239 h 5384367"/>
              <a:gd name="connsiteX7" fmla="*/ 262019 w 1318547"/>
              <a:gd name="connsiteY7" fmla="*/ 1285660 h 5384367"/>
              <a:gd name="connsiteX8" fmla="*/ 275151 w 1318547"/>
              <a:gd name="connsiteY8" fmla="*/ 1289736 h 5384367"/>
              <a:gd name="connsiteX9" fmla="*/ 282337 w 1318547"/>
              <a:gd name="connsiteY9" fmla="*/ 1293636 h 5384367"/>
              <a:gd name="connsiteX10" fmla="*/ 285423 w 1318547"/>
              <a:gd name="connsiteY10" fmla="*/ 1294848 h 5384367"/>
              <a:gd name="connsiteX11" fmla="*/ 285423 w 1318547"/>
              <a:gd name="connsiteY11" fmla="*/ 1295311 h 5384367"/>
              <a:gd name="connsiteX12" fmla="*/ 312879 w 1318547"/>
              <a:gd name="connsiteY12" fmla="*/ 1310214 h 5384367"/>
              <a:gd name="connsiteX13" fmla="*/ 410802 w 1318547"/>
              <a:gd name="connsiteY13" fmla="*/ 1494386 h 5384367"/>
              <a:gd name="connsiteX14" fmla="*/ 410802 w 1318547"/>
              <a:gd name="connsiteY14" fmla="*/ 2373267 h 5384367"/>
              <a:gd name="connsiteX15" fmla="*/ 410801 w 1318547"/>
              <a:gd name="connsiteY15" fmla="*/ 2373277 h 5384367"/>
              <a:gd name="connsiteX16" fmla="*/ 410801 w 1318547"/>
              <a:gd name="connsiteY16" fmla="*/ 3894997 h 5384367"/>
              <a:gd name="connsiteX17" fmla="*/ 410801 w 1318547"/>
              <a:gd name="connsiteY17" fmla="*/ 5166124 h 5384367"/>
              <a:gd name="connsiteX18" fmla="*/ 629044 w 1318547"/>
              <a:gd name="connsiteY18" fmla="*/ 5384367 h 5384367"/>
              <a:gd name="connsiteX19" fmla="*/ 675947 w 1318547"/>
              <a:gd name="connsiteY19" fmla="*/ 5384367 h 5384367"/>
              <a:gd name="connsiteX20" fmla="*/ 689503 w 1318547"/>
              <a:gd name="connsiteY20" fmla="*/ 5384367 h 5384367"/>
              <a:gd name="connsiteX21" fmla="*/ 690366 w 1318547"/>
              <a:gd name="connsiteY21" fmla="*/ 5384367 h 5384367"/>
              <a:gd name="connsiteX22" fmla="*/ 908309 w 1318547"/>
              <a:gd name="connsiteY22" fmla="*/ 5166124 h 5384367"/>
              <a:gd name="connsiteX23" fmla="*/ 908309 w 1318547"/>
              <a:gd name="connsiteY23" fmla="*/ 3894997 h 5384367"/>
              <a:gd name="connsiteX24" fmla="*/ 908309 w 1318547"/>
              <a:gd name="connsiteY24" fmla="*/ 2373277 h 5384367"/>
              <a:gd name="connsiteX25" fmla="*/ 908308 w 1318547"/>
              <a:gd name="connsiteY25" fmla="*/ 2373267 h 5384367"/>
              <a:gd name="connsiteX26" fmla="*/ 908308 w 1318547"/>
              <a:gd name="connsiteY26" fmla="*/ 1494386 h 5384367"/>
              <a:gd name="connsiteX27" fmla="*/ 1006097 w 1318547"/>
              <a:gd name="connsiteY27" fmla="*/ 1310214 h 5384367"/>
              <a:gd name="connsiteX28" fmla="*/ 1033515 w 1318547"/>
              <a:gd name="connsiteY28" fmla="*/ 1295311 h 5384367"/>
              <a:gd name="connsiteX29" fmla="*/ 1033515 w 1318547"/>
              <a:gd name="connsiteY29" fmla="*/ 1294848 h 5384367"/>
              <a:gd name="connsiteX30" fmla="*/ 1036597 w 1318547"/>
              <a:gd name="connsiteY30" fmla="*/ 1293636 h 5384367"/>
              <a:gd name="connsiteX31" fmla="*/ 1037603 w 1318547"/>
              <a:gd name="connsiteY31" fmla="*/ 1293089 h 5384367"/>
              <a:gd name="connsiteX32" fmla="*/ 1055154 w 1318547"/>
              <a:gd name="connsiteY32" fmla="*/ 1286199 h 5384367"/>
              <a:gd name="connsiteX33" fmla="*/ 1056887 w 1318547"/>
              <a:gd name="connsiteY33" fmla="*/ 1285660 h 5384367"/>
              <a:gd name="connsiteX34" fmla="*/ 1116459 w 1318547"/>
              <a:gd name="connsiteY34" fmla="*/ 1262239 h 5384367"/>
              <a:gd name="connsiteX35" fmla="*/ 1119475 w 1318547"/>
              <a:gd name="connsiteY35" fmla="*/ 1259838 h 5384367"/>
              <a:gd name="connsiteX36" fmla="*/ 1173298 w 1318547"/>
              <a:gd name="connsiteY36" fmla="*/ 1220595 h 5384367"/>
              <a:gd name="connsiteX37" fmla="*/ 1189163 w 1318547"/>
              <a:gd name="connsiteY37" fmla="*/ 1204346 h 5384367"/>
              <a:gd name="connsiteX38" fmla="*/ 1199148 w 1318547"/>
              <a:gd name="connsiteY38" fmla="*/ 1196396 h 5384367"/>
              <a:gd name="connsiteX39" fmla="*/ 1206755 w 1318547"/>
              <a:gd name="connsiteY39" fmla="*/ 1186329 h 5384367"/>
              <a:gd name="connsiteX40" fmla="*/ 1222568 w 1318547"/>
              <a:gd name="connsiteY40" fmla="*/ 1170134 h 5384367"/>
              <a:gd name="connsiteX41" fmla="*/ 1262029 w 1318547"/>
              <a:gd name="connsiteY41" fmla="*/ 1113190 h 5384367"/>
              <a:gd name="connsiteX42" fmla="*/ 1262936 w 1318547"/>
              <a:gd name="connsiteY42" fmla="*/ 1111990 h 5384367"/>
              <a:gd name="connsiteX43" fmla="*/ 1263533 w 1318547"/>
              <a:gd name="connsiteY43" fmla="*/ 1110549 h 5384367"/>
              <a:gd name="connsiteX44" fmla="*/ 1293043 w 1318547"/>
              <a:gd name="connsiteY44" fmla="*/ 1047294 h 5384367"/>
              <a:gd name="connsiteX45" fmla="*/ 1299240 w 1318547"/>
              <a:gd name="connsiteY45" fmla="*/ 1024352 h 5384367"/>
              <a:gd name="connsiteX46" fmla="*/ 1304008 w 1318547"/>
              <a:gd name="connsiteY46" fmla="*/ 1012843 h 5384367"/>
              <a:gd name="connsiteX47" fmla="*/ 1308813 w 1318547"/>
              <a:gd name="connsiteY47" fmla="*/ 988913 h 5384367"/>
              <a:gd name="connsiteX48" fmla="*/ 1311982 w 1318547"/>
              <a:gd name="connsiteY48" fmla="*/ 977179 h 5384367"/>
              <a:gd name="connsiteX49" fmla="*/ 1312620 w 1318547"/>
              <a:gd name="connsiteY49" fmla="*/ 969952 h 5384367"/>
              <a:gd name="connsiteX50" fmla="*/ 1314832 w 1318547"/>
              <a:gd name="connsiteY50" fmla="*/ 958936 h 5384367"/>
              <a:gd name="connsiteX51" fmla="*/ 1318543 w 1318547"/>
              <a:gd name="connsiteY51" fmla="*/ 902822 h 5384367"/>
              <a:gd name="connsiteX52" fmla="*/ 1318547 w 1318547"/>
              <a:gd name="connsiteY52" fmla="*/ 902776 h 5384367"/>
              <a:gd name="connsiteX53" fmla="*/ 1318547 w 1318547"/>
              <a:gd name="connsiteY53" fmla="*/ 420313 h 5384367"/>
              <a:gd name="connsiteX54" fmla="*/ 1317819 w 1318547"/>
              <a:gd name="connsiteY54" fmla="*/ 413089 h 5384367"/>
              <a:gd name="connsiteX55" fmla="*/ 1310019 w 1318547"/>
              <a:gd name="connsiteY55" fmla="*/ 335606 h 5384367"/>
              <a:gd name="connsiteX56" fmla="*/ 1062191 w 1318547"/>
              <a:gd name="connsiteY56" fmla="*/ 33031 h 5384367"/>
              <a:gd name="connsiteX57" fmla="*/ 1061181 w 1318547"/>
              <a:gd name="connsiteY57" fmla="*/ 32826 h 5384367"/>
              <a:gd name="connsiteX58" fmla="*/ 982942 w 1318547"/>
              <a:gd name="connsiteY58" fmla="*/ 8539 h 5384367"/>
              <a:gd name="connsiteX59" fmla="*/ 899385 w 1318547"/>
              <a:gd name="connsiteY59" fmla="*/ 116 h 538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18547" h="5384367">
                <a:moveTo>
                  <a:pt x="898811" y="0"/>
                </a:moveTo>
                <a:lnTo>
                  <a:pt x="898234" y="0"/>
                </a:lnTo>
                <a:lnTo>
                  <a:pt x="675947" y="0"/>
                </a:lnTo>
                <a:lnTo>
                  <a:pt x="420313" y="0"/>
                </a:lnTo>
                <a:cubicBezTo>
                  <a:pt x="188181" y="0"/>
                  <a:pt x="0" y="188181"/>
                  <a:pt x="0" y="420313"/>
                </a:cubicBezTo>
                <a:lnTo>
                  <a:pt x="0" y="902776"/>
                </a:lnTo>
                <a:cubicBezTo>
                  <a:pt x="0" y="1055113"/>
                  <a:pt x="81043" y="1188521"/>
                  <a:pt x="202365" y="1262239"/>
                </a:cubicBezTo>
                <a:lnTo>
                  <a:pt x="262019" y="1285660"/>
                </a:lnTo>
                <a:lnTo>
                  <a:pt x="275151" y="1289736"/>
                </a:lnTo>
                <a:lnTo>
                  <a:pt x="282337" y="1293636"/>
                </a:lnTo>
                <a:lnTo>
                  <a:pt x="285423" y="1294848"/>
                </a:lnTo>
                <a:lnTo>
                  <a:pt x="285423" y="1295311"/>
                </a:lnTo>
                <a:lnTo>
                  <a:pt x="312879" y="1310214"/>
                </a:lnTo>
                <a:cubicBezTo>
                  <a:pt x="371958" y="1350128"/>
                  <a:pt x="410802" y="1417721"/>
                  <a:pt x="410802" y="1494386"/>
                </a:cubicBezTo>
                <a:lnTo>
                  <a:pt x="410802" y="2373267"/>
                </a:lnTo>
                <a:lnTo>
                  <a:pt x="410801" y="2373277"/>
                </a:lnTo>
                <a:lnTo>
                  <a:pt x="410801" y="3894997"/>
                </a:lnTo>
                <a:lnTo>
                  <a:pt x="410801" y="5166124"/>
                </a:lnTo>
                <a:cubicBezTo>
                  <a:pt x="410801" y="5286656"/>
                  <a:pt x="508512" y="5384367"/>
                  <a:pt x="629044" y="5384367"/>
                </a:cubicBezTo>
                <a:lnTo>
                  <a:pt x="675947" y="5384367"/>
                </a:lnTo>
                <a:lnTo>
                  <a:pt x="689503" y="5384367"/>
                </a:lnTo>
                <a:lnTo>
                  <a:pt x="690366" y="5384367"/>
                </a:lnTo>
                <a:cubicBezTo>
                  <a:pt x="810733" y="5384367"/>
                  <a:pt x="908309" y="5286656"/>
                  <a:pt x="908309" y="5166124"/>
                </a:cubicBezTo>
                <a:lnTo>
                  <a:pt x="908309" y="3894997"/>
                </a:lnTo>
                <a:lnTo>
                  <a:pt x="908309" y="2373277"/>
                </a:lnTo>
                <a:lnTo>
                  <a:pt x="908308" y="2373267"/>
                </a:lnTo>
                <a:lnTo>
                  <a:pt x="908308" y="1494386"/>
                </a:lnTo>
                <a:cubicBezTo>
                  <a:pt x="908308" y="1417721"/>
                  <a:pt x="947099" y="1350128"/>
                  <a:pt x="1006097" y="1310214"/>
                </a:cubicBezTo>
                <a:lnTo>
                  <a:pt x="1033515" y="1295311"/>
                </a:lnTo>
                <a:lnTo>
                  <a:pt x="1033515" y="1294848"/>
                </a:lnTo>
                <a:lnTo>
                  <a:pt x="1036597" y="1293636"/>
                </a:lnTo>
                <a:lnTo>
                  <a:pt x="1037603" y="1293089"/>
                </a:lnTo>
                <a:lnTo>
                  <a:pt x="1055154" y="1286199"/>
                </a:lnTo>
                <a:lnTo>
                  <a:pt x="1056887" y="1285660"/>
                </a:lnTo>
                <a:lnTo>
                  <a:pt x="1116459" y="1262239"/>
                </a:lnTo>
                <a:lnTo>
                  <a:pt x="1119475" y="1259838"/>
                </a:lnTo>
                <a:lnTo>
                  <a:pt x="1173298" y="1220595"/>
                </a:lnTo>
                <a:lnTo>
                  <a:pt x="1189163" y="1204346"/>
                </a:lnTo>
                <a:lnTo>
                  <a:pt x="1199148" y="1196396"/>
                </a:lnTo>
                <a:lnTo>
                  <a:pt x="1206755" y="1186329"/>
                </a:lnTo>
                <a:lnTo>
                  <a:pt x="1222568" y="1170134"/>
                </a:lnTo>
                <a:lnTo>
                  <a:pt x="1262029" y="1113190"/>
                </a:lnTo>
                <a:lnTo>
                  <a:pt x="1262936" y="1111990"/>
                </a:lnTo>
                <a:lnTo>
                  <a:pt x="1263533" y="1110549"/>
                </a:lnTo>
                <a:lnTo>
                  <a:pt x="1293043" y="1047294"/>
                </a:lnTo>
                <a:lnTo>
                  <a:pt x="1299240" y="1024352"/>
                </a:lnTo>
                <a:lnTo>
                  <a:pt x="1304008" y="1012843"/>
                </a:lnTo>
                <a:lnTo>
                  <a:pt x="1308813" y="988913"/>
                </a:lnTo>
                <a:lnTo>
                  <a:pt x="1311982" y="977179"/>
                </a:lnTo>
                <a:lnTo>
                  <a:pt x="1312620" y="969952"/>
                </a:lnTo>
                <a:lnTo>
                  <a:pt x="1314832" y="958936"/>
                </a:lnTo>
                <a:lnTo>
                  <a:pt x="1318543" y="902822"/>
                </a:lnTo>
                <a:lnTo>
                  <a:pt x="1318547" y="902776"/>
                </a:lnTo>
                <a:lnTo>
                  <a:pt x="1318547" y="420313"/>
                </a:lnTo>
                <a:lnTo>
                  <a:pt x="1317819" y="413089"/>
                </a:lnTo>
                <a:lnTo>
                  <a:pt x="1310019" y="335606"/>
                </a:lnTo>
                <a:cubicBezTo>
                  <a:pt x="1282062" y="198799"/>
                  <a:pt x="1187732" y="86203"/>
                  <a:pt x="1062191" y="33031"/>
                </a:cubicBezTo>
                <a:lnTo>
                  <a:pt x="1061181" y="32826"/>
                </a:lnTo>
                <a:lnTo>
                  <a:pt x="982942" y="8539"/>
                </a:lnTo>
                <a:lnTo>
                  <a:pt x="899385" y="1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10CCAB-B7C2-48B5-9E3A-057F8D091884}"/>
              </a:ext>
            </a:extLst>
          </p:cNvPr>
          <p:cNvSpPr/>
          <p:nvPr/>
        </p:nvSpPr>
        <p:spPr>
          <a:xfrm>
            <a:off x="2947125" y="2262328"/>
            <a:ext cx="1207982" cy="3731001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81922C-9FFA-4321-B7FD-89DA52B64DC8}"/>
              </a:ext>
            </a:extLst>
          </p:cNvPr>
          <p:cNvSpPr/>
          <p:nvPr/>
        </p:nvSpPr>
        <p:spPr>
          <a:xfrm>
            <a:off x="2314272" y="3526895"/>
            <a:ext cx="1207982" cy="246643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3B23C0-B3B7-4C92-AD47-0F9091E2F7D2}"/>
              </a:ext>
            </a:extLst>
          </p:cNvPr>
          <p:cNvSpPr/>
          <p:nvPr/>
        </p:nvSpPr>
        <p:spPr>
          <a:xfrm flipH="1">
            <a:off x="4986736" y="2262328"/>
            <a:ext cx="1209399" cy="3731001"/>
          </a:xfrm>
          <a:custGeom>
            <a:avLst/>
            <a:gdLst>
              <a:gd name="connsiteX0" fmla="*/ 579066 w 1318547"/>
              <a:gd name="connsiteY0" fmla="*/ 0 h 4072494"/>
              <a:gd name="connsiteX1" fmla="*/ 739481 w 1318547"/>
              <a:gd name="connsiteY1" fmla="*/ 0 h 4072494"/>
              <a:gd name="connsiteX2" fmla="*/ 1318547 w 1318547"/>
              <a:gd name="connsiteY2" fmla="*/ 579066 h 4072494"/>
              <a:gd name="connsiteX3" fmla="*/ 1318547 w 1318547"/>
              <a:gd name="connsiteY3" fmla="*/ 721029 h 4072494"/>
              <a:gd name="connsiteX4" fmla="*/ 1318547 w 1318547"/>
              <a:gd name="connsiteY4" fmla="*/ 744023 h 4072494"/>
              <a:gd name="connsiteX5" fmla="*/ 1318547 w 1318547"/>
              <a:gd name="connsiteY5" fmla="*/ 3854251 h 4072494"/>
              <a:gd name="connsiteX6" fmla="*/ 1100304 w 1318547"/>
              <a:gd name="connsiteY6" fmla="*/ 4072494 h 4072494"/>
              <a:gd name="connsiteX7" fmla="*/ 1039845 w 1318547"/>
              <a:gd name="connsiteY7" fmla="*/ 4072494 h 4072494"/>
              <a:gd name="connsiteX8" fmla="*/ 821602 w 1318547"/>
              <a:gd name="connsiteY8" fmla="*/ 3854251 h 4072494"/>
              <a:gd name="connsiteX9" fmla="*/ 821602 w 1318547"/>
              <a:gd name="connsiteY9" fmla="*/ 2435409 h 4072494"/>
              <a:gd name="connsiteX10" fmla="*/ 821602 w 1318547"/>
              <a:gd name="connsiteY10" fmla="*/ 1673427 h 4072494"/>
              <a:gd name="connsiteX11" fmla="*/ 821602 w 1318547"/>
              <a:gd name="connsiteY11" fmla="*/ 1533860 h 4072494"/>
              <a:gd name="connsiteX12" fmla="*/ 610832 w 1318547"/>
              <a:gd name="connsiteY12" fmla="*/ 1323090 h 4072494"/>
              <a:gd name="connsiteX13" fmla="*/ 589271 w 1318547"/>
              <a:gd name="connsiteY13" fmla="*/ 1323090 h 4072494"/>
              <a:gd name="connsiteX14" fmla="*/ 589271 w 1318547"/>
              <a:gd name="connsiteY14" fmla="*/ 1323089 h 4072494"/>
              <a:gd name="connsiteX15" fmla="*/ 579066 w 1318547"/>
              <a:gd name="connsiteY15" fmla="*/ 1323089 h 4072494"/>
              <a:gd name="connsiteX16" fmla="*/ 0 w 1318547"/>
              <a:gd name="connsiteY16" fmla="*/ 744023 h 4072494"/>
              <a:gd name="connsiteX17" fmla="*/ 0 w 1318547"/>
              <a:gd name="connsiteY17" fmla="*/ 579066 h 4072494"/>
              <a:gd name="connsiteX18" fmla="*/ 579066 w 1318547"/>
              <a:gd name="connsiteY18" fmla="*/ 0 h 40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8547" h="4072494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3854251"/>
                </a:lnTo>
                <a:cubicBezTo>
                  <a:pt x="1318547" y="3974783"/>
                  <a:pt x="1220836" y="4072494"/>
                  <a:pt x="1100304" y="4072494"/>
                </a:cubicBezTo>
                <a:lnTo>
                  <a:pt x="1039845" y="4072494"/>
                </a:lnTo>
                <a:cubicBezTo>
                  <a:pt x="919313" y="4072494"/>
                  <a:pt x="821602" y="3974783"/>
                  <a:pt x="821602" y="3854251"/>
                </a:cubicBezTo>
                <a:lnTo>
                  <a:pt x="821602" y="2435409"/>
                </a:lnTo>
                <a:lnTo>
                  <a:pt x="821602" y="167342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E234708-F9AC-4E77-8842-BD15826D6097}"/>
              </a:ext>
            </a:extLst>
          </p:cNvPr>
          <p:cNvSpPr/>
          <p:nvPr/>
        </p:nvSpPr>
        <p:spPr>
          <a:xfrm flipH="1">
            <a:off x="5620330" y="3526895"/>
            <a:ext cx="1209399" cy="2466433"/>
          </a:xfrm>
          <a:custGeom>
            <a:avLst/>
            <a:gdLst>
              <a:gd name="connsiteX0" fmla="*/ 579066 w 1318547"/>
              <a:gd name="connsiteY0" fmla="*/ 0 h 2692183"/>
              <a:gd name="connsiteX1" fmla="*/ 739481 w 1318547"/>
              <a:gd name="connsiteY1" fmla="*/ 0 h 2692183"/>
              <a:gd name="connsiteX2" fmla="*/ 1318547 w 1318547"/>
              <a:gd name="connsiteY2" fmla="*/ 579066 h 2692183"/>
              <a:gd name="connsiteX3" fmla="*/ 1318547 w 1318547"/>
              <a:gd name="connsiteY3" fmla="*/ 721029 h 2692183"/>
              <a:gd name="connsiteX4" fmla="*/ 1318547 w 1318547"/>
              <a:gd name="connsiteY4" fmla="*/ 744023 h 2692183"/>
              <a:gd name="connsiteX5" fmla="*/ 1318547 w 1318547"/>
              <a:gd name="connsiteY5" fmla="*/ 1586157 h 2692183"/>
              <a:gd name="connsiteX6" fmla="*/ 1318547 w 1318547"/>
              <a:gd name="connsiteY6" fmla="*/ 1867918 h 2692183"/>
              <a:gd name="connsiteX7" fmla="*/ 1318547 w 1318547"/>
              <a:gd name="connsiteY7" fmla="*/ 2473940 h 2692183"/>
              <a:gd name="connsiteX8" fmla="*/ 1100304 w 1318547"/>
              <a:gd name="connsiteY8" fmla="*/ 2692183 h 2692183"/>
              <a:gd name="connsiteX9" fmla="*/ 1039845 w 1318547"/>
              <a:gd name="connsiteY9" fmla="*/ 2692183 h 2692183"/>
              <a:gd name="connsiteX10" fmla="*/ 821602 w 1318547"/>
              <a:gd name="connsiteY10" fmla="*/ 2473940 h 2692183"/>
              <a:gd name="connsiteX11" fmla="*/ 821602 w 1318547"/>
              <a:gd name="connsiteY11" fmla="*/ 1867918 h 2692183"/>
              <a:gd name="connsiteX12" fmla="*/ 821602 w 1318547"/>
              <a:gd name="connsiteY12" fmla="*/ 1673427 h 2692183"/>
              <a:gd name="connsiteX13" fmla="*/ 821602 w 1318547"/>
              <a:gd name="connsiteY13" fmla="*/ 1586157 h 2692183"/>
              <a:gd name="connsiteX14" fmla="*/ 821602 w 1318547"/>
              <a:gd name="connsiteY14" fmla="*/ 1533860 h 2692183"/>
              <a:gd name="connsiteX15" fmla="*/ 610832 w 1318547"/>
              <a:gd name="connsiteY15" fmla="*/ 1323090 h 2692183"/>
              <a:gd name="connsiteX16" fmla="*/ 589271 w 1318547"/>
              <a:gd name="connsiteY16" fmla="*/ 1323090 h 2692183"/>
              <a:gd name="connsiteX17" fmla="*/ 589271 w 1318547"/>
              <a:gd name="connsiteY17" fmla="*/ 1323089 h 2692183"/>
              <a:gd name="connsiteX18" fmla="*/ 579066 w 1318547"/>
              <a:gd name="connsiteY18" fmla="*/ 1323089 h 2692183"/>
              <a:gd name="connsiteX19" fmla="*/ 0 w 1318547"/>
              <a:gd name="connsiteY19" fmla="*/ 744023 h 2692183"/>
              <a:gd name="connsiteX20" fmla="*/ 0 w 1318547"/>
              <a:gd name="connsiteY20" fmla="*/ 579066 h 2692183"/>
              <a:gd name="connsiteX21" fmla="*/ 579066 w 1318547"/>
              <a:gd name="connsiteY21" fmla="*/ 0 h 269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8547" h="2692183">
                <a:moveTo>
                  <a:pt x="579066" y="0"/>
                </a:moveTo>
                <a:lnTo>
                  <a:pt x="739481" y="0"/>
                </a:lnTo>
                <a:cubicBezTo>
                  <a:pt x="1059290" y="0"/>
                  <a:pt x="1318547" y="259257"/>
                  <a:pt x="1318547" y="579066"/>
                </a:cubicBezTo>
                <a:lnTo>
                  <a:pt x="1318547" y="721029"/>
                </a:lnTo>
                <a:lnTo>
                  <a:pt x="1318547" y="744023"/>
                </a:lnTo>
                <a:lnTo>
                  <a:pt x="1318547" y="1586157"/>
                </a:lnTo>
                <a:lnTo>
                  <a:pt x="1318547" y="1867918"/>
                </a:lnTo>
                <a:lnTo>
                  <a:pt x="1318547" y="2473940"/>
                </a:lnTo>
                <a:cubicBezTo>
                  <a:pt x="1318547" y="2594472"/>
                  <a:pt x="1220836" y="2692183"/>
                  <a:pt x="1100304" y="2692183"/>
                </a:cubicBezTo>
                <a:lnTo>
                  <a:pt x="1039845" y="2692183"/>
                </a:lnTo>
                <a:cubicBezTo>
                  <a:pt x="919313" y="2692183"/>
                  <a:pt x="821602" y="2594472"/>
                  <a:pt x="821602" y="2473940"/>
                </a:cubicBezTo>
                <a:lnTo>
                  <a:pt x="821602" y="1867918"/>
                </a:lnTo>
                <a:lnTo>
                  <a:pt x="821602" y="1673427"/>
                </a:lnTo>
                <a:lnTo>
                  <a:pt x="821602" y="1586157"/>
                </a:lnTo>
                <a:lnTo>
                  <a:pt x="821602" y="1533860"/>
                </a:lnTo>
                <a:cubicBezTo>
                  <a:pt x="821602" y="1417455"/>
                  <a:pt x="727237" y="1323090"/>
                  <a:pt x="610832" y="1323090"/>
                </a:cubicBezTo>
                <a:lnTo>
                  <a:pt x="589271" y="1323090"/>
                </a:lnTo>
                <a:lnTo>
                  <a:pt x="589271" y="1323089"/>
                </a:lnTo>
                <a:lnTo>
                  <a:pt x="579066" y="1323089"/>
                </a:lnTo>
                <a:cubicBezTo>
                  <a:pt x="259257" y="1323089"/>
                  <a:pt x="0" y="1063832"/>
                  <a:pt x="0" y="744023"/>
                </a:cubicBezTo>
                <a:lnTo>
                  <a:pt x="0" y="579066"/>
                </a:lnTo>
                <a:cubicBezTo>
                  <a:pt x="0" y="259257"/>
                  <a:pt x="259257" y="0"/>
                  <a:pt x="5790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E4E609A-453C-41E7-A0C1-83F5B7B6D5D7}"/>
              </a:ext>
            </a:extLst>
          </p:cNvPr>
          <p:cNvSpPr/>
          <p:nvPr/>
        </p:nvSpPr>
        <p:spPr>
          <a:xfrm>
            <a:off x="4380843" y="5553741"/>
            <a:ext cx="379181" cy="379329"/>
          </a:xfrm>
          <a:custGeom>
            <a:avLst/>
            <a:gdLst>
              <a:gd name="connsiteX0" fmla="*/ 206912 w 413886"/>
              <a:gd name="connsiteY0" fmla="*/ 0 h 414048"/>
              <a:gd name="connsiteX1" fmla="*/ 413886 w 413886"/>
              <a:gd name="connsiteY1" fmla="*/ 207149 h 414048"/>
              <a:gd name="connsiteX2" fmla="*/ 206912 w 413886"/>
              <a:gd name="connsiteY2" fmla="*/ 414048 h 414048"/>
              <a:gd name="connsiteX3" fmla="*/ 0 w 413886"/>
              <a:gd name="connsiteY3" fmla="*/ 207149 h 414048"/>
              <a:gd name="connsiteX4" fmla="*/ 206912 w 413886"/>
              <a:gd name="connsiteY4" fmla="*/ 0 h 41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6" h="414048">
                <a:moveTo>
                  <a:pt x="206912" y="0"/>
                </a:moveTo>
                <a:cubicBezTo>
                  <a:pt x="320436" y="0"/>
                  <a:pt x="413886" y="93479"/>
                  <a:pt x="413886" y="207149"/>
                </a:cubicBezTo>
                <a:cubicBezTo>
                  <a:pt x="413886" y="320570"/>
                  <a:pt x="320436" y="414048"/>
                  <a:pt x="206912" y="414048"/>
                </a:cubicBezTo>
                <a:cubicBezTo>
                  <a:pt x="93450" y="414048"/>
                  <a:pt x="0" y="320570"/>
                  <a:pt x="0" y="207149"/>
                </a:cubicBezTo>
                <a:cubicBezTo>
                  <a:pt x="0" y="93479"/>
                  <a:pt x="93450" y="0"/>
                  <a:pt x="206912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03</a:t>
            </a:r>
            <a:endParaRPr sz="1600" b="1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48D78FC-A430-480D-B5D0-0C8FC46614CA}"/>
              </a:ext>
            </a:extLst>
          </p:cNvPr>
          <p:cNvSpPr/>
          <p:nvPr/>
        </p:nvSpPr>
        <p:spPr>
          <a:xfrm>
            <a:off x="3741983" y="5553751"/>
            <a:ext cx="379180" cy="379319"/>
          </a:xfrm>
          <a:custGeom>
            <a:avLst/>
            <a:gdLst>
              <a:gd name="connsiteX0" fmla="*/ 206973 w 413885"/>
              <a:gd name="connsiteY0" fmla="*/ 0 h 414037"/>
              <a:gd name="connsiteX1" fmla="*/ 413885 w 413885"/>
              <a:gd name="connsiteY1" fmla="*/ 207018 h 414037"/>
              <a:gd name="connsiteX2" fmla="*/ 206973 w 413885"/>
              <a:gd name="connsiteY2" fmla="*/ 414037 h 414037"/>
              <a:gd name="connsiteX3" fmla="*/ 0 w 413885"/>
              <a:gd name="connsiteY3" fmla="*/ 207018 h 414037"/>
              <a:gd name="connsiteX4" fmla="*/ 206973 w 413885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885" h="414037">
                <a:moveTo>
                  <a:pt x="206973" y="0"/>
                </a:moveTo>
                <a:cubicBezTo>
                  <a:pt x="320435" y="0"/>
                  <a:pt x="413885" y="93516"/>
                  <a:pt x="413885" y="207018"/>
                </a:cubicBezTo>
                <a:cubicBezTo>
                  <a:pt x="413885" y="320520"/>
                  <a:pt x="320435" y="414037"/>
                  <a:pt x="206973" y="414037"/>
                </a:cubicBezTo>
                <a:cubicBezTo>
                  <a:pt x="93450" y="414037"/>
                  <a:pt x="0" y="320520"/>
                  <a:pt x="0" y="207018"/>
                </a:cubicBezTo>
                <a:cubicBezTo>
                  <a:pt x="0" y="93516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02</a:t>
            </a:r>
            <a:endParaRPr sz="1600" b="1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C9BC82-6A97-4AFA-B4D8-01B6C687CA60}"/>
              </a:ext>
            </a:extLst>
          </p:cNvPr>
          <p:cNvSpPr/>
          <p:nvPr/>
        </p:nvSpPr>
        <p:spPr>
          <a:xfrm>
            <a:off x="5019706" y="5553751"/>
            <a:ext cx="379228" cy="379319"/>
          </a:xfrm>
          <a:custGeom>
            <a:avLst/>
            <a:gdLst>
              <a:gd name="connsiteX0" fmla="*/ 207000 w 413939"/>
              <a:gd name="connsiteY0" fmla="*/ 0 h 414037"/>
              <a:gd name="connsiteX1" fmla="*/ 413939 w 413939"/>
              <a:gd name="connsiteY1" fmla="*/ 207018 h 414037"/>
              <a:gd name="connsiteX2" fmla="*/ 207000 w 413939"/>
              <a:gd name="connsiteY2" fmla="*/ 414037 h 414037"/>
              <a:gd name="connsiteX3" fmla="*/ 0 w 413939"/>
              <a:gd name="connsiteY3" fmla="*/ 207018 h 414037"/>
              <a:gd name="connsiteX4" fmla="*/ 207000 w 413939"/>
              <a:gd name="connsiteY4" fmla="*/ 0 h 41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9" h="414037">
                <a:moveTo>
                  <a:pt x="207000" y="0"/>
                </a:moveTo>
                <a:cubicBezTo>
                  <a:pt x="320480" y="0"/>
                  <a:pt x="413939" y="93516"/>
                  <a:pt x="413939" y="207018"/>
                </a:cubicBezTo>
                <a:cubicBezTo>
                  <a:pt x="413939" y="320520"/>
                  <a:pt x="320480" y="414037"/>
                  <a:pt x="207000" y="414037"/>
                </a:cubicBezTo>
                <a:cubicBezTo>
                  <a:pt x="93458" y="414037"/>
                  <a:pt x="0" y="320520"/>
                  <a:pt x="0" y="207018"/>
                </a:cubicBezTo>
                <a:cubicBezTo>
                  <a:pt x="0" y="93516"/>
                  <a:pt x="93458" y="0"/>
                  <a:pt x="20700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04</a:t>
            </a:r>
            <a:endParaRPr sz="1600" b="1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7617893-4DCA-428C-BC98-88B74753F1D0}"/>
              </a:ext>
            </a:extLst>
          </p:cNvPr>
          <p:cNvSpPr/>
          <p:nvPr/>
        </p:nvSpPr>
        <p:spPr>
          <a:xfrm>
            <a:off x="3103074" y="5553825"/>
            <a:ext cx="379228" cy="379244"/>
          </a:xfrm>
          <a:custGeom>
            <a:avLst/>
            <a:gdLst>
              <a:gd name="connsiteX0" fmla="*/ 206939 w 413938"/>
              <a:gd name="connsiteY0" fmla="*/ 0 h 413956"/>
              <a:gd name="connsiteX1" fmla="*/ 413938 w 413938"/>
              <a:gd name="connsiteY1" fmla="*/ 206916 h 413956"/>
              <a:gd name="connsiteX2" fmla="*/ 206939 w 413938"/>
              <a:gd name="connsiteY2" fmla="*/ 413956 h 413956"/>
              <a:gd name="connsiteX3" fmla="*/ 0 w 413938"/>
              <a:gd name="connsiteY3" fmla="*/ 206916 h 413956"/>
              <a:gd name="connsiteX4" fmla="*/ 206939 w 413938"/>
              <a:gd name="connsiteY4" fmla="*/ 0 h 4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38" h="413956">
                <a:moveTo>
                  <a:pt x="206939" y="0"/>
                </a:moveTo>
                <a:cubicBezTo>
                  <a:pt x="320480" y="0"/>
                  <a:pt x="413938" y="93394"/>
                  <a:pt x="413938" y="206916"/>
                </a:cubicBezTo>
                <a:cubicBezTo>
                  <a:pt x="413938" y="320438"/>
                  <a:pt x="320480" y="413956"/>
                  <a:pt x="206939" y="413956"/>
                </a:cubicBezTo>
                <a:cubicBezTo>
                  <a:pt x="93458" y="413956"/>
                  <a:pt x="0" y="320438"/>
                  <a:pt x="0" y="206916"/>
                </a:cubicBezTo>
                <a:cubicBezTo>
                  <a:pt x="0" y="93394"/>
                  <a:pt x="93458" y="0"/>
                  <a:pt x="206939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01</a:t>
            </a:r>
            <a:endParaRPr sz="1600" b="1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9BBC60A-585C-4DB1-9225-E118B1B7C14A}"/>
              </a:ext>
            </a:extLst>
          </p:cNvPr>
          <p:cNvSpPr/>
          <p:nvPr/>
        </p:nvSpPr>
        <p:spPr>
          <a:xfrm>
            <a:off x="5658615" y="5553929"/>
            <a:ext cx="379236" cy="379140"/>
          </a:xfrm>
          <a:custGeom>
            <a:avLst/>
            <a:gdLst>
              <a:gd name="connsiteX0" fmla="*/ 206973 w 413946"/>
              <a:gd name="connsiteY0" fmla="*/ 0 h 413842"/>
              <a:gd name="connsiteX1" fmla="*/ 413946 w 413946"/>
              <a:gd name="connsiteY1" fmla="*/ 206921 h 413842"/>
              <a:gd name="connsiteX2" fmla="*/ 206973 w 413946"/>
              <a:gd name="connsiteY2" fmla="*/ 413842 h 413842"/>
              <a:gd name="connsiteX3" fmla="*/ 0 w 413946"/>
              <a:gd name="connsiteY3" fmla="*/ 206921 h 413842"/>
              <a:gd name="connsiteX4" fmla="*/ 206973 w 413946"/>
              <a:gd name="connsiteY4" fmla="*/ 0 h 41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946" h="413842">
                <a:moveTo>
                  <a:pt x="206973" y="0"/>
                </a:moveTo>
                <a:cubicBezTo>
                  <a:pt x="320435" y="0"/>
                  <a:pt x="413946" y="93383"/>
                  <a:pt x="413946" y="206921"/>
                </a:cubicBezTo>
                <a:cubicBezTo>
                  <a:pt x="413946" y="320458"/>
                  <a:pt x="320435" y="413842"/>
                  <a:pt x="206973" y="413842"/>
                </a:cubicBezTo>
                <a:cubicBezTo>
                  <a:pt x="93450" y="413842"/>
                  <a:pt x="0" y="320458"/>
                  <a:pt x="0" y="206921"/>
                </a:cubicBezTo>
                <a:cubicBezTo>
                  <a:pt x="0" y="93383"/>
                  <a:pt x="93450" y="0"/>
                  <a:pt x="206973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/>
            <a:r>
              <a:rPr lang="en-US" sz="1600" b="1" dirty="0"/>
              <a:t>05</a:t>
            </a:r>
            <a:endParaRPr sz="1600" b="1" dirty="0"/>
          </a:p>
        </p:txBody>
      </p:sp>
      <p:pic>
        <p:nvPicPr>
          <p:cNvPr id="40" name="Graphic 39" descr="Trophy">
            <a:extLst>
              <a:ext uri="{FF2B5EF4-FFF2-40B4-BE49-F238E27FC236}">
                <a16:creationId xmlns:a16="http://schemas.microsoft.com/office/drawing/2014/main" id="{8D60A5DB-4311-4962-BFA5-482B297C8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32902" y="1239335"/>
            <a:ext cx="876037" cy="876037"/>
          </a:xfrm>
          <a:prstGeom prst="rect">
            <a:avLst/>
          </a:prstGeom>
        </p:spPr>
      </p:pic>
      <p:pic>
        <p:nvPicPr>
          <p:cNvPr id="41" name="Graphic 40" descr="Brainstorm">
            <a:extLst>
              <a:ext uri="{FF2B5EF4-FFF2-40B4-BE49-F238E27FC236}">
                <a16:creationId xmlns:a16="http://schemas.microsoft.com/office/drawing/2014/main" id="{DC3287E7-2259-46BD-BE31-236B6B508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86685" y="3677068"/>
            <a:ext cx="863156" cy="863156"/>
          </a:xfrm>
          <a:prstGeom prst="rect">
            <a:avLst/>
          </a:prstGeom>
        </p:spPr>
      </p:pic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D298D085-0082-4DAC-898A-41A08EDB7C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19537" y="2438251"/>
            <a:ext cx="863156" cy="863156"/>
          </a:xfrm>
          <a:prstGeom prst="rect">
            <a:avLst/>
          </a:prstGeom>
        </p:spPr>
      </p:pic>
      <p:pic>
        <p:nvPicPr>
          <p:cNvPr id="43" name="Graphic 42" descr="Database">
            <a:extLst>
              <a:ext uri="{FF2B5EF4-FFF2-40B4-BE49-F238E27FC236}">
                <a16:creationId xmlns:a16="http://schemas.microsoft.com/office/drawing/2014/main" id="{CD229149-E025-459E-98A6-4AD4928453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93450" y="3677068"/>
            <a:ext cx="863156" cy="863156"/>
          </a:xfrm>
          <a:prstGeom prst="rect">
            <a:avLst/>
          </a:prstGeom>
        </p:spPr>
      </p:pic>
      <p:pic>
        <p:nvPicPr>
          <p:cNvPr id="44" name="Graphic 43" descr="Research">
            <a:extLst>
              <a:ext uri="{FF2B5EF4-FFF2-40B4-BE49-F238E27FC236}">
                <a16:creationId xmlns:a16="http://schemas.microsoft.com/office/drawing/2014/main" id="{EBF30BF6-BFEF-4052-B351-335DD88C6F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59856" y="2416925"/>
            <a:ext cx="863156" cy="86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5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537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and Down Process – Slide Template</vt:lpstr>
      <vt:lpstr>Up and Down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and Down Process</dc:title>
  <dc:creator>PresentationGO.com</dc:creator>
  <dc:description>© Copyright PresentationGO.com</dc:description>
  <dcterms:created xsi:type="dcterms:W3CDTF">2014-11-26T05:14:11Z</dcterms:created>
  <dcterms:modified xsi:type="dcterms:W3CDTF">2021-04-08T19:06:08Z</dcterms:modified>
  <cp:category>Charts &amp; Diagrams</cp:category>
</cp:coreProperties>
</file>