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58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and Down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4A0D174-5F10-48B4-BD59-477CA1CE3662}"/>
              </a:ext>
            </a:extLst>
          </p:cNvPr>
          <p:cNvSpPr/>
          <p:nvPr/>
        </p:nvSpPr>
        <p:spPr>
          <a:xfrm flipH="1">
            <a:off x="5435549" y="780250"/>
            <a:ext cx="1318547" cy="5384367"/>
          </a:xfrm>
          <a:custGeom>
            <a:avLst/>
            <a:gdLst>
              <a:gd name="connsiteX0" fmla="*/ 898811 w 1318547"/>
              <a:gd name="connsiteY0" fmla="*/ 0 h 5384367"/>
              <a:gd name="connsiteX1" fmla="*/ 898234 w 1318547"/>
              <a:gd name="connsiteY1" fmla="*/ 0 h 5384367"/>
              <a:gd name="connsiteX2" fmla="*/ 675947 w 1318547"/>
              <a:gd name="connsiteY2" fmla="*/ 0 h 5384367"/>
              <a:gd name="connsiteX3" fmla="*/ 420313 w 1318547"/>
              <a:gd name="connsiteY3" fmla="*/ 0 h 5384367"/>
              <a:gd name="connsiteX4" fmla="*/ 0 w 1318547"/>
              <a:gd name="connsiteY4" fmla="*/ 420313 h 5384367"/>
              <a:gd name="connsiteX5" fmla="*/ 0 w 1318547"/>
              <a:gd name="connsiteY5" fmla="*/ 902776 h 5384367"/>
              <a:gd name="connsiteX6" fmla="*/ 202365 w 1318547"/>
              <a:gd name="connsiteY6" fmla="*/ 1262239 h 5384367"/>
              <a:gd name="connsiteX7" fmla="*/ 262019 w 1318547"/>
              <a:gd name="connsiteY7" fmla="*/ 1285660 h 5384367"/>
              <a:gd name="connsiteX8" fmla="*/ 275151 w 1318547"/>
              <a:gd name="connsiteY8" fmla="*/ 1289736 h 5384367"/>
              <a:gd name="connsiteX9" fmla="*/ 282337 w 1318547"/>
              <a:gd name="connsiteY9" fmla="*/ 1293636 h 5384367"/>
              <a:gd name="connsiteX10" fmla="*/ 285423 w 1318547"/>
              <a:gd name="connsiteY10" fmla="*/ 1294848 h 5384367"/>
              <a:gd name="connsiteX11" fmla="*/ 285423 w 1318547"/>
              <a:gd name="connsiteY11" fmla="*/ 1295311 h 5384367"/>
              <a:gd name="connsiteX12" fmla="*/ 312879 w 1318547"/>
              <a:gd name="connsiteY12" fmla="*/ 1310214 h 5384367"/>
              <a:gd name="connsiteX13" fmla="*/ 410802 w 1318547"/>
              <a:gd name="connsiteY13" fmla="*/ 1494386 h 5384367"/>
              <a:gd name="connsiteX14" fmla="*/ 410802 w 1318547"/>
              <a:gd name="connsiteY14" fmla="*/ 2373267 h 5384367"/>
              <a:gd name="connsiteX15" fmla="*/ 410801 w 1318547"/>
              <a:gd name="connsiteY15" fmla="*/ 2373277 h 5384367"/>
              <a:gd name="connsiteX16" fmla="*/ 410801 w 1318547"/>
              <a:gd name="connsiteY16" fmla="*/ 3894997 h 5384367"/>
              <a:gd name="connsiteX17" fmla="*/ 410801 w 1318547"/>
              <a:gd name="connsiteY17" fmla="*/ 5166124 h 5384367"/>
              <a:gd name="connsiteX18" fmla="*/ 629044 w 1318547"/>
              <a:gd name="connsiteY18" fmla="*/ 5384367 h 5384367"/>
              <a:gd name="connsiteX19" fmla="*/ 675947 w 1318547"/>
              <a:gd name="connsiteY19" fmla="*/ 5384367 h 5384367"/>
              <a:gd name="connsiteX20" fmla="*/ 689503 w 1318547"/>
              <a:gd name="connsiteY20" fmla="*/ 5384367 h 5384367"/>
              <a:gd name="connsiteX21" fmla="*/ 690366 w 1318547"/>
              <a:gd name="connsiteY21" fmla="*/ 5384367 h 5384367"/>
              <a:gd name="connsiteX22" fmla="*/ 908309 w 1318547"/>
              <a:gd name="connsiteY22" fmla="*/ 5166124 h 5384367"/>
              <a:gd name="connsiteX23" fmla="*/ 908309 w 1318547"/>
              <a:gd name="connsiteY23" fmla="*/ 3894997 h 5384367"/>
              <a:gd name="connsiteX24" fmla="*/ 908309 w 1318547"/>
              <a:gd name="connsiteY24" fmla="*/ 2373277 h 5384367"/>
              <a:gd name="connsiteX25" fmla="*/ 908308 w 1318547"/>
              <a:gd name="connsiteY25" fmla="*/ 2373267 h 5384367"/>
              <a:gd name="connsiteX26" fmla="*/ 908308 w 1318547"/>
              <a:gd name="connsiteY26" fmla="*/ 1494386 h 5384367"/>
              <a:gd name="connsiteX27" fmla="*/ 1006097 w 1318547"/>
              <a:gd name="connsiteY27" fmla="*/ 1310214 h 5384367"/>
              <a:gd name="connsiteX28" fmla="*/ 1033515 w 1318547"/>
              <a:gd name="connsiteY28" fmla="*/ 1295311 h 5384367"/>
              <a:gd name="connsiteX29" fmla="*/ 1033515 w 1318547"/>
              <a:gd name="connsiteY29" fmla="*/ 1294848 h 5384367"/>
              <a:gd name="connsiteX30" fmla="*/ 1036597 w 1318547"/>
              <a:gd name="connsiteY30" fmla="*/ 1293636 h 5384367"/>
              <a:gd name="connsiteX31" fmla="*/ 1037603 w 1318547"/>
              <a:gd name="connsiteY31" fmla="*/ 1293089 h 5384367"/>
              <a:gd name="connsiteX32" fmla="*/ 1055154 w 1318547"/>
              <a:gd name="connsiteY32" fmla="*/ 1286199 h 5384367"/>
              <a:gd name="connsiteX33" fmla="*/ 1056887 w 1318547"/>
              <a:gd name="connsiteY33" fmla="*/ 1285660 h 5384367"/>
              <a:gd name="connsiteX34" fmla="*/ 1116459 w 1318547"/>
              <a:gd name="connsiteY34" fmla="*/ 1262239 h 5384367"/>
              <a:gd name="connsiteX35" fmla="*/ 1119475 w 1318547"/>
              <a:gd name="connsiteY35" fmla="*/ 1259838 h 5384367"/>
              <a:gd name="connsiteX36" fmla="*/ 1173298 w 1318547"/>
              <a:gd name="connsiteY36" fmla="*/ 1220595 h 5384367"/>
              <a:gd name="connsiteX37" fmla="*/ 1189163 w 1318547"/>
              <a:gd name="connsiteY37" fmla="*/ 1204346 h 5384367"/>
              <a:gd name="connsiteX38" fmla="*/ 1199148 w 1318547"/>
              <a:gd name="connsiteY38" fmla="*/ 1196396 h 5384367"/>
              <a:gd name="connsiteX39" fmla="*/ 1206755 w 1318547"/>
              <a:gd name="connsiteY39" fmla="*/ 1186329 h 5384367"/>
              <a:gd name="connsiteX40" fmla="*/ 1222568 w 1318547"/>
              <a:gd name="connsiteY40" fmla="*/ 1170134 h 5384367"/>
              <a:gd name="connsiteX41" fmla="*/ 1262029 w 1318547"/>
              <a:gd name="connsiteY41" fmla="*/ 1113190 h 5384367"/>
              <a:gd name="connsiteX42" fmla="*/ 1262936 w 1318547"/>
              <a:gd name="connsiteY42" fmla="*/ 1111990 h 5384367"/>
              <a:gd name="connsiteX43" fmla="*/ 1263533 w 1318547"/>
              <a:gd name="connsiteY43" fmla="*/ 1110549 h 5384367"/>
              <a:gd name="connsiteX44" fmla="*/ 1293043 w 1318547"/>
              <a:gd name="connsiteY44" fmla="*/ 1047294 h 5384367"/>
              <a:gd name="connsiteX45" fmla="*/ 1299240 w 1318547"/>
              <a:gd name="connsiteY45" fmla="*/ 1024352 h 5384367"/>
              <a:gd name="connsiteX46" fmla="*/ 1304008 w 1318547"/>
              <a:gd name="connsiteY46" fmla="*/ 1012843 h 5384367"/>
              <a:gd name="connsiteX47" fmla="*/ 1308813 w 1318547"/>
              <a:gd name="connsiteY47" fmla="*/ 988913 h 5384367"/>
              <a:gd name="connsiteX48" fmla="*/ 1311982 w 1318547"/>
              <a:gd name="connsiteY48" fmla="*/ 977179 h 5384367"/>
              <a:gd name="connsiteX49" fmla="*/ 1312620 w 1318547"/>
              <a:gd name="connsiteY49" fmla="*/ 969952 h 5384367"/>
              <a:gd name="connsiteX50" fmla="*/ 1314832 w 1318547"/>
              <a:gd name="connsiteY50" fmla="*/ 958936 h 5384367"/>
              <a:gd name="connsiteX51" fmla="*/ 1318543 w 1318547"/>
              <a:gd name="connsiteY51" fmla="*/ 902822 h 5384367"/>
              <a:gd name="connsiteX52" fmla="*/ 1318547 w 1318547"/>
              <a:gd name="connsiteY52" fmla="*/ 902776 h 5384367"/>
              <a:gd name="connsiteX53" fmla="*/ 1318547 w 1318547"/>
              <a:gd name="connsiteY53" fmla="*/ 420313 h 5384367"/>
              <a:gd name="connsiteX54" fmla="*/ 1317819 w 1318547"/>
              <a:gd name="connsiteY54" fmla="*/ 413089 h 5384367"/>
              <a:gd name="connsiteX55" fmla="*/ 1310019 w 1318547"/>
              <a:gd name="connsiteY55" fmla="*/ 335606 h 5384367"/>
              <a:gd name="connsiteX56" fmla="*/ 1062191 w 1318547"/>
              <a:gd name="connsiteY56" fmla="*/ 33031 h 5384367"/>
              <a:gd name="connsiteX57" fmla="*/ 1061181 w 1318547"/>
              <a:gd name="connsiteY57" fmla="*/ 32826 h 5384367"/>
              <a:gd name="connsiteX58" fmla="*/ 982942 w 1318547"/>
              <a:gd name="connsiteY58" fmla="*/ 8539 h 5384367"/>
              <a:gd name="connsiteX59" fmla="*/ 899385 w 1318547"/>
              <a:gd name="connsiteY59" fmla="*/ 116 h 538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18547" h="5384367">
                <a:moveTo>
                  <a:pt x="898811" y="0"/>
                </a:moveTo>
                <a:lnTo>
                  <a:pt x="898234" y="0"/>
                </a:lnTo>
                <a:lnTo>
                  <a:pt x="675947" y="0"/>
                </a:lnTo>
                <a:lnTo>
                  <a:pt x="420313" y="0"/>
                </a:lnTo>
                <a:cubicBezTo>
                  <a:pt x="188181" y="0"/>
                  <a:pt x="0" y="188181"/>
                  <a:pt x="0" y="420313"/>
                </a:cubicBezTo>
                <a:lnTo>
                  <a:pt x="0" y="902776"/>
                </a:lnTo>
                <a:cubicBezTo>
                  <a:pt x="0" y="1055113"/>
                  <a:pt x="81043" y="1188521"/>
                  <a:pt x="202365" y="1262239"/>
                </a:cubicBezTo>
                <a:lnTo>
                  <a:pt x="262019" y="1285660"/>
                </a:lnTo>
                <a:lnTo>
                  <a:pt x="275151" y="1289736"/>
                </a:lnTo>
                <a:lnTo>
                  <a:pt x="282337" y="1293636"/>
                </a:lnTo>
                <a:lnTo>
                  <a:pt x="285423" y="1294848"/>
                </a:lnTo>
                <a:lnTo>
                  <a:pt x="285423" y="1295311"/>
                </a:lnTo>
                <a:lnTo>
                  <a:pt x="312879" y="1310214"/>
                </a:lnTo>
                <a:cubicBezTo>
                  <a:pt x="371958" y="1350128"/>
                  <a:pt x="410802" y="1417721"/>
                  <a:pt x="410802" y="1494386"/>
                </a:cubicBezTo>
                <a:lnTo>
                  <a:pt x="410802" y="2373267"/>
                </a:lnTo>
                <a:lnTo>
                  <a:pt x="410801" y="2373277"/>
                </a:lnTo>
                <a:lnTo>
                  <a:pt x="410801" y="3894997"/>
                </a:lnTo>
                <a:lnTo>
                  <a:pt x="410801" y="5166124"/>
                </a:lnTo>
                <a:cubicBezTo>
                  <a:pt x="410801" y="5286656"/>
                  <a:pt x="508512" y="5384367"/>
                  <a:pt x="629044" y="5384367"/>
                </a:cubicBezTo>
                <a:lnTo>
                  <a:pt x="675947" y="5384367"/>
                </a:lnTo>
                <a:lnTo>
                  <a:pt x="689503" y="5384367"/>
                </a:lnTo>
                <a:lnTo>
                  <a:pt x="690366" y="5384367"/>
                </a:lnTo>
                <a:cubicBezTo>
                  <a:pt x="810733" y="5384367"/>
                  <a:pt x="908309" y="5286656"/>
                  <a:pt x="908309" y="5166124"/>
                </a:cubicBezTo>
                <a:lnTo>
                  <a:pt x="908309" y="3894997"/>
                </a:lnTo>
                <a:lnTo>
                  <a:pt x="908309" y="2373277"/>
                </a:lnTo>
                <a:lnTo>
                  <a:pt x="908308" y="2373267"/>
                </a:lnTo>
                <a:lnTo>
                  <a:pt x="908308" y="1494386"/>
                </a:lnTo>
                <a:cubicBezTo>
                  <a:pt x="908308" y="1417721"/>
                  <a:pt x="947099" y="1350128"/>
                  <a:pt x="1006097" y="1310214"/>
                </a:cubicBezTo>
                <a:lnTo>
                  <a:pt x="1033515" y="1295311"/>
                </a:lnTo>
                <a:lnTo>
                  <a:pt x="1033515" y="1294848"/>
                </a:lnTo>
                <a:lnTo>
                  <a:pt x="1036597" y="1293636"/>
                </a:lnTo>
                <a:lnTo>
                  <a:pt x="1037603" y="1293089"/>
                </a:lnTo>
                <a:lnTo>
                  <a:pt x="1055154" y="1286199"/>
                </a:lnTo>
                <a:lnTo>
                  <a:pt x="1056887" y="1285660"/>
                </a:lnTo>
                <a:lnTo>
                  <a:pt x="1116459" y="1262239"/>
                </a:lnTo>
                <a:lnTo>
                  <a:pt x="1119475" y="1259838"/>
                </a:lnTo>
                <a:lnTo>
                  <a:pt x="1173298" y="1220595"/>
                </a:lnTo>
                <a:lnTo>
                  <a:pt x="1189163" y="1204346"/>
                </a:lnTo>
                <a:lnTo>
                  <a:pt x="1199148" y="1196396"/>
                </a:lnTo>
                <a:lnTo>
                  <a:pt x="1206755" y="1186329"/>
                </a:lnTo>
                <a:lnTo>
                  <a:pt x="1222568" y="1170134"/>
                </a:lnTo>
                <a:lnTo>
                  <a:pt x="1262029" y="1113190"/>
                </a:lnTo>
                <a:lnTo>
                  <a:pt x="1262936" y="1111990"/>
                </a:lnTo>
                <a:lnTo>
                  <a:pt x="1263533" y="1110549"/>
                </a:lnTo>
                <a:lnTo>
                  <a:pt x="1293043" y="1047294"/>
                </a:lnTo>
                <a:lnTo>
                  <a:pt x="1299240" y="1024352"/>
                </a:lnTo>
                <a:lnTo>
                  <a:pt x="1304008" y="1012843"/>
                </a:lnTo>
                <a:lnTo>
                  <a:pt x="1308813" y="988913"/>
                </a:lnTo>
                <a:lnTo>
                  <a:pt x="1311982" y="977179"/>
                </a:lnTo>
                <a:lnTo>
                  <a:pt x="1312620" y="969952"/>
                </a:lnTo>
                <a:lnTo>
                  <a:pt x="1314832" y="958936"/>
                </a:lnTo>
                <a:lnTo>
                  <a:pt x="1318543" y="902822"/>
                </a:lnTo>
                <a:lnTo>
                  <a:pt x="1318547" y="902776"/>
                </a:lnTo>
                <a:lnTo>
                  <a:pt x="1318547" y="420313"/>
                </a:lnTo>
                <a:lnTo>
                  <a:pt x="1317819" y="413089"/>
                </a:lnTo>
                <a:lnTo>
                  <a:pt x="1310019" y="335606"/>
                </a:lnTo>
                <a:cubicBezTo>
                  <a:pt x="1282062" y="198799"/>
                  <a:pt x="1187732" y="86203"/>
                  <a:pt x="1062191" y="33031"/>
                </a:cubicBezTo>
                <a:lnTo>
                  <a:pt x="1061181" y="32826"/>
                </a:lnTo>
                <a:lnTo>
                  <a:pt x="982942" y="8539"/>
                </a:lnTo>
                <a:lnTo>
                  <a:pt x="899385" y="1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10CCAB-B7C2-48B5-9E3A-057F8D091884}"/>
              </a:ext>
            </a:extLst>
          </p:cNvPr>
          <p:cNvSpPr/>
          <p:nvPr/>
        </p:nvSpPr>
        <p:spPr>
          <a:xfrm>
            <a:off x="4322402" y="2092122"/>
            <a:ext cx="1318547" cy="4072494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F81922C-9FFA-4321-B7FD-89DA52B64DC8}"/>
              </a:ext>
            </a:extLst>
          </p:cNvPr>
          <p:cNvSpPr/>
          <p:nvPr/>
        </p:nvSpPr>
        <p:spPr>
          <a:xfrm>
            <a:off x="3631625" y="3472433"/>
            <a:ext cx="1318547" cy="269218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3B23C0-B3B7-4C92-AD47-0F9091E2F7D2}"/>
              </a:ext>
            </a:extLst>
          </p:cNvPr>
          <p:cNvSpPr/>
          <p:nvPr/>
        </p:nvSpPr>
        <p:spPr>
          <a:xfrm flipH="1">
            <a:off x="6548695" y="2092122"/>
            <a:ext cx="1320093" cy="4072494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E234708-F9AC-4E77-8842-BD15826D6097}"/>
              </a:ext>
            </a:extLst>
          </p:cNvPr>
          <p:cNvSpPr/>
          <p:nvPr/>
        </p:nvSpPr>
        <p:spPr>
          <a:xfrm flipH="1">
            <a:off x="7240282" y="3472433"/>
            <a:ext cx="1320093" cy="269218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5031E-4477-49C4-8690-D3F091D6267A}"/>
              </a:ext>
            </a:extLst>
          </p:cNvPr>
          <p:cNvGrpSpPr/>
          <p:nvPr/>
        </p:nvGrpSpPr>
        <p:grpSpPr>
          <a:xfrm>
            <a:off x="8927481" y="2836808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81BB5B-640F-4CBA-9511-1CC53177645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7C86FC-9DC2-4B6F-8C56-D014EBEDA6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A5400B-BB92-4782-81DD-974305C0592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3D4638-5CE2-43A7-B3DC-B35B0544B7C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2A0CAD-424B-460E-93DD-799E85EF082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F09FEA-1DBF-4C87-87BA-736C7B08CDF5}"/>
              </a:ext>
            </a:extLst>
          </p:cNvPr>
          <p:cNvGrpSpPr/>
          <p:nvPr/>
        </p:nvGrpSpPr>
        <p:grpSpPr>
          <a:xfrm>
            <a:off x="338440" y="2836808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1B64C9-E151-4D96-BB18-FDED8E9533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3758E9-045E-4673-91C4-9ABE74F151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6E7121-7CB4-4516-B1E4-BB9CF85C1DF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7CD9A7-6AB1-489E-BF97-6D25EDBFBDE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8DABFF-AFC3-4EA6-809D-B7C46136AE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757147-5A9C-4A6C-8F18-07BF0A6DD0B1}"/>
              </a:ext>
            </a:extLst>
          </p:cNvPr>
          <p:cNvGrpSpPr/>
          <p:nvPr/>
        </p:nvGrpSpPr>
        <p:grpSpPr>
          <a:xfrm>
            <a:off x="8190682" y="1021279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E4A551-DF6C-46E1-81F5-49FEB9049E2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648614-96E0-4E01-ABA7-D61F9AA6E4E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FF25CB-ADED-4FAA-8A10-4746443E76CC}"/>
              </a:ext>
            </a:extLst>
          </p:cNvPr>
          <p:cNvGrpSpPr/>
          <p:nvPr/>
        </p:nvGrpSpPr>
        <p:grpSpPr>
          <a:xfrm>
            <a:off x="1072883" y="1021279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5CF1AE-6DFA-4B4A-BD39-716DC2E8B9A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7C4C3D0-9755-426A-8D41-EDBF439F99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E4E609A-453C-41E7-A0C1-83F5B7B6D5D7}"/>
              </a:ext>
            </a:extLst>
          </p:cNvPr>
          <p:cNvSpPr/>
          <p:nvPr/>
        </p:nvSpPr>
        <p:spPr>
          <a:xfrm>
            <a:off x="5887347" y="5684793"/>
            <a:ext cx="413886" cy="414048"/>
          </a:xfrm>
          <a:custGeom>
            <a:avLst/>
            <a:gdLst>
              <a:gd name="connsiteX0" fmla="*/ 206912 w 413886"/>
              <a:gd name="connsiteY0" fmla="*/ 0 h 414048"/>
              <a:gd name="connsiteX1" fmla="*/ 413886 w 413886"/>
              <a:gd name="connsiteY1" fmla="*/ 207149 h 414048"/>
              <a:gd name="connsiteX2" fmla="*/ 206912 w 413886"/>
              <a:gd name="connsiteY2" fmla="*/ 414048 h 414048"/>
              <a:gd name="connsiteX3" fmla="*/ 0 w 413886"/>
              <a:gd name="connsiteY3" fmla="*/ 207149 h 414048"/>
              <a:gd name="connsiteX4" fmla="*/ 206912 w 413886"/>
              <a:gd name="connsiteY4" fmla="*/ 0 h 41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6" h="414048">
                <a:moveTo>
                  <a:pt x="206912" y="0"/>
                </a:moveTo>
                <a:cubicBezTo>
                  <a:pt x="320436" y="0"/>
                  <a:pt x="413886" y="93479"/>
                  <a:pt x="413886" y="207149"/>
                </a:cubicBezTo>
                <a:cubicBezTo>
                  <a:pt x="413886" y="320570"/>
                  <a:pt x="320436" y="414048"/>
                  <a:pt x="206912" y="414048"/>
                </a:cubicBezTo>
                <a:cubicBezTo>
                  <a:pt x="93450" y="414048"/>
                  <a:pt x="0" y="320570"/>
                  <a:pt x="0" y="207149"/>
                </a:cubicBezTo>
                <a:cubicBezTo>
                  <a:pt x="0" y="93479"/>
                  <a:pt x="93450" y="0"/>
                  <a:pt x="206912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03</a:t>
            </a:r>
            <a:endParaRPr sz="1600" b="1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8D78FC-A430-480D-B5D0-0C8FC46614CA}"/>
              </a:ext>
            </a:extLst>
          </p:cNvPr>
          <p:cNvSpPr/>
          <p:nvPr/>
        </p:nvSpPr>
        <p:spPr>
          <a:xfrm>
            <a:off x="5190013" y="5684804"/>
            <a:ext cx="413885" cy="414037"/>
          </a:xfrm>
          <a:custGeom>
            <a:avLst/>
            <a:gdLst>
              <a:gd name="connsiteX0" fmla="*/ 206973 w 413885"/>
              <a:gd name="connsiteY0" fmla="*/ 0 h 414037"/>
              <a:gd name="connsiteX1" fmla="*/ 413885 w 413885"/>
              <a:gd name="connsiteY1" fmla="*/ 207018 h 414037"/>
              <a:gd name="connsiteX2" fmla="*/ 206973 w 413885"/>
              <a:gd name="connsiteY2" fmla="*/ 414037 h 414037"/>
              <a:gd name="connsiteX3" fmla="*/ 0 w 413885"/>
              <a:gd name="connsiteY3" fmla="*/ 207018 h 414037"/>
              <a:gd name="connsiteX4" fmla="*/ 206973 w 413885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5" h="414037">
                <a:moveTo>
                  <a:pt x="206973" y="0"/>
                </a:moveTo>
                <a:cubicBezTo>
                  <a:pt x="320435" y="0"/>
                  <a:pt x="413885" y="93516"/>
                  <a:pt x="413885" y="207018"/>
                </a:cubicBezTo>
                <a:cubicBezTo>
                  <a:pt x="413885" y="320520"/>
                  <a:pt x="320435" y="414037"/>
                  <a:pt x="206973" y="414037"/>
                </a:cubicBezTo>
                <a:cubicBezTo>
                  <a:pt x="93450" y="414037"/>
                  <a:pt x="0" y="320520"/>
                  <a:pt x="0" y="207018"/>
                </a:cubicBezTo>
                <a:cubicBezTo>
                  <a:pt x="0" y="93516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02</a:t>
            </a:r>
            <a:endParaRPr sz="1600" b="1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C9BC82-6A97-4AFA-B4D8-01B6C687CA60}"/>
              </a:ext>
            </a:extLst>
          </p:cNvPr>
          <p:cNvSpPr/>
          <p:nvPr/>
        </p:nvSpPr>
        <p:spPr>
          <a:xfrm>
            <a:off x="6584683" y="5684804"/>
            <a:ext cx="413939" cy="414037"/>
          </a:xfrm>
          <a:custGeom>
            <a:avLst/>
            <a:gdLst>
              <a:gd name="connsiteX0" fmla="*/ 207000 w 413939"/>
              <a:gd name="connsiteY0" fmla="*/ 0 h 414037"/>
              <a:gd name="connsiteX1" fmla="*/ 413939 w 413939"/>
              <a:gd name="connsiteY1" fmla="*/ 207018 h 414037"/>
              <a:gd name="connsiteX2" fmla="*/ 207000 w 413939"/>
              <a:gd name="connsiteY2" fmla="*/ 414037 h 414037"/>
              <a:gd name="connsiteX3" fmla="*/ 0 w 413939"/>
              <a:gd name="connsiteY3" fmla="*/ 207018 h 414037"/>
              <a:gd name="connsiteX4" fmla="*/ 207000 w 413939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9" h="414037">
                <a:moveTo>
                  <a:pt x="207000" y="0"/>
                </a:moveTo>
                <a:cubicBezTo>
                  <a:pt x="320480" y="0"/>
                  <a:pt x="413939" y="93516"/>
                  <a:pt x="413939" y="207018"/>
                </a:cubicBezTo>
                <a:cubicBezTo>
                  <a:pt x="413939" y="320520"/>
                  <a:pt x="320480" y="414037"/>
                  <a:pt x="207000" y="414037"/>
                </a:cubicBezTo>
                <a:cubicBezTo>
                  <a:pt x="93458" y="414037"/>
                  <a:pt x="0" y="320520"/>
                  <a:pt x="0" y="207018"/>
                </a:cubicBezTo>
                <a:cubicBezTo>
                  <a:pt x="0" y="93516"/>
                  <a:pt x="93458" y="0"/>
                  <a:pt x="20700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04</a:t>
            </a:r>
            <a:endParaRPr sz="1600" b="1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617893-4DCA-428C-BC98-88B74753F1D0}"/>
              </a:ext>
            </a:extLst>
          </p:cNvPr>
          <p:cNvSpPr/>
          <p:nvPr/>
        </p:nvSpPr>
        <p:spPr>
          <a:xfrm>
            <a:off x="4492626" y="5684885"/>
            <a:ext cx="413938" cy="413956"/>
          </a:xfrm>
          <a:custGeom>
            <a:avLst/>
            <a:gdLst>
              <a:gd name="connsiteX0" fmla="*/ 206939 w 413938"/>
              <a:gd name="connsiteY0" fmla="*/ 0 h 413956"/>
              <a:gd name="connsiteX1" fmla="*/ 413938 w 413938"/>
              <a:gd name="connsiteY1" fmla="*/ 206916 h 413956"/>
              <a:gd name="connsiteX2" fmla="*/ 206939 w 413938"/>
              <a:gd name="connsiteY2" fmla="*/ 413956 h 413956"/>
              <a:gd name="connsiteX3" fmla="*/ 0 w 413938"/>
              <a:gd name="connsiteY3" fmla="*/ 206916 h 413956"/>
              <a:gd name="connsiteX4" fmla="*/ 206939 w 413938"/>
              <a:gd name="connsiteY4" fmla="*/ 0 h 4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8" h="413956">
                <a:moveTo>
                  <a:pt x="206939" y="0"/>
                </a:moveTo>
                <a:cubicBezTo>
                  <a:pt x="320480" y="0"/>
                  <a:pt x="413938" y="93394"/>
                  <a:pt x="413938" y="206916"/>
                </a:cubicBezTo>
                <a:cubicBezTo>
                  <a:pt x="413938" y="320438"/>
                  <a:pt x="320480" y="413956"/>
                  <a:pt x="206939" y="413956"/>
                </a:cubicBezTo>
                <a:cubicBezTo>
                  <a:pt x="93458" y="413956"/>
                  <a:pt x="0" y="320438"/>
                  <a:pt x="0" y="206916"/>
                </a:cubicBezTo>
                <a:cubicBezTo>
                  <a:pt x="0" y="93394"/>
                  <a:pt x="93458" y="0"/>
                  <a:pt x="206939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01</a:t>
            </a:r>
            <a:endParaRPr sz="1600" b="1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9BBC60A-585C-4DB1-9225-E118B1B7C14A}"/>
              </a:ext>
            </a:extLst>
          </p:cNvPr>
          <p:cNvSpPr/>
          <p:nvPr/>
        </p:nvSpPr>
        <p:spPr>
          <a:xfrm>
            <a:off x="7282072" y="5684999"/>
            <a:ext cx="413946" cy="413842"/>
          </a:xfrm>
          <a:custGeom>
            <a:avLst/>
            <a:gdLst>
              <a:gd name="connsiteX0" fmla="*/ 206973 w 413946"/>
              <a:gd name="connsiteY0" fmla="*/ 0 h 413842"/>
              <a:gd name="connsiteX1" fmla="*/ 413946 w 413946"/>
              <a:gd name="connsiteY1" fmla="*/ 206921 h 413842"/>
              <a:gd name="connsiteX2" fmla="*/ 206973 w 413946"/>
              <a:gd name="connsiteY2" fmla="*/ 413842 h 413842"/>
              <a:gd name="connsiteX3" fmla="*/ 0 w 413946"/>
              <a:gd name="connsiteY3" fmla="*/ 206921 h 413842"/>
              <a:gd name="connsiteX4" fmla="*/ 206973 w 413946"/>
              <a:gd name="connsiteY4" fmla="*/ 0 h 41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46" h="413842">
                <a:moveTo>
                  <a:pt x="206973" y="0"/>
                </a:moveTo>
                <a:cubicBezTo>
                  <a:pt x="320435" y="0"/>
                  <a:pt x="413946" y="93383"/>
                  <a:pt x="413946" y="206921"/>
                </a:cubicBezTo>
                <a:cubicBezTo>
                  <a:pt x="413946" y="320458"/>
                  <a:pt x="320435" y="413842"/>
                  <a:pt x="206973" y="413842"/>
                </a:cubicBezTo>
                <a:cubicBezTo>
                  <a:pt x="93450" y="413842"/>
                  <a:pt x="0" y="320458"/>
                  <a:pt x="0" y="206921"/>
                </a:cubicBezTo>
                <a:cubicBezTo>
                  <a:pt x="0" y="93383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05</a:t>
            </a:r>
            <a:endParaRPr sz="1600" b="1" dirty="0"/>
          </a:p>
        </p:txBody>
      </p:sp>
      <p:pic>
        <p:nvPicPr>
          <p:cNvPr id="40" name="Graphic 39" descr="Trophy">
            <a:extLst>
              <a:ext uri="{FF2B5EF4-FFF2-40B4-BE49-F238E27FC236}">
                <a16:creationId xmlns:a16="http://schemas.microsoft.com/office/drawing/2014/main" id="{8D60A5DB-4311-4962-BFA5-482B297C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6712" y="975496"/>
            <a:ext cx="956220" cy="956220"/>
          </a:xfrm>
          <a:prstGeom prst="rect">
            <a:avLst/>
          </a:prstGeom>
        </p:spPr>
      </p:pic>
      <p:pic>
        <p:nvPicPr>
          <p:cNvPr id="41" name="Graphic 40" descr="Brainstorm">
            <a:extLst>
              <a:ext uri="{FF2B5EF4-FFF2-40B4-BE49-F238E27FC236}">
                <a16:creationId xmlns:a16="http://schemas.microsoft.com/office/drawing/2014/main" id="{DC3287E7-2259-46BD-BE31-236B6B508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9818" y="3636350"/>
            <a:ext cx="942160" cy="942160"/>
          </a:xfrm>
          <a:prstGeom prst="rect">
            <a:avLst/>
          </a:prstGeom>
        </p:spPr>
      </p:pic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D298D085-0082-4DAC-898A-41A08EDB7C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0595" y="2284147"/>
            <a:ext cx="942160" cy="942160"/>
          </a:xfrm>
          <a:prstGeom prst="rect">
            <a:avLst/>
          </a:prstGeom>
        </p:spPr>
      </p:pic>
      <p:pic>
        <p:nvPicPr>
          <p:cNvPr id="43" name="Graphic 42" descr="Database">
            <a:extLst>
              <a:ext uri="{FF2B5EF4-FFF2-40B4-BE49-F238E27FC236}">
                <a16:creationId xmlns:a16="http://schemas.microsoft.com/office/drawing/2014/main" id="{CD229149-E025-459E-98A6-4AD492845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29248" y="3636350"/>
            <a:ext cx="942160" cy="942160"/>
          </a:xfrm>
          <a:prstGeom prst="rect">
            <a:avLst/>
          </a:prstGeom>
        </p:spPr>
      </p:pic>
      <p:pic>
        <p:nvPicPr>
          <p:cNvPr id="44" name="Graphic 43" descr="Research">
            <a:extLst>
              <a:ext uri="{FF2B5EF4-FFF2-40B4-BE49-F238E27FC236}">
                <a16:creationId xmlns:a16="http://schemas.microsoft.com/office/drawing/2014/main" id="{EBF30BF6-BFEF-4052-B351-335DD88C6F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37661" y="2260869"/>
            <a:ext cx="942160" cy="9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and Down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4A0D174-5F10-48B4-BD59-477CA1CE3662}"/>
              </a:ext>
            </a:extLst>
          </p:cNvPr>
          <p:cNvSpPr/>
          <p:nvPr/>
        </p:nvSpPr>
        <p:spPr>
          <a:xfrm flipH="1">
            <a:off x="5435549" y="780250"/>
            <a:ext cx="1318547" cy="5384367"/>
          </a:xfrm>
          <a:custGeom>
            <a:avLst/>
            <a:gdLst>
              <a:gd name="connsiteX0" fmla="*/ 898811 w 1318547"/>
              <a:gd name="connsiteY0" fmla="*/ 0 h 5384367"/>
              <a:gd name="connsiteX1" fmla="*/ 898234 w 1318547"/>
              <a:gd name="connsiteY1" fmla="*/ 0 h 5384367"/>
              <a:gd name="connsiteX2" fmla="*/ 675947 w 1318547"/>
              <a:gd name="connsiteY2" fmla="*/ 0 h 5384367"/>
              <a:gd name="connsiteX3" fmla="*/ 420313 w 1318547"/>
              <a:gd name="connsiteY3" fmla="*/ 0 h 5384367"/>
              <a:gd name="connsiteX4" fmla="*/ 0 w 1318547"/>
              <a:gd name="connsiteY4" fmla="*/ 420313 h 5384367"/>
              <a:gd name="connsiteX5" fmla="*/ 0 w 1318547"/>
              <a:gd name="connsiteY5" fmla="*/ 902776 h 5384367"/>
              <a:gd name="connsiteX6" fmla="*/ 202365 w 1318547"/>
              <a:gd name="connsiteY6" fmla="*/ 1262239 h 5384367"/>
              <a:gd name="connsiteX7" fmla="*/ 262019 w 1318547"/>
              <a:gd name="connsiteY7" fmla="*/ 1285660 h 5384367"/>
              <a:gd name="connsiteX8" fmla="*/ 275151 w 1318547"/>
              <a:gd name="connsiteY8" fmla="*/ 1289736 h 5384367"/>
              <a:gd name="connsiteX9" fmla="*/ 282337 w 1318547"/>
              <a:gd name="connsiteY9" fmla="*/ 1293636 h 5384367"/>
              <a:gd name="connsiteX10" fmla="*/ 285423 w 1318547"/>
              <a:gd name="connsiteY10" fmla="*/ 1294848 h 5384367"/>
              <a:gd name="connsiteX11" fmla="*/ 285423 w 1318547"/>
              <a:gd name="connsiteY11" fmla="*/ 1295311 h 5384367"/>
              <a:gd name="connsiteX12" fmla="*/ 312879 w 1318547"/>
              <a:gd name="connsiteY12" fmla="*/ 1310214 h 5384367"/>
              <a:gd name="connsiteX13" fmla="*/ 410802 w 1318547"/>
              <a:gd name="connsiteY13" fmla="*/ 1494386 h 5384367"/>
              <a:gd name="connsiteX14" fmla="*/ 410802 w 1318547"/>
              <a:gd name="connsiteY14" fmla="*/ 2373267 h 5384367"/>
              <a:gd name="connsiteX15" fmla="*/ 410801 w 1318547"/>
              <a:gd name="connsiteY15" fmla="*/ 2373277 h 5384367"/>
              <a:gd name="connsiteX16" fmla="*/ 410801 w 1318547"/>
              <a:gd name="connsiteY16" fmla="*/ 3894997 h 5384367"/>
              <a:gd name="connsiteX17" fmla="*/ 410801 w 1318547"/>
              <a:gd name="connsiteY17" fmla="*/ 5166124 h 5384367"/>
              <a:gd name="connsiteX18" fmla="*/ 629044 w 1318547"/>
              <a:gd name="connsiteY18" fmla="*/ 5384367 h 5384367"/>
              <a:gd name="connsiteX19" fmla="*/ 675947 w 1318547"/>
              <a:gd name="connsiteY19" fmla="*/ 5384367 h 5384367"/>
              <a:gd name="connsiteX20" fmla="*/ 689503 w 1318547"/>
              <a:gd name="connsiteY20" fmla="*/ 5384367 h 5384367"/>
              <a:gd name="connsiteX21" fmla="*/ 690366 w 1318547"/>
              <a:gd name="connsiteY21" fmla="*/ 5384367 h 5384367"/>
              <a:gd name="connsiteX22" fmla="*/ 908309 w 1318547"/>
              <a:gd name="connsiteY22" fmla="*/ 5166124 h 5384367"/>
              <a:gd name="connsiteX23" fmla="*/ 908309 w 1318547"/>
              <a:gd name="connsiteY23" fmla="*/ 3894997 h 5384367"/>
              <a:gd name="connsiteX24" fmla="*/ 908309 w 1318547"/>
              <a:gd name="connsiteY24" fmla="*/ 2373277 h 5384367"/>
              <a:gd name="connsiteX25" fmla="*/ 908308 w 1318547"/>
              <a:gd name="connsiteY25" fmla="*/ 2373267 h 5384367"/>
              <a:gd name="connsiteX26" fmla="*/ 908308 w 1318547"/>
              <a:gd name="connsiteY26" fmla="*/ 1494386 h 5384367"/>
              <a:gd name="connsiteX27" fmla="*/ 1006097 w 1318547"/>
              <a:gd name="connsiteY27" fmla="*/ 1310214 h 5384367"/>
              <a:gd name="connsiteX28" fmla="*/ 1033515 w 1318547"/>
              <a:gd name="connsiteY28" fmla="*/ 1295311 h 5384367"/>
              <a:gd name="connsiteX29" fmla="*/ 1033515 w 1318547"/>
              <a:gd name="connsiteY29" fmla="*/ 1294848 h 5384367"/>
              <a:gd name="connsiteX30" fmla="*/ 1036597 w 1318547"/>
              <a:gd name="connsiteY30" fmla="*/ 1293636 h 5384367"/>
              <a:gd name="connsiteX31" fmla="*/ 1037603 w 1318547"/>
              <a:gd name="connsiteY31" fmla="*/ 1293089 h 5384367"/>
              <a:gd name="connsiteX32" fmla="*/ 1055154 w 1318547"/>
              <a:gd name="connsiteY32" fmla="*/ 1286199 h 5384367"/>
              <a:gd name="connsiteX33" fmla="*/ 1056887 w 1318547"/>
              <a:gd name="connsiteY33" fmla="*/ 1285660 h 5384367"/>
              <a:gd name="connsiteX34" fmla="*/ 1116459 w 1318547"/>
              <a:gd name="connsiteY34" fmla="*/ 1262239 h 5384367"/>
              <a:gd name="connsiteX35" fmla="*/ 1119475 w 1318547"/>
              <a:gd name="connsiteY35" fmla="*/ 1259838 h 5384367"/>
              <a:gd name="connsiteX36" fmla="*/ 1173298 w 1318547"/>
              <a:gd name="connsiteY36" fmla="*/ 1220595 h 5384367"/>
              <a:gd name="connsiteX37" fmla="*/ 1189163 w 1318547"/>
              <a:gd name="connsiteY37" fmla="*/ 1204346 h 5384367"/>
              <a:gd name="connsiteX38" fmla="*/ 1199148 w 1318547"/>
              <a:gd name="connsiteY38" fmla="*/ 1196396 h 5384367"/>
              <a:gd name="connsiteX39" fmla="*/ 1206755 w 1318547"/>
              <a:gd name="connsiteY39" fmla="*/ 1186329 h 5384367"/>
              <a:gd name="connsiteX40" fmla="*/ 1222568 w 1318547"/>
              <a:gd name="connsiteY40" fmla="*/ 1170134 h 5384367"/>
              <a:gd name="connsiteX41" fmla="*/ 1262029 w 1318547"/>
              <a:gd name="connsiteY41" fmla="*/ 1113190 h 5384367"/>
              <a:gd name="connsiteX42" fmla="*/ 1262936 w 1318547"/>
              <a:gd name="connsiteY42" fmla="*/ 1111990 h 5384367"/>
              <a:gd name="connsiteX43" fmla="*/ 1263533 w 1318547"/>
              <a:gd name="connsiteY43" fmla="*/ 1110549 h 5384367"/>
              <a:gd name="connsiteX44" fmla="*/ 1293043 w 1318547"/>
              <a:gd name="connsiteY44" fmla="*/ 1047294 h 5384367"/>
              <a:gd name="connsiteX45" fmla="*/ 1299240 w 1318547"/>
              <a:gd name="connsiteY45" fmla="*/ 1024352 h 5384367"/>
              <a:gd name="connsiteX46" fmla="*/ 1304008 w 1318547"/>
              <a:gd name="connsiteY46" fmla="*/ 1012843 h 5384367"/>
              <a:gd name="connsiteX47" fmla="*/ 1308813 w 1318547"/>
              <a:gd name="connsiteY47" fmla="*/ 988913 h 5384367"/>
              <a:gd name="connsiteX48" fmla="*/ 1311982 w 1318547"/>
              <a:gd name="connsiteY48" fmla="*/ 977179 h 5384367"/>
              <a:gd name="connsiteX49" fmla="*/ 1312620 w 1318547"/>
              <a:gd name="connsiteY49" fmla="*/ 969952 h 5384367"/>
              <a:gd name="connsiteX50" fmla="*/ 1314832 w 1318547"/>
              <a:gd name="connsiteY50" fmla="*/ 958936 h 5384367"/>
              <a:gd name="connsiteX51" fmla="*/ 1318543 w 1318547"/>
              <a:gd name="connsiteY51" fmla="*/ 902822 h 5384367"/>
              <a:gd name="connsiteX52" fmla="*/ 1318547 w 1318547"/>
              <a:gd name="connsiteY52" fmla="*/ 902776 h 5384367"/>
              <a:gd name="connsiteX53" fmla="*/ 1318547 w 1318547"/>
              <a:gd name="connsiteY53" fmla="*/ 420313 h 5384367"/>
              <a:gd name="connsiteX54" fmla="*/ 1317819 w 1318547"/>
              <a:gd name="connsiteY54" fmla="*/ 413089 h 5384367"/>
              <a:gd name="connsiteX55" fmla="*/ 1310019 w 1318547"/>
              <a:gd name="connsiteY55" fmla="*/ 335606 h 5384367"/>
              <a:gd name="connsiteX56" fmla="*/ 1062191 w 1318547"/>
              <a:gd name="connsiteY56" fmla="*/ 33031 h 5384367"/>
              <a:gd name="connsiteX57" fmla="*/ 1061181 w 1318547"/>
              <a:gd name="connsiteY57" fmla="*/ 32826 h 5384367"/>
              <a:gd name="connsiteX58" fmla="*/ 982942 w 1318547"/>
              <a:gd name="connsiteY58" fmla="*/ 8539 h 5384367"/>
              <a:gd name="connsiteX59" fmla="*/ 899385 w 1318547"/>
              <a:gd name="connsiteY59" fmla="*/ 116 h 538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18547" h="5384367">
                <a:moveTo>
                  <a:pt x="898811" y="0"/>
                </a:moveTo>
                <a:lnTo>
                  <a:pt x="898234" y="0"/>
                </a:lnTo>
                <a:lnTo>
                  <a:pt x="675947" y="0"/>
                </a:lnTo>
                <a:lnTo>
                  <a:pt x="420313" y="0"/>
                </a:lnTo>
                <a:cubicBezTo>
                  <a:pt x="188181" y="0"/>
                  <a:pt x="0" y="188181"/>
                  <a:pt x="0" y="420313"/>
                </a:cubicBezTo>
                <a:lnTo>
                  <a:pt x="0" y="902776"/>
                </a:lnTo>
                <a:cubicBezTo>
                  <a:pt x="0" y="1055113"/>
                  <a:pt x="81043" y="1188521"/>
                  <a:pt x="202365" y="1262239"/>
                </a:cubicBezTo>
                <a:lnTo>
                  <a:pt x="262019" y="1285660"/>
                </a:lnTo>
                <a:lnTo>
                  <a:pt x="275151" y="1289736"/>
                </a:lnTo>
                <a:lnTo>
                  <a:pt x="282337" y="1293636"/>
                </a:lnTo>
                <a:lnTo>
                  <a:pt x="285423" y="1294848"/>
                </a:lnTo>
                <a:lnTo>
                  <a:pt x="285423" y="1295311"/>
                </a:lnTo>
                <a:lnTo>
                  <a:pt x="312879" y="1310214"/>
                </a:lnTo>
                <a:cubicBezTo>
                  <a:pt x="371958" y="1350128"/>
                  <a:pt x="410802" y="1417721"/>
                  <a:pt x="410802" y="1494386"/>
                </a:cubicBezTo>
                <a:lnTo>
                  <a:pt x="410802" y="2373267"/>
                </a:lnTo>
                <a:lnTo>
                  <a:pt x="410801" y="2373277"/>
                </a:lnTo>
                <a:lnTo>
                  <a:pt x="410801" y="3894997"/>
                </a:lnTo>
                <a:lnTo>
                  <a:pt x="410801" y="5166124"/>
                </a:lnTo>
                <a:cubicBezTo>
                  <a:pt x="410801" y="5286656"/>
                  <a:pt x="508512" y="5384367"/>
                  <a:pt x="629044" y="5384367"/>
                </a:cubicBezTo>
                <a:lnTo>
                  <a:pt x="675947" y="5384367"/>
                </a:lnTo>
                <a:lnTo>
                  <a:pt x="689503" y="5384367"/>
                </a:lnTo>
                <a:lnTo>
                  <a:pt x="690366" y="5384367"/>
                </a:lnTo>
                <a:cubicBezTo>
                  <a:pt x="810733" y="5384367"/>
                  <a:pt x="908309" y="5286656"/>
                  <a:pt x="908309" y="5166124"/>
                </a:cubicBezTo>
                <a:lnTo>
                  <a:pt x="908309" y="3894997"/>
                </a:lnTo>
                <a:lnTo>
                  <a:pt x="908309" y="2373277"/>
                </a:lnTo>
                <a:lnTo>
                  <a:pt x="908308" y="2373267"/>
                </a:lnTo>
                <a:lnTo>
                  <a:pt x="908308" y="1494386"/>
                </a:lnTo>
                <a:cubicBezTo>
                  <a:pt x="908308" y="1417721"/>
                  <a:pt x="947099" y="1350128"/>
                  <a:pt x="1006097" y="1310214"/>
                </a:cubicBezTo>
                <a:lnTo>
                  <a:pt x="1033515" y="1295311"/>
                </a:lnTo>
                <a:lnTo>
                  <a:pt x="1033515" y="1294848"/>
                </a:lnTo>
                <a:lnTo>
                  <a:pt x="1036597" y="1293636"/>
                </a:lnTo>
                <a:lnTo>
                  <a:pt x="1037603" y="1293089"/>
                </a:lnTo>
                <a:lnTo>
                  <a:pt x="1055154" y="1286199"/>
                </a:lnTo>
                <a:lnTo>
                  <a:pt x="1056887" y="1285660"/>
                </a:lnTo>
                <a:lnTo>
                  <a:pt x="1116459" y="1262239"/>
                </a:lnTo>
                <a:lnTo>
                  <a:pt x="1119475" y="1259838"/>
                </a:lnTo>
                <a:lnTo>
                  <a:pt x="1173298" y="1220595"/>
                </a:lnTo>
                <a:lnTo>
                  <a:pt x="1189163" y="1204346"/>
                </a:lnTo>
                <a:lnTo>
                  <a:pt x="1199148" y="1196396"/>
                </a:lnTo>
                <a:lnTo>
                  <a:pt x="1206755" y="1186329"/>
                </a:lnTo>
                <a:lnTo>
                  <a:pt x="1222568" y="1170134"/>
                </a:lnTo>
                <a:lnTo>
                  <a:pt x="1262029" y="1113190"/>
                </a:lnTo>
                <a:lnTo>
                  <a:pt x="1262936" y="1111990"/>
                </a:lnTo>
                <a:lnTo>
                  <a:pt x="1263533" y="1110549"/>
                </a:lnTo>
                <a:lnTo>
                  <a:pt x="1293043" y="1047294"/>
                </a:lnTo>
                <a:lnTo>
                  <a:pt x="1299240" y="1024352"/>
                </a:lnTo>
                <a:lnTo>
                  <a:pt x="1304008" y="1012843"/>
                </a:lnTo>
                <a:lnTo>
                  <a:pt x="1308813" y="988913"/>
                </a:lnTo>
                <a:lnTo>
                  <a:pt x="1311982" y="977179"/>
                </a:lnTo>
                <a:lnTo>
                  <a:pt x="1312620" y="969952"/>
                </a:lnTo>
                <a:lnTo>
                  <a:pt x="1314832" y="958936"/>
                </a:lnTo>
                <a:lnTo>
                  <a:pt x="1318543" y="902822"/>
                </a:lnTo>
                <a:lnTo>
                  <a:pt x="1318547" y="902776"/>
                </a:lnTo>
                <a:lnTo>
                  <a:pt x="1318547" y="420313"/>
                </a:lnTo>
                <a:lnTo>
                  <a:pt x="1317819" y="413089"/>
                </a:lnTo>
                <a:lnTo>
                  <a:pt x="1310019" y="335606"/>
                </a:lnTo>
                <a:cubicBezTo>
                  <a:pt x="1282062" y="198799"/>
                  <a:pt x="1187732" y="86203"/>
                  <a:pt x="1062191" y="33031"/>
                </a:cubicBezTo>
                <a:lnTo>
                  <a:pt x="1061181" y="32826"/>
                </a:lnTo>
                <a:lnTo>
                  <a:pt x="982942" y="8539"/>
                </a:lnTo>
                <a:lnTo>
                  <a:pt x="899385" y="1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10CCAB-B7C2-48B5-9E3A-057F8D091884}"/>
              </a:ext>
            </a:extLst>
          </p:cNvPr>
          <p:cNvSpPr/>
          <p:nvPr/>
        </p:nvSpPr>
        <p:spPr>
          <a:xfrm>
            <a:off x="4322402" y="2092122"/>
            <a:ext cx="1318547" cy="4072494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F81922C-9FFA-4321-B7FD-89DA52B64DC8}"/>
              </a:ext>
            </a:extLst>
          </p:cNvPr>
          <p:cNvSpPr/>
          <p:nvPr/>
        </p:nvSpPr>
        <p:spPr>
          <a:xfrm>
            <a:off x="3631625" y="3472433"/>
            <a:ext cx="1318547" cy="269218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3B23C0-B3B7-4C92-AD47-0F9091E2F7D2}"/>
              </a:ext>
            </a:extLst>
          </p:cNvPr>
          <p:cNvSpPr/>
          <p:nvPr/>
        </p:nvSpPr>
        <p:spPr>
          <a:xfrm flipH="1">
            <a:off x="6548695" y="2092122"/>
            <a:ext cx="1320093" cy="4072494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E234708-F9AC-4E77-8842-BD15826D6097}"/>
              </a:ext>
            </a:extLst>
          </p:cNvPr>
          <p:cNvSpPr/>
          <p:nvPr/>
        </p:nvSpPr>
        <p:spPr>
          <a:xfrm flipH="1">
            <a:off x="7240282" y="3472433"/>
            <a:ext cx="1320093" cy="269218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5031E-4477-49C4-8690-D3F091D6267A}"/>
              </a:ext>
            </a:extLst>
          </p:cNvPr>
          <p:cNvGrpSpPr/>
          <p:nvPr/>
        </p:nvGrpSpPr>
        <p:grpSpPr>
          <a:xfrm>
            <a:off x="8927481" y="2836808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81BB5B-640F-4CBA-9511-1CC53177645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7C86FC-9DC2-4B6F-8C56-D014EBEDA6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A5400B-BB92-4782-81DD-974305C0592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3D4638-5CE2-43A7-B3DC-B35B0544B7C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2A0CAD-424B-460E-93DD-799E85EF082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F09FEA-1DBF-4C87-87BA-736C7B08CDF5}"/>
              </a:ext>
            </a:extLst>
          </p:cNvPr>
          <p:cNvGrpSpPr/>
          <p:nvPr/>
        </p:nvGrpSpPr>
        <p:grpSpPr>
          <a:xfrm>
            <a:off x="338440" y="2836808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1B64C9-E151-4D96-BB18-FDED8E9533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3758E9-045E-4673-91C4-9ABE74F151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6E7121-7CB4-4516-B1E4-BB9CF85C1DF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7CD9A7-6AB1-489E-BF97-6D25EDBFBDE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8DABFF-AFC3-4EA6-809D-B7C46136AE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757147-5A9C-4A6C-8F18-07BF0A6DD0B1}"/>
              </a:ext>
            </a:extLst>
          </p:cNvPr>
          <p:cNvGrpSpPr/>
          <p:nvPr/>
        </p:nvGrpSpPr>
        <p:grpSpPr>
          <a:xfrm>
            <a:off x="8190682" y="1021279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E4A551-DF6C-46E1-81F5-49FEB9049E2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648614-96E0-4E01-ABA7-D61F9AA6E4E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FF25CB-ADED-4FAA-8A10-4746443E76CC}"/>
              </a:ext>
            </a:extLst>
          </p:cNvPr>
          <p:cNvGrpSpPr/>
          <p:nvPr/>
        </p:nvGrpSpPr>
        <p:grpSpPr>
          <a:xfrm>
            <a:off x="1072883" y="1021279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5CF1AE-6DFA-4B4A-BD39-716DC2E8B9A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7C4C3D0-9755-426A-8D41-EDBF439F99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E4E609A-453C-41E7-A0C1-83F5B7B6D5D7}"/>
              </a:ext>
            </a:extLst>
          </p:cNvPr>
          <p:cNvSpPr/>
          <p:nvPr/>
        </p:nvSpPr>
        <p:spPr>
          <a:xfrm>
            <a:off x="5887347" y="5684793"/>
            <a:ext cx="413886" cy="414048"/>
          </a:xfrm>
          <a:custGeom>
            <a:avLst/>
            <a:gdLst>
              <a:gd name="connsiteX0" fmla="*/ 206912 w 413886"/>
              <a:gd name="connsiteY0" fmla="*/ 0 h 414048"/>
              <a:gd name="connsiteX1" fmla="*/ 413886 w 413886"/>
              <a:gd name="connsiteY1" fmla="*/ 207149 h 414048"/>
              <a:gd name="connsiteX2" fmla="*/ 206912 w 413886"/>
              <a:gd name="connsiteY2" fmla="*/ 414048 h 414048"/>
              <a:gd name="connsiteX3" fmla="*/ 0 w 413886"/>
              <a:gd name="connsiteY3" fmla="*/ 207149 h 414048"/>
              <a:gd name="connsiteX4" fmla="*/ 206912 w 413886"/>
              <a:gd name="connsiteY4" fmla="*/ 0 h 41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6" h="414048">
                <a:moveTo>
                  <a:pt x="206912" y="0"/>
                </a:moveTo>
                <a:cubicBezTo>
                  <a:pt x="320436" y="0"/>
                  <a:pt x="413886" y="93479"/>
                  <a:pt x="413886" y="207149"/>
                </a:cubicBezTo>
                <a:cubicBezTo>
                  <a:pt x="413886" y="320570"/>
                  <a:pt x="320436" y="414048"/>
                  <a:pt x="206912" y="414048"/>
                </a:cubicBezTo>
                <a:cubicBezTo>
                  <a:pt x="93450" y="414048"/>
                  <a:pt x="0" y="320570"/>
                  <a:pt x="0" y="207149"/>
                </a:cubicBezTo>
                <a:cubicBezTo>
                  <a:pt x="0" y="93479"/>
                  <a:pt x="93450" y="0"/>
                  <a:pt x="206912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03</a:t>
            </a:r>
            <a:endParaRPr sz="1600" b="1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8D78FC-A430-480D-B5D0-0C8FC46614CA}"/>
              </a:ext>
            </a:extLst>
          </p:cNvPr>
          <p:cNvSpPr/>
          <p:nvPr/>
        </p:nvSpPr>
        <p:spPr>
          <a:xfrm>
            <a:off x="5190013" y="5684804"/>
            <a:ext cx="413885" cy="414037"/>
          </a:xfrm>
          <a:custGeom>
            <a:avLst/>
            <a:gdLst>
              <a:gd name="connsiteX0" fmla="*/ 206973 w 413885"/>
              <a:gd name="connsiteY0" fmla="*/ 0 h 414037"/>
              <a:gd name="connsiteX1" fmla="*/ 413885 w 413885"/>
              <a:gd name="connsiteY1" fmla="*/ 207018 h 414037"/>
              <a:gd name="connsiteX2" fmla="*/ 206973 w 413885"/>
              <a:gd name="connsiteY2" fmla="*/ 414037 h 414037"/>
              <a:gd name="connsiteX3" fmla="*/ 0 w 413885"/>
              <a:gd name="connsiteY3" fmla="*/ 207018 h 414037"/>
              <a:gd name="connsiteX4" fmla="*/ 206973 w 413885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5" h="414037">
                <a:moveTo>
                  <a:pt x="206973" y="0"/>
                </a:moveTo>
                <a:cubicBezTo>
                  <a:pt x="320435" y="0"/>
                  <a:pt x="413885" y="93516"/>
                  <a:pt x="413885" y="207018"/>
                </a:cubicBezTo>
                <a:cubicBezTo>
                  <a:pt x="413885" y="320520"/>
                  <a:pt x="320435" y="414037"/>
                  <a:pt x="206973" y="414037"/>
                </a:cubicBezTo>
                <a:cubicBezTo>
                  <a:pt x="93450" y="414037"/>
                  <a:pt x="0" y="320520"/>
                  <a:pt x="0" y="207018"/>
                </a:cubicBezTo>
                <a:cubicBezTo>
                  <a:pt x="0" y="93516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02</a:t>
            </a:r>
            <a:endParaRPr sz="1600" b="1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C9BC82-6A97-4AFA-B4D8-01B6C687CA60}"/>
              </a:ext>
            </a:extLst>
          </p:cNvPr>
          <p:cNvSpPr/>
          <p:nvPr/>
        </p:nvSpPr>
        <p:spPr>
          <a:xfrm>
            <a:off x="6584683" y="5684804"/>
            <a:ext cx="413939" cy="414037"/>
          </a:xfrm>
          <a:custGeom>
            <a:avLst/>
            <a:gdLst>
              <a:gd name="connsiteX0" fmla="*/ 207000 w 413939"/>
              <a:gd name="connsiteY0" fmla="*/ 0 h 414037"/>
              <a:gd name="connsiteX1" fmla="*/ 413939 w 413939"/>
              <a:gd name="connsiteY1" fmla="*/ 207018 h 414037"/>
              <a:gd name="connsiteX2" fmla="*/ 207000 w 413939"/>
              <a:gd name="connsiteY2" fmla="*/ 414037 h 414037"/>
              <a:gd name="connsiteX3" fmla="*/ 0 w 413939"/>
              <a:gd name="connsiteY3" fmla="*/ 207018 h 414037"/>
              <a:gd name="connsiteX4" fmla="*/ 207000 w 413939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9" h="414037">
                <a:moveTo>
                  <a:pt x="207000" y="0"/>
                </a:moveTo>
                <a:cubicBezTo>
                  <a:pt x="320480" y="0"/>
                  <a:pt x="413939" y="93516"/>
                  <a:pt x="413939" y="207018"/>
                </a:cubicBezTo>
                <a:cubicBezTo>
                  <a:pt x="413939" y="320520"/>
                  <a:pt x="320480" y="414037"/>
                  <a:pt x="207000" y="414037"/>
                </a:cubicBezTo>
                <a:cubicBezTo>
                  <a:pt x="93458" y="414037"/>
                  <a:pt x="0" y="320520"/>
                  <a:pt x="0" y="207018"/>
                </a:cubicBezTo>
                <a:cubicBezTo>
                  <a:pt x="0" y="93516"/>
                  <a:pt x="93458" y="0"/>
                  <a:pt x="20700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04</a:t>
            </a:r>
            <a:endParaRPr sz="1600" b="1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617893-4DCA-428C-BC98-88B74753F1D0}"/>
              </a:ext>
            </a:extLst>
          </p:cNvPr>
          <p:cNvSpPr/>
          <p:nvPr/>
        </p:nvSpPr>
        <p:spPr>
          <a:xfrm>
            <a:off x="4492626" y="5684885"/>
            <a:ext cx="413938" cy="413956"/>
          </a:xfrm>
          <a:custGeom>
            <a:avLst/>
            <a:gdLst>
              <a:gd name="connsiteX0" fmla="*/ 206939 w 413938"/>
              <a:gd name="connsiteY0" fmla="*/ 0 h 413956"/>
              <a:gd name="connsiteX1" fmla="*/ 413938 w 413938"/>
              <a:gd name="connsiteY1" fmla="*/ 206916 h 413956"/>
              <a:gd name="connsiteX2" fmla="*/ 206939 w 413938"/>
              <a:gd name="connsiteY2" fmla="*/ 413956 h 413956"/>
              <a:gd name="connsiteX3" fmla="*/ 0 w 413938"/>
              <a:gd name="connsiteY3" fmla="*/ 206916 h 413956"/>
              <a:gd name="connsiteX4" fmla="*/ 206939 w 413938"/>
              <a:gd name="connsiteY4" fmla="*/ 0 h 4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8" h="413956">
                <a:moveTo>
                  <a:pt x="206939" y="0"/>
                </a:moveTo>
                <a:cubicBezTo>
                  <a:pt x="320480" y="0"/>
                  <a:pt x="413938" y="93394"/>
                  <a:pt x="413938" y="206916"/>
                </a:cubicBezTo>
                <a:cubicBezTo>
                  <a:pt x="413938" y="320438"/>
                  <a:pt x="320480" y="413956"/>
                  <a:pt x="206939" y="413956"/>
                </a:cubicBezTo>
                <a:cubicBezTo>
                  <a:pt x="93458" y="413956"/>
                  <a:pt x="0" y="320438"/>
                  <a:pt x="0" y="206916"/>
                </a:cubicBezTo>
                <a:cubicBezTo>
                  <a:pt x="0" y="93394"/>
                  <a:pt x="93458" y="0"/>
                  <a:pt x="206939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01</a:t>
            </a:r>
            <a:endParaRPr sz="1600" b="1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9BBC60A-585C-4DB1-9225-E118B1B7C14A}"/>
              </a:ext>
            </a:extLst>
          </p:cNvPr>
          <p:cNvSpPr/>
          <p:nvPr/>
        </p:nvSpPr>
        <p:spPr>
          <a:xfrm>
            <a:off x="7282072" y="5684999"/>
            <a:ext cx="413946" cy="413842"/>
          </a:xfrm>
          <a:custGeom>
            <a:avLst/>
            <a:gdLst>
              <a:gd name="connsiteX0" fmla="*/ 206973 w 413946"/>
              <a:gd name="connsiteY0" fmla="*/ 0 h 413842"/>
              <a:gd name="connsiteX1" fmla="*/ 413946 w 413946"/>
              <a:gd name="connsiteY1" fmla="*/ 206921 h 413842"/>
              <a:gd name="connsiteX2" fmla="*/ 206973 w 413946"/>
              <a:gd name="connsiteY2" fmla="*/ 413842 h 413842"/>
              <a:gd name="connsiteX3" fmla="*/ 0 w 413946"/>
              <a:gd name="connsiteY3" fmla="*/ 206921 h 413842"/>
              <a:gd name="connsiteX4" fmla="*/ 206973 w 413946"/>
              <a:gd name="connsiteY4" fmla="*/ 0 h 41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46" h="413842">
                <a:moveTo>
                  <a:pt x="206973" y="0"/>
                </a:moveTo>
                <a:cubicBezTo>
                  <a:pt x="320435" y="0"/>
                  <a:pt x="413946" y="93383"/>
                  <a:pt x="413946" y="206921"/>
                </a:cubicBezTo>
                <a:cubicBezTo>
                  <a:pt x="413946" y="320458"/>
                  <a:pt x="320435" y="413842"/>
                  <a:pt x="206973" y="413842"/>
                </a:cubicBezTo>
                <a:cubicBezTo>
                  <a:pt x="93450" y="413842"/>
                  <a:pt x="0" y="320458"/>
                  <a:pt x="0" y="206921"/>
                </a:cubicBezTo>
                <a:cubicBezTo>
                  <a:pt x="0" y="93383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1600" b="1" dirty="0"/>
              <a:t>05</a:t>
            </a:r>
            <a:endParaRPr sz="1600" b="1" dirty="0"/>
          </a:p>
        </p:txBody>
      </p:sp>
      <p:pic>
        <p:nvPicPr>
          <p:cNvPr id="40" name="Graphic 39" descr="Trophy">
            <a:extLst>
              <a:ext uri="{FF2B5EF4-FFF2-40B4-BE49-F238E27FC236}">
                <a16:creationId xmlns:a16="http://schemas.microsoft.com/office/drawing/2014/main" id="{8D60A5DB-4311-4962-BFA5-482B297C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6712" y="975496"/>
            <a:ext cx="956220" cy="956220"/>
          </a:xfrm>
          <a:prstGeom prst="rect">
            <a:avLst/>
          </a:prstGeom>
        </p:spPr>
      </p:pic>
      <p:pic>
        <p:nvPicPr>
          <p:cNvPr id="41" name="Graphic 40" descr="Brainstorm">
            <a:extLst>
              <a:ext uri="{FF2B5EF4-FFF2-40B4-BE49-F238E27FC236}">
                <a16:creationId xmlns:a16="http://schemas.microsoft.com/office/drawing/2014/main" id="{DC3287E7-2259-46BD-BE31-236B6B508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9818" y="3636350"/>
            <a:ext cx="942160" cy="942160"/>
          </a:xfrm>
          <a:prstGeom prst="rect">
            <a:avLst/>
          </a:prstGeom>
        </p:spPr>
      </p:pic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D298D085-0082-4DAC-898A-41A08EDB7C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0595" y="2284147"/>
            <a:ext cx="942160" cy="942160"/>
          </a:xfrm>
          <a:prstGeom prst="rect">
            <a:avLst/>
          </a:prstGeom>
        </p:spPr>
      </p:pic>
      <p:pic>
        <p:nvPicPr>
          <p:cNvPr id="43" name="Graphic 42" descr="Database">
            <a:extLst>
              <a:ext uri="{FF2B5EF4-FFF2-40B4-BE49-F238E27FC236}">
                <a16:creationId xmlns:a16="http://schemas.microsoft.com/office/drawing/2014/main" id="{CD229149-E025-459E-98A6-4AD492845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29248" y="3636350"/>
            <a:ext cx="942160" cy="942160"/>
          </a:xfrm>
          <a:prstGeom prst="rect">
            <a:avLst/>
          </a:prstGeom>
        </p:spPr>
      </p:pic>
      <p:pic>
        <p:nvPicPr>
          <p:cNvPr id="44" name="Graphic 43" descr="Research">
            <a:extLst>
              <a:ext uri="{FF2B5EF4-FFF2-40B4-BE49-F238E27FC236}">
                <a16:creationId xmlns:a16="http://schemas.microsoft.com/office/drawing/2014/main" id="{EBF30BF6-BFEF-4052-B351-335DD88C6F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37661" y="2260869"/>
            <a:ext cx="942160" cy="9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4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8540</TotalTime>
  <Words>537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and Down Process – Slide Template</vt:lpstr>
      <vt:lpstr>Up and Down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Down Process</dc:title>
  <dc:creator>PresentationGO.com</dc:creator>
  <dc:description>© Copyright PresentationGO.com</dc:description>
  <dcterms:created xsi:type="dcterms:W3CDTF">2014-11-26T05:14:11Z</dcterms:created>
  <dcterms:modified xsi:type="dcterms:W3CDTF">2021-04-08T19:00:33Z</dcterms:modified>
  <cp:category>Charts &amp; Diagrams</cp:category>
</cp:coreProperties>
</file>