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Up Arrow and Ribbons for PowerPoint</a:t>
            </a:r>
          </a:p>
        </p:txBody>
      </p:sp>
      <p:sp>
        <p:nvSpPr>
          <p:cNvPr id="33" name="Freeform 446">
            <a:extLst>
              <a:ext uri="{FF2B5EF4-FFF2-40B4-BE49-F238E27FC236}">
                <a16:creationId xmlns:a16="http://schemas.microsoft.com/office/drawing/2014/main" id="{5AFD89F6-231B-4002-A6CB-20674E1DAF6A}"/>
              </a:ext>
            </a:extLst>
          </p:cNvPr>
          <p:cNvSpPr>
            <a:spLocks/>
          </p:cNvSpPr>
          <p:nvPr/>
        </p:nvSpPr>
        <p:spPr bwMode="auto">
          <a:xfrm>
            <a:off x="2693857" y="4352947"/>
            <a:ext cx="3614117" cy="1568591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4" name="Freeform 446">
            <a:extLst>
              <a:ext uri="{FF2B5EF4-FFF2-40B4-BE49-F238E27FC236}">
                <a16:creationId xmlns:a16="http://schemas.microsoft.com/office/drawing/2014/main" id="{EE582616-56C2-4CFA-8DA4-6CC16132926D}"/>
              </a:ext>
            </a:extLst>
          </p:cNvPr>
          <p:cNvSpPr>
            <a:spLocks/>
          </p:cNvSpPr>
          <p:nvPr/>
        </p:nvSpPr>
        <p:spPr bwMode="auto">
          <a:xfrm>
            <a:off x="2684429" y="3440221"/>
            <a:ext cx="3614117" cy="1545926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5" name="Freeform 446">
            <a:extLst>
              <a:ext uri="{FF2B5EF4-FFF2-40B4-BE49-F238E27FC236}">
                <a16:creationId xmlns:a16="http://schemas.microsoft.com/office/drawing/2014/main" id="{F11D4F82-CF3E-49BC-9E8D-A01F6CAD81B5}"/>
              </a:ext>
            </a:extLst>
          </p:cNvPr>
          <p:cNvSpPr>
            <a:spLocks/>
          </p:cNvSpPr>
          <p:nvPr/>
        </p:nvSpPr>
        <p:spPr bwMode="auto">
          <a:xfrm>
            <a:off x="2684429" y="2517758"/>
            <a:ext cx="3614117" cy="1568591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9949526-AC4E-4E0A-80A7-914ACF099ED0}"/>
              </a:ext>
            </a:extLst>
          </p:cNvPr>
          <p:cNvSpPr>
            <a:spLocks/>
          </p:cNvSpPr>
          <p:nvPr/>
        </p:nvSpPr>
        <p:spPr bwMode="auto">
          <a:xfrm rot="16200000">
            <a:off x="1795591" y="2672977"/>
            <a:ext cx="5543393" cy="1678683"/>
          </a:xfrm>
          <a:custGeom>
            <a:avLst/>
            <a:gdLst>
              <a:gd name="connsiteX0" fmla="*/ 5431011 w 5431011"/>
              <a:gd name="connsiteY0" fmla="*/ 822324 h 1644650"/>
              <a:gd name="connsiteX1" fmla="*/ 5393452 w 5431011"/>
              <a:gd name="connsiteY1" fmla="*/ 892048 h 1644650"/>
              <a:gd name="connsiteX2" fmla="*/ 4815845 w 5431011"/>
              <a:gd name="connsiteY2" fmla="*/ 1305774 h 1644650"/>
              <a:gd name="connsiteX3" fmla="*/ 4785115 w 5431011"/>
              <a:gd name="connsiteY3" fmla="*/ 1327306 h 1644650"/>
              <a:gd name="connsiteX4" fmla="*/ 4369693 w 5431011"/>
              <a:gd name="connsiteY4" fmla="*/ 1625168 h 1644650"/>
              <a:gd name="connsiteX5" fmla="*/ 4308233 w 5431011"/>
              <a:gd name="connsiteY5" fmla="*/ 1644650 h 1644650"/>
              <a:gd name="connsiteX6" fmla="*/ 4264983 w 5431011"/>
              <a:gd name="connsiteY6" fmla="*/ 1635421 h 1644650"/>
              <a:gd name="connsiteX7" fmla="*/ 4209214 w 5431011"/>
              <a:gd name="connsiteY7" fmla="*/ 1555445 h 1644650"/>
              <a:gd name="connsiteX8" fmla="*/ 4209214 w 5431011"/>
              <a:gd name="connsiteY8" fmla="*/ 1337558 h 1644650"/>
              <a:gd name="connsiteX9" fmla="*/ 3221497 w 5431011"/>
              <a:gd name="connsiteY9" fmla="*/ 1337558 h 1644650"/>
              <a:gd name="connsiteX10" fmla="*/ 3221491 w 5431011"/>
              <a:gd name="connsiteY10" fmla="*/ 1337557 h 1644650"/>
              <a:gd name="connsiteX11" fmla="*/ 2777446 w 5431011"/>
              <a:gd name="connsiteY11" fmla="*/ 1337557 h 1644650"/>
              <a:gd name="connsiteX12" fmla="*/ 2152448 w 5431011"/>
              <a:gd name="connsiteY12" fmla="*/ 1337557 h 1644650"/>
              <a:gd name="connsiteX13" fmla="*/ 1577182 w 5431011"/>
              <a:gd name="connsiteY13" fmla="*/ 1337557 h 1644650"/>
              <a:gd name="connsiteX14" fmla="*/ 1299283 w 5431011"/>
              <a:gd name="connsiteY14" fmla="*/ 1337557 h 1644650"/>
              <a:gd name="connsiteX15" fmla="*/ 99019 w 5431011"/>
              <a:gd name="connsiteY15" fmla="*/ 1337557 h 1644650"/>
              <a:gd name="connsiteX16" fmla="*/ 0 w 5431011"/>
              <a:gd name="connsiteY16" fmla="*/ 1248352 h 1644650"/>
              <a:gd name="connsiteX17" fmla="*/ 0 w 5431011"/>
              <a:gd name="connsiteY17" fmla="*/ 396293 h 1644650"/>
              <a:gd name="connsiteX18" fmla="*/ 99019 w 5431011"/>
              <a:gd name="connsiteY18" fmla="*/ 307088 h 1644650"/>
              <a:gd name="connsiteX19" fmla="*/ 1299283 w 5431011"/>
              <a:gd name="connsiteY19" fmla="*/ 307088 h 1644650"/>
              <a:gd name="connsiteX20" fmla="*/ 1577182 w 5431011"/>
              <a:gd name="connsiteY20" fmla="*/ 307088 h 1644650"/>
              <a:gd name="connsiteX21" fmla="*/ 2152448 w 5431011"/>
              <a:gd name="connsiteY21" fmla="*/ 307088 h 1644650"/>
              <a:gd name="connsiteX22" fmla="*/ 2777446 w 5431011"/>
              <a:gd name="connsiteY22" fmla="*/ 307088 h 1644650"/>
              <a:gd name="connsiteX23" fmla="*/ 3630611 w 5431011"/>
              <a:gd name="connsiteY23" fmla="*/ 307088 h 1644650"/>
              <a:gd name="connsiteX24" fmla="*/ 3630611 w 5431011"/>
              <a:gd name="connsiteY24" fmla="*/ 307089 h 1644650"/>
              <a:gd name="connsiteX25" fmla="*/ 4209215 w 5431011"/>
              <a:gd name="connsiteY25" fmla="*/ 307089 h 1644650"/>
              <a:gd name="connsiteX26" fmla="*/ 4209215 w 5431011"/>
              <a:gd name="connsiteY26" fmla="*/ 88692 h 1644650"/>
              <a:gd name="connsiteX27" fmla="*/ 4264984 w 5431011"/>
              <a:gd name="connsiteY27" fmla="*/ 8715 h 1644650"/>
              <a:gd name="connsiteX28" fmla="*/ 4308233 w 5431011"/>
              <a:gd name="connsiteY28" fmla="*/ 0 h 1644650"/>
              <a:gd name="connsiteX29" fmla="*/ 4369693 w 5431011"/>
              <a:gd name="connsiteY29" fmla="*/ 18968 h 1644650"/>
              <a:gd name="connsiteX30" fmla="*/ 4785115 w 5431011"/>
              <a:gd name="connsiteY30" fmla="*/ 316830 h 1644650"/>
              <a:gd name="connsiteX31" fmla="*/ 4815845 w 5431011"/>
              <a:gd name="connsiteY31" fmla="*/ 338875 h 1644650"/>
              <a:gd name="connsiteX32" fmla="*/ 5393452 w 5431011"/>
              <a:gd name="connsiteY32" fmla="*/ 752088 h 1644650"/>
              <a:gd name="connsiteX33" fmla="*/ 5431011 w 5431011"/>
              <a:gd name="connsiteY33" fmla="*/ 822324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31011" h="1644650">
                <a:moveTo>
                  <a:pt x="5431011" y="822324"/>
                </a:moveTo>
                <a:cubicBezTo>
                  <a:pt x="5431011" y="849496"/>
                  <a:pt x="5417353" y="875130"/>
                  <a:pt x="5393452" y="892048"/>
                </a:cubicBezTo>
                <a:lnTo>
                  <a:pt x="4815845" y="1305774"/>
                </a:lnTo>
                <a:cubicBezTo>
                  <a:pt x="4807309" y="1314489"/>
                  <a:pt x="4797065" y="1322179"/>
                  <a:pt x="4785115" y="1327306"/>
                </a:cubicBezTo>
                <a:lnTo>
                  <a:pt x="4369693" y="1625168"/>
                </a:lnTo>
                <a:cubicBezTo>
                  <a:pt x="4351482" y="1637985"/>
                  <a:pt x="4329857" y="1644650"/>
                  <a:pt x="4308233" y="1644650"/>
                </a:cubicBezTo>
                <a:cubicBezTo>
                  <a:pt x="4293437" y="1644650"/>
                  <a:pt x="4278641" y="1641574"/>
                  <a:pt x="4264983" y="1635421"/>
                </a:cubicBezTo>
                <a:cubicBezTo>
                  <a:pt x="4230839" y="1620554"/>
                  <a:pt x="4209214" y="1589281"/>
                  <a:pt x="4209214" y="1555445"/>
                </a:cubicBezTo>
                <a:lnTo>
                  <a:pt x="4209214" y="1337558"/>
                </a:lnTo>
                <a:lnTo>
                  <a:pt x="3221497" y="1337558"/>
                </a:lnTo>
                <a:lnTo>
                  <a:pt x="3221491" y="1337557"/>
                </a:lnTo>
                <a:lnTo>
                  <a:pt x="2777446" y="1337557"/>
                </a:lnTo>
                <a:lnTo>
                  <a:pt x="2152448" y="1337557"/>
                </a:lnTo>
                <a:lnTo>
                  <a:pt x="1577182" y="1337557"/>
                </a:lnTo>
                <a:lnTo>
                  <a:pt x="1299283" y="1337557"/>
                </a:lnTo>
                <a:lnTo>
                  <a:pt x="99019" y="1337557"/>
                </a:lnTo>
                <a:cubicBezTo>
                  <a:pt x="44388" y="1337557"/>
                  <a:pt x="0" y="1297569"/>
                  <a:pt x="0" y="1248352"/>
                </a:cubicBezTo>
                <a:lnTo>
                  <a:pt x="0" y="396293"/>
                </a:lnTo>
                <a:cubicBezTo>
                  <a:pt x="0" y="347076"/>
                  <a:pt x="44388" y="307088"/>
                  <a:pt x="99019" y="307088"/>
                </a:cubicBezTo>
                <a:lnTo>
                  <a:pt x="1299283" y="307088"/>
                </a:lnTo>
                <a:lnTo>
                  <a:pt x="1577182" y="307088"/>
                </a:lnTo>
                <a:lnTo>
                  <a:pt x="2152448" y="307088"/>
                </a:lnTo>
                <a:lnTo>
                  <a:pt x="2777446" y="307088"/>
                </a:lnTo>
                <a:lnTo>
                  <a:pt x="3630611" y="307088"/>
                </a:lnTo>
                <a:lnTo>
                  <a:pt x="3630611" y="307089"/>
                </a:lnTo>
                <a:lnTo>
                  <a:pt x="4209215" y="307089"/>
                </a:lnTo>
                <a:lnTo>
                  <a:pt x="4209215" y="88692"/>
                </a:lnTo>
                <a:cubicBezTo>
                  <a:pt x="4209215" y="54855"/>
                  <a:pt x="4230840" y="23582"/>
                  <a:pt x="4264984" y="8715"/>
                </a:cubicBezTo>
                <a:cubicBezTo>
                  <a:pt x="4278642" y="2563"/>
                  <a:pt x="4293437" y="0"/>
                  <a:pt x="4308233" y="0"/>
                </a:cubicBezTo>
                <a:cubicBezTo>
                  <a:pt x="4329858" y="0"/>
                  <a:pt x="4351483" y="6152"/>
                  <a:pt x="4369693" y="18968"/>
                </a:cubicBezTo>
                <a:lnTo>
                  <a:pt x="4785115" y="316830"/>
                </a:lnTo>
                <a:cubicBezTo>
                  <a:pt x="4797065" y="321957"/>
                  <a:pt x="4807309" y="329647"/>
                  <a:pt x="4815845" y="338875"/>
                </a:cubicBezTo>
                <a:lnTo>
                  <a:pt x="5393452" y="752088"/>
                </a:lnTo>
                <a:cubicBezTo>
                  <a:pt x="5417353" y="769007"/>
                  <a:pt x="5431011" y="795153"/>
                  <a:pt x="5431011" y="82232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906CE90-7C56-4ABB-A23F-2B669833E29E}"/>
              </a:ext>
            </a:extLst>
          </p:cNvPr>
          <p:cNvSpPr>
            <a:spLocks/>
          </p:cNvSpPr>
          <p:nvPr/>
        </p:nvSpPr>
        <p:spPr bwMode="auto">
          <a:xfrm rot="16200000">
            <a:off x="2215261" y="3092646"/>
            <a:ext cx="5543393" cy="839343"/>
          </a:xfrm>
          <a:custGeom>
            <a:avLst/>
            <a:gdLst>
              <a:gd name="connsiteX0" fmla="*/ 5431011 w 5431011"/>
              <a:gd name="connsiteY0" fmla="*/ 0 h 822326"/>
              <a:gd name="connsiteX1" fmla="*/ 5421194 w 5431011"/>
              <a:gd name="connsiteY1" fmla="*/ 38706 h 822326"/>
              <a:gd name="connsiteX2" fmla="*/ 5393452 w 5431011"/>
              <a:gd name="connsiteY2" fmla="*/ 69723 h 822326"/>
              <a:gd name="connsiteX3" fmla="*/ 4815845 w 5431011"/>
              <a:gd name="connsiteY3" fmla="*/ 483450 h 822326"/>
              <a:gd name="connsiteX4" fmla="*/ 4785115 w 5431011"/>
              <a:gd name="connsiteY4" fmla="*/ 504982 h 822326"/>
              <a:gd name="connsiteX5" fmla="*/ 4369693 w 5431011"/>
              <a:gd name="connsiteY5" fmla="*/ 802844 h 822326"/>
              <a:gd name="connsiteX6" fmla="*/ 4308233 w 5431011"/>
              <a:gd name="connsiteY6" fmla="*/ 822326 h 822326"/>
              <a:gd name="connsiteX7" fmla="*/ 4264983 w 5431011"/>
              <a:gd name="connsiteY7" fmla="*/ 813096 h 822326"/>
              <a:gd name="connsiteX8" fmla="*/ 4209214 w 5431011"/>
              <a:gd name="connsiteY8" fmla="*/ 733120 h 822326"/>
              <a:gd name="connsiteX9" fmla="*/ 4209214 w 5431011"/>
              <a:gd name="connsiteY9" fmla="*/ 515234 h 822326"/>
              <a:gd name="connsiteX10" fmla="*/ 3221497 w 5431011"/>
              <a:gd name="connsiteY10" fmla="*/ 515234 h 822326"/>
              <a:gd name="connsiteX11" fmla="*/ 3221491 w 5431011"/>
              <a:gd name="connsiteY11" fmla="*/ 515232 h 822326"/>
              <a:gd name="connsiteX12" fmla="*/ 2777446 w 5431011"/>
              <a:gd name="connsiteY12" fmla="*/ 515232 h 822326"/>
              <a:gd name="connsiteX13" fmla="*/ 2152448 w 5431011"/>
              <a:gd name="connsiteY13" fmla="*/ 515232 h 822326"/>
              <a:gd name="connsiteX14" fmla="*/ 1577182 w 5431011"/>
              <a:gd name="connsiteY14" fmla="*/ 515232 h 822326"/>
              <a:gd name="connsiteX15" fmla="*/ 1299283 w 5431011"/>
              <a:gd name="connsiteY15" fmla="*/ 515232 h 822326"/>
              <a:gd name="connsiteX16" fmla="*/ 99019 w 5431011"/>
              <a:gd name="connsiteY16" fmla="*/ 515232 h 822326"/>
              <a:gd name="connsiteX17" fmla="*/ 0 w 5431011"/>
              <a:gd name="connsiteY17" fmla="*/ 426028 h 822326"/>
              <a:gd name="connsiteX18" fmla="*/ 0 w 5431011"/>
              <a:gd name="connsiteY18" fmla="*/ 0 h 8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1011" h="822326">
                <a:moveTo>
                  <a:pt x="5431011" y="0"/>
                </a:moveTo>
                <a:lnTo>
                  <a:pt x="5421194" y="38706"/>
                </a:lnTo>
                <a:cubicBezTo>
                  <a:pt x="5414792" y="50626"/>
                  <a:pt x="5405402" y="61264"/>
                  <a:pt x="5393452" y="69723"/>
                </a:cubicBezTo>
                <a:lnTo>
                  <a:pt x="4815845" y="483450"/>
                </a:lnTo>
                <a:cubicBezTo>
                  <a:pt x="4807309" y="492164"/>
                  <a:pt x="4797065" y="499854"/>
                  <a:pt x="4785115" y="504982"/>
                </a:cubicBezTo>
                <a:lnTo>
                  <a:pt x="4369693" y="802844"/>
                </a:lnTo>
                <a:cubicBezTo>
                  <a:pt x="4351482" y="815660"/>
                  <a:pt x="4329857" y="822326"/>
                  <a:pt x="4308233" y="822326"/>
                </a:cubicBezTo>
                <a:cubicBezTo>
                  <a:pt x="4293437" y="822326"/>
                  <a:pt x="4278641" y="819250"/>
                  <a:pt x="4264983" y="813096"/>
                </a:cubicBezTo>
                <a:cubicBezTo>
                  <a:pt x="4230839" y="798230"/>
                  <a:pt x="4209214" y="766956"/>
                  <a:pt x="4209214" y="733120"/>
                </a:cubicBezTo>
                <a:lnTo>
                  <a:pt x="4209214" y="515234"/>
                </a:lnTo>
                <a:lnTo>
                  <a:pt x="3221497" y="515234"/>
                </a:lnTo>
                <a:lnTo>
                  <a:pt x="3221491" y="515232"/>
                </a:lnTo>
                <a:lnTo>
                  <a:pt x="2777446" y="515232"/>
                </a:lnTo>
                <a:lnTo>
                  <a:pt x="2152448" y="515232"/>
                </a:lnTo>
                <a:lnTo>
                  <a:pt x="1577182" y="515232"/>
                </a:lnTo>
                <a:lnTo>
                  <a:pt x="1299283" y="515232"/>
                </a:lnTo>
                <a:lnTo>
                  <a:pt x="99019" y="515232"/>
                </a:lnTo>
                <a:cubicBezTo>
                  <a:pt x="44388" y="515232"/>
                  <a:pt x="0" y="475244"/>
                  <a:pt x="0" y="4260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036155-1C5C-4CAD-A268-85FE8D9B0554}"/>
              </a:ext>
            </a:extLst>
          </p:cNvPr>
          <p:cNvGrpSpPr/>
          <p:nvPr/>
        </p:nvGrpSpPr>
        <p:grpSpPr>
          <a:xfrm>
            <a:off x="2489703" y="4952354"/>
            <a:ext cx="3818269" cy="1238568"/>
            <a:chOff x="3962400" y="4237610"/>
            <a:chExt cx="2998787" cy="989011"/>
          </a:xfrm>
        </p:grpSpPr>
        <p:sp>
          <p:nvSpPr>
            <p:cNvPr id="38" name="Freeform 449">
              <a:extLst>
                <a:ext uri="{FF2B5EF4-FFF2-40B4-BE49-F238E27FC236}">
                  <a16:creationId xmlns:a16="http://schemas.microsoft.com/office/drawing/2014/main" id="{AB4DEF78-EF75-48A7-B358-EF79682E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4610671"/>
              <a:ext cx="609600" cy="615950"/>
            </a:xfrm>
            <a:custGeom>
              <a:avLst/>
              <a:gdLst>
                <a:gd name="T0" fmla="*/ 0 w 1070"/>
                <a:gd name="T1" fmla="*/ 247 h 1199"/>
                <a:gd name="T2" fmla="*/ 795 w 1070"/>
                <a:gd name="T3" fmla="*/ 0 h 1199"/>
                <a:gd name="T4" fmla="*/ 1070 w 1070"/>
                <a:gd name="T5" fmla="*/ 952 h 1199"/>
                <a:gd name="T6" fmla="*/ 275 w 1070"/>
                <a:gd name="T7" fmla="*/ 1199 h 1199"/>
                <a:gd name="T8" fmla="*/ 272 w 1070"/>
                <a:gd name="T9" fmla="*/ 682 h 1199"/>
                <a:gd name="T10" fmla="*/ 0 w 1070"/>
                <a:gd name="T11" fmla="*/ 247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199">
                  <a:moveTo>
                    <a:pt x="0" y="247"/>
                  </a:moveTo>
                  <a:lnTo>
                    <a:pt x="795" y="0"/>
                  </a:lnTo>
                  <a:lnTo>
                    <a:pt x="1070" y="952"/>
                  </a:lnTo>
                  <a:lnTo>
                    <a:pt x="275" y="1199"/>
                  </a:lnTo>
                  <a:lnTo>
                    <a:pt x="272" y="68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39" name="Freeform 450">
              <a:extLst>
                <a:ext uri="{FF2B5EF4-FFF2-40B4-BE49-F238E27FC236}">
                  <a16:creationId xmlns:a16="http://schemas.microsoft.com/office/drawing/2014/main" id="{0F535F78-0AFF-41EB-B7A6-994DB9205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0" y="4950398"/>
              <a:ext cx="273050" cy="149225"/>
            </a:xfrm>
            <a:custGeom>
              <a:avLst/>
              <a:gdLst>
                <a:gd name="T0" fmla="*/ 0 w 480"/>
                <a:gd name="T1" fmla="*/ 124 h 291"/>
                <a:gd name="T2" fmla="*/ 236 w 480"/>
                <a:gd name="T3" fmla="*/ 45 h 291"/>
                <a:gd name="T4" fmla="*/ 396 w 480"/>
                <a:gd name="T5" fmla="*/ 0 h 291"/>
                <a:gd name="T6" fmla="*/ 480 w 480"/>
                <a:gd name="T7" fmla="*/ 291 h 291"/>
                <a:gd name="T8" fmla="*/ 0 w 480"/>
                <a:gd name="T9" fmla="*/ 12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291">
                  <a:moveTo>
                    <a:pt x="0" y="124"/>
                  </a:moveTo>
                  <a:cubicBezTo>
                    <a:pt x="0" y="124"/>
                    <a:pt x="176" y="63"/>
                    <a:pt x="236" y="45"/>
                  </a:cubicBezTo>
                  <a:cubicBezTo>
                    <a:pt x="276" y="32"/>
                    <a:pt x="396" y="0"/>
                    <a:pt x="396" y="0"/>
                  </a:cubicBezTo>
                  <a:lnTo>
                    <a:pt x="480" y="29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40" name="Freeform 452">
              <a:extLst>
                <a:ext uri="{FF2B5EF4-FFF2-40B4-BE49-F238E27FC236}">
                  <a16:creationId xmlns:a16="http://schemas.microsoft.com/office/drawing/2014/main" id="{D0FF0593-5DC0-40D7-B962-EACE3D6DA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7" y="4237610"/>
              <a:ext cx="2838450" cy="776288"/>
            </a:xfrm>
            <a:custGeom>
              <a:avLst/>
              <a:gdLst>
                <a:gd name="T0" fmla="*/ 4679 w 4989"/>
                <a:gd name="T1" fmla="*/ 1512 h 1512"/>
                <a:gd name="T2" fmla="*/ 311 w 4989"/>
                <a:gd name="T3" fmla="*/ 1512 h 1512"/>
                <a:gd name="T4" fmla="*/ 0 w 4989"/>
                <a:gd name="T5" fmla="*/ 573 h 1512"/>
                <a:gd name="T6" fmla="*/ 4989 w 4989"/>
                <a:gd name="T7" fmla="*/ 573 h 1512"/>
                <a:gd name="T8" fmla="*/ 4679 w 4989"/>
                <a:gd name="T9" fmla="*/ 1512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2">
                  <a:moveTo>
                    <a:pt x="4679" y="1512"/>
                  </a:moveTo>
                  <a:cubicBezTo>
                    <a:pt x="3263" y="1010"/>
                    <a:pt x="1726" y="1010"/>
                    <a:pt x="311" y="1512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  <p:sp>
        <p:nvSpPr>
          <p:cNvPr id="41" name="Freeform 452">
            <a:extLst>
              <a:ext uri="{FF2B5EF4-FFF2-40B4-BE49-F238E27FC236}">
                <a16:creationId xmlns:a16="http://schemas.microsoft.com/office/drawing/2014/main" id="{3AFF643A-1055-41F9-B358-C1320E7A2859}"/>
              </a:ext>
            </a:extLst>
          </p:cNvPr>
          <p:cNvSpPr>
            <a:spLocks/>
          </p:cNvSpPr>
          <p:nvPr/>
        </p:nvSpPr>
        <p:spPr bwMode="auto">
          <a:xfrm>
            <a:off x="2684429" y="4020459"/>
            <a:ext cx="3614117" cy="972169"/>
          </a:xfrm>
          <a:custGeom>
            <a:avLst/>
            <a:gdLst>
              <a:gd name="T0" fmla="*/ 4679 w 4989"/>
              <a:gd name="T1" fmla="*/ 1512 h 1512"/>
              <a:gd name="T2" fmla="*/ 311 w 4989"/>
              <a:gd name="T3" fmla="*/ 1512 h 1512"/>
              <a:gd name="T4" fmla="*/ 0 w 4989"/>
              <a:gd name="T5" fmla="*/ 573 h 1512"/>
              <a:gd name="T6" fmla="*/ 4989 w 4989"/>
              <a:gd name="T7" fmla="*/ 573 h 1512"/>
              <a:gd name="T8" fmla="*/ 4679 w 4989"/>
              <a:gd name="T9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2">
                <a:moveTo>
                  <a:pt x="4679" y="1512"/>
                </a:moveTo>
                <a:cubicBezTo>
                  <a:pt x="3263" y="1010"/>
                  <a:pt x="1726" y="1010"/>
                  <a:pt x="311" y="1512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8D7B65-9D47-491A-A19F-B63A05F5F48F}"/>
              </a:ext>
            </a:extLst>
          </p:cNvPr>
          <p:cNvGrpSpPr/>
          <p:nvPr/>
        </p:nvGrpSpPr>
        <p:grpSpPr>
          <a:xfrm>
            <a:off x="2684428" y="2194697"/>
            <a:ext cx="3969869" cy="970179"/>
            <a:chOff x="4045747" y="2043115"/>
            <a:chExt cx="3117850" cy="774700"/>
          </a:xfrm>
        </p:grpSpPr>
        <p:sp>
          <p:nvSpPr>
            <p:cNvPr id="73" name="Freeform 447">
              <a:extLst>
                <a:ext uri="{FF2B5EF4-FFF2-40B4-BE49-F238E27FC236}">
                  <a16:creationId xmlns:a16="http://schemas.microsoft.com/office/drawing/2014/main" id="{80D796CC-28A3-49A8-93E2-1E1F9D68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997" y="2124077"/>
              <a:ext cx="609600" cy="614363"/>
            </a:xfrm>
            <a:custGeom>
              <a:avLst/>
              <a:gdLst>
                <a:gd name="T0" fmla="*/ 1071 w 1071"/>
                <a:gd name="T1" fmla="*/ 246 h 1199"/>
                <a:gd name="T2" fmla="*/ 276 w 1071"/>
                <a:gd name="T3" fmla="*/ 0 h 1199"/>
                <a:gd name="T4" fmla="*/ 0 w 1071"/>
                <a:gd name="T5" fmla="*/ 952 h 1199"/>
                <a:gd name="T6" fmla="*/ 795 w 1071"/>
                <a:gd name="T7" fmla="*/ 1199 h 1199"/>
                <a:gd name="T8" fmla="*/ 798 w 1071"/>
                <a:gd name="T9" fmla="*/ 682 h 1199"/>
                <a:gd name="T10" fmla="*/ 1071 w 1071"/>
                <a:gd name="T11" fmla="*/ 24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1199">
                  <a:moveTo>
                    <a:pt x="1071" y="246"/>
                  </a:moveTo>
                  <a:lnTo>
                    <a:pt x="276" y="0"/>
                  </a:lnTo>
                  <a:lnTo>
                    <a:pt x="0" y="952"/>
                  </a:lnTo>
                  <a:lnTo>
                    <a:pt x="795" y="1199"/>
                  </a:lnTo>
                  <a:lnTo>
                    <a:pt x="798" y="682"/>
                  </a:lnTo>
                  <a:lnTo>
                    <a:pt x="1071" y="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74" name="Freeform 448">
              <a:extLst>
                <a:ext uri="{FF2B5EF4-FFF2-40B4-BE49-F238E27FC236}">
                  <a16:creationId xmlns:a16="http://schemas.microsoft.com/office/drawing/2014/main" id="{341702B0-CFB5-4209-B809-910F1224A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0360" y="2124077"/>
              <a:ext cx="225425" cy="212725"/>
            </a:xfrm>
            <a:custGeom>
              <a:avLst/>
              <a:gdLst>
                <a:gd name="T0" fmla="*/ 395 w 395"/>
                <a:gd name="T1" fmla="*/ 416 h 416"/>
                <a:gd name="T2" fmla="*/ 157 w 395"/>
                <a:gd name="T3" fmla="*/ 346 h 416"/>
                <a:gd name="T4" fmla="*/ 0 w 395"/>
                <a:gd name="T5" fmla="*/ 290 h 416"/>
                <a:gd name="T6" fmla="*/ 87 w 395"/>
                <a:gd name="T7" fmla="*/ 0 h 416"/>
                <a:gd name="T8" fmla="*/ 395 w 395"/>
                <a:gd name="T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416">
                  <a:moveTo>
                    <a:pt x="395" y="416"/>
                  </a:moveTo>
                  <a:cubicBezTo>
                    <a:pt x="395" y="416"/>
                    <a:pt x="216" y="365"/>
                    <a:pt x="157" y="346"/>
                  </a:cubicBezTo>
                  <a:cubicBezTo>
                    <a:pt x="117" y="333"/>
                    <a:pt x="0" y="290"/>
                    <a:pt x="0" y="290"/>
                  </a:cubicBezTo>
                  <a:lnTo>
                    <a:pt x="87" y="0"/>
                  </a:lnTo>
                  <a:lnTo>
                    <a:pt x="395" y="41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75" name="Freeform 451">
              <a:extLst>
                <a:ext uri="{FF2B5EF4-FFF2-40B4-BE49-F238E27FC236}">
                  <a16:creationId xmlns:a16="http://schemas.microsoft.com/office/drawing/2014/main" id="{78CDE901-BF74-4B47-BE27-10665560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747" y="2043115"/>
              <a:ext cx="2838450" cy="774700"/>
            </a:xfrm>
            <a:custGeom>
              <a:avLst/>
              <a:gdLst>
                <a:gd name="T0" fmla="*/ 4679 w 4989"/>
                <a:gd name="T1" fmla="*/ 1511 h 1511"/>
                <a:gd name="T2" fmla="*/ 311 w 4989"/>
                <a:gd name="T3" fmla="*/ 1511 h 1511"/>
                <a:gd name="T4" fmla="*/ 0 w 4989"/>
                <a:gd name="T5" fmla="*/ 573 h 1511"/>
                <a:gd name="T6" fmla="*/ 4989 w 4989"/>
                <a:gd name="T7" fmla="*/ 573 h 1511"/>
                <a:gd name="T8" fmla="*/ 4679 w 4989"/>
                <a:gd name="T9" fmla="*/ 1511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1">
                  <a:moveTo>
                    <a:pt x="4679" y="1511"/>
                  </a:moveTo>
                  <a:cubicBezTo>
                    <a:pt x="3263" y="1010"/>
                    <a:pt x="1726" y="1010"/>
                    <a:pt x="311" y="1511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  <p:sp>
        <p:nvSpPr>
          <p:cNvPr id="76" name="Freeform 451">
            <a:extLst>
              <a:ext uri="{FF2B5EF4-FFF2-40B4-BE49-F238E27FC236}">
                <a16:creationId xmlns:a16="http://schemas.microsoft.com/office/drawing/2014/main" id="{918D68B1-4B13-4696-A49D-38DED0327568}"/>
              </a:ext>
            </a:extLst>
          </p:cNvPr>
          <p:cNvSpPr>
            <a:spLocks/>
          </p:cNvSpPr>
          <p:nvPr/>
        </p:nvSpPr>
        <p:spPr bwMode="auto">
          <a:xfrm>
            <a:off x="2684429" y="3112193"/>
            <a:ext cx="3614117" cy="970179"/>
          </a:xfrm>
          <a:custGeom>
            <a:avLst/>
            <a:gdLst>
              <a:gd name="T0" fmla="*/ 4679 w 4989"/>
              <a:gd name="T1" fmla="*/ 1511 h 1511"/>
              <a:gd name="T2" fmla="*/ 311 w 4989"/>
              <a:gd name="T3" fmla="*/ 1511 h 1511"/>
              <a:gd name="T4" fmla="*/ 0 w 4989"/>
              <a:gd name="T5" fmla="*/ 573 h 1511"/>
              <a:gd name="T6" fmla="*/ 4989 w 4989"/>
              <a:gd name="T7" fmla="*/ 573 h 1511"/>
              <a:gd name="T8" fmla="*/ 4679 w 4989"/>
              <a:gd name="T9" fmla="*/ 1511 h 1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1">
                <a:moveTo>
                  <a:pt x="4679" y="1511"/>
                </a:moveTo>
                <a:cubicBezTo>
                  <a:pt x="3263" y="1010"/>
                  <a:pt x="1726" y="1010"/>
                  <a:pt x="311" y="1511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7401D-E8D2-4C7A-8C23-8CD283307784}"/>
              </a:ext>
            </a:extLst>
          </p:cNvPr>
          <p:cNvSpPr txBox="1"/>
          <p:nvPr/>
        </p:nvSpPr>
        <p:spPr>
          <a:xfrm>
            <a:off x="5483015" y="5169589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8B51DE-5951-4A86-95F6-E8F5061EF9DA}"/>
              </a:ext>
            </a:extLst>
          </p:cNvPr>
          <p:cNvSpPr txBox="1"/>
          <p:nvPr/>
        </p:nvSpPr>
        <p:spPr>
          <a:xfrm>
            <a:off x="2805705" y="4287774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F78B4F-6AEF-4B08-AAA1-869824E54CD0}"/>
              </a:ext>
            </a:extLst>
          </p:cNvPr>
          <p:cNvSpPr txBox="1"/>
          <p:nvPr/>
        </p:nvSpPr>
        <p:spPr>
          <a:xfrm>
            <a:off x="5483015" y="3366301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76CC7A-177B-4279-A459-E01F85D3AF76}"/>
              </a:ext>
            </a:extLst>
          </p:cNvPr>
          <p:cNvSpPr txBox="1"/>
          <p:nvPr/>
        </p:nvSpPr>
        <p:spPr>
          <a:xfrm>
            <a:off x="2805705" y="2405316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D0978-241E-4018-B1B8-EB393F2F0862}"/>
              </a:ext>
            </a:extLst>
          </p:cNvPr>
          <p:cNvSpPr/>
          <p:nvPr/>
        </p:nvSpPr>
        <p:spPr>
          <a:xfrm>
            <a:off x="3778865" y="5189116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D3099B6-94F7-4D73-BD50-A909CAD46F96}"/>
              </a:ext>
            </a:extLst>
          </p:cNvPr>
          <p:cNvSpPr/>
          <p:nvPr/>
        </p:nvSpPr>
        <p:spPr>
          <a:xfrm>
            <a:off x="3778864" y="4269977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43601A2-CC47-48DD-81CF-ACB8D1BD4F3A}"/>
              </a:ext>
            </a:extLst>
          </p:cNvPr>
          <p:cNvSpPr/>
          <p:nvPr/>
        </p:nvSpPr>
        <p:spPr>
          <a:xfrm>
            <a:off x="3778864" y="3350837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5DAED01-DC92-41F3-9197-0BDB1BFA73E6}"/>
              </a:ext>
            </a:extLst>
          </p:cNvPr>
          <p:cNvSpPr/>
          <p:nvPr/>
        </p:nvSpPr>
        <p:spPr>
          <a:xfrm>
            <a:off x="3778864" y="2431698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8313024-A6C5-418D-8309-6518629D2C7A}"/>
              </a:ext>
            </a:extLst>
          </p:cNvPr>
          <p:cNvGrpSpPr/>
          <p:nvPr/>
        </p:nvGrpSpPr>
        <p:grpSpPr>
          <a:xfrm>
            <a:off x="6697329" y="3065427"/>
            <a:ext cx="2202816" cy="1260003"/>
            <a:chOff x="8921977" y="1394910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46E47D-80D1-451B-A8D4-28B1E4D8020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3204E58-D0E6-4E22-86DD-A838FDBE2B2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F958C875-C7E9-42F2-822D-7B9DEE8CF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3225" y="3111821"/>
            <a:ext cx="421073" cy="421073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B154A063-726F-42E9-872F-95BF2BEA7B2E}"/>
              </a:ext>
            </a:extLst>
          </p:cNvPr>
          <p:cNvGrpSpPr/>
          <p:nvPr/>
        </p:nvGrpSpPr>
        <p:grpSpPr>
          <a:xfrm>
            <a:off x="6691483" y="4915533"/>
            <a:ext cx="2202816" cy="1260003"/>
            <a:chOff x="8921977" y="400157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C34C602-E6B0-4767-89D1-C7535A7DB954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3432D72-BF93-48A4-B3D5-23320519DBA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B0F3CDA4-4CB5-442B-BA7F-FBF99B41A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3225" y="4931703"/>
            <a:ext cx="421073" cy="421073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F358F678-EB64-4EC4-865B-2871C86305D5}"/>
              </a:ext>
            </a:extLst>
          </p:cNvPr>
          <p:cNvGrpSpPr/>
          <p:nvPr/>
        </p:nvGrpSpPr>
        <p:grpSpPr>
          <a:xfrm>
            <a:off x="249702" y="3988978"/>
            <a:ext cx="2202816" cy="1260003"/>
            <a:chOff x="332936" y="4580523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119FFF4-B62B-4476-986A-7764E11730A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A8EF0A2-77BB-43B8-BA67-29B8133CEB6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052FDADC-5CCA-4733-8ADD-566E23086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464" y="3978496"/>
            <a:ext cx="421073" cy="421073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05B528C4-3CC7-4569-A57C-9492A8A670F3}"/>
              </a:ext>
            </a:extLst>
          </p:cNvPr>
          <p:cNvGrpSpPr/>
          <p:nvPr/>
        </p:nvGrpSpPr>
        <p:grpSpPr>
          <a:xfrm>
            <a:off x="255548" y="2153482"/>
            <a:ext cx="2202816" cy="1260003"/>
            <a:chOff x="332936" y="2555951"/>
            <a:chExt cx="2937088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4F389C7-1A1C-48A2-96D8-995C3616716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2F6F14-197C-4931-BB80-6DDC274D388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90A70004-15BF-49D2-92E7-1AAB06BDE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4778" y="2165208"/>
            <a:ext cx="421073" cy="4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6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Up Arrow and Ribbons for PowerPoint</a:t>
            </a:r>
          </a:p>
        </p:txBody>
      </p:sp>
      <p:sp>
        <p:nvSpPr>
          <p:cNvPr id="33" name="Freeform 446">
            <a:extLst>
              <a:ext uri="{FF2B5EF4-FFF2-40B4-BE49-F238E27FC236}">
                <a16:creationId xmlns:a16="http://schemas.microsoft.com/office/drawing/2014/main" id="{5AFD89F6-231B-4002-A6CB-20674E1DAF6A}"/>
              </a:ext>
            </a:extLst>
          </p:cNvPr>
          <p:cNvSpPr>
            <a:spLocks/>
          </p:cNvSpPr>
          <p:nvPr/>
        </p:nvSpPr>
        <p:spPr bwMode="auto">
          <a:xfrm>
            <a:off x="2693857" y="4352947"/>
            <a:ext cx="3614117" cy="1568591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4" name="Freeform 446">
            <a:extLst>
              <a:ext uri="{FF2B5EF4-FFF2-40B4-BE49-F238E27FC236}">
                <a16:creationId xmlns:a16="http://schemas.microsoft.com/office/drawing/2014/main" id="{EE582616-56C2-4CFA-8DA4-6CC16132926D}"/>
              </a:ext>
            </a:extLst>
          </p:cNvPr>
          <p:cNvSpPr>
            <a:spLocks/>
          </p:cNvSpPr>
          <p:nvPr/>
        </p:nvSpPr>
        <p:spPr bwMode="auto">
          <a:xfrm>
            <a:off x="2684429" y="3440221"/>
            <a:ext cx="3614117" cy="1545926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5" name="Freeform 446">
            <a:extLst>
              <a:ext uri="{FF2B5EF4-FFF2-40B4-BE49-F238E27FC236}">
                <a16:creationId xmlns:a16="http://schemas.microsoft.com/office/drawing/2014/main" id="{F11D4F82-CF3E-49BC-9E8D-A01F6CAD81B5}"/>
              </a:ext>
            </a:extLst>
          </p:cNvPr>
          <p:cNvSpPr>
            <a:spLocks/>
          </p:cNvSpPr>
          <p:nvPr/>
        </p:nvSpPr>
        <p:spPr bwMode="auto">
          <a:xfrm>
            <a:off x="2684429" y="2517758"/>
            <a:ext cx="3614117" cy="1568591"/>
          </a:xfrm>
          <a:custGeom>
            <a:avLst/>
            <a:gdLst>
              <a:gd name="T0" fmla="*/ 4716 w 5026"/>
              <a:gd name="T1" fmla="*/ 2442 h 2442"/>
              <a:gd name="T2" fmla="*/ 317 w 5026"/>
              <a:gd name="T3" fmla="*/ 1013 h 2442"/>
              <a:gd name="T4" fmla="*/ 0 w 5026"/>
              <a:gd name="T5" fmla="*/ 65 h 2442"/>
              <a:gd name="T6" fmla="*/ 5026 w 5026"/>
              <a:gd name="T7" fmla="*/ 1503 h 2442"/>
              <a:gd name="T8" fmla="*/ 4716 w 5026"/>
              <a:gd name="T9" fmla="*/ 2442 h 2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6" h="2442">
                <a:moveTo>
                  <a:pt x="4716" y="2442"/>
                </a:moveTo>
                <a:cubicBezTo>
                  <a:pt x="3500" y="1538"/>
                  <a:pt x="1813" y="956"/>
                  <a:pt x="317" y="1013"/>
                </a:cubicBezTo>
                <a:cubicBezTo>
                  <a:pt x="176" y="597"/>
                  <a:pt x="115" y="413"/>
                  <a:pt x="0" y="65"/>
                </a:cubicBezTo>
                <a:cubicBezTo>
                  <a:pt x="1708" y="0"/>
                  <a:pt x="3638" y="471"/>
                  <a:pt x="5026" y="1503"/>
                </a:cubicBezTo>
                <a:cubicBezTo>
                  <a:pt x="4908" y="1859"/>
                  <a:pt x="4803" y="2145"/>
                  <a:pt x="4716" y="244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9949526-AC4E-4E0A-80A7-914ACF099ED0}"/>
              </a:ext>
            </a:extLst>
          </p:cNvPr>
          <p:cNvSpPr>
            <a:spLocks/>
          </p:cNvSpPr>
          <p:nvPr/>
        </p:nvSpPr>
        <p:spPr bwMode="auto">
          <a:xfrm rot="16200000">
            <a:off x="1795591" y="2672977"/>
            <a:ext cx="5543393" cy="1678683"/>
          </a:xfrm>
          <a:custGeom>
            <a:avLst/>
            <a:gdLst>
              <a:gd name="connsiteX0" fmla="*/ 5431011 w 5431011"/>
              <a:gd name="connsiteY0" fmla="*/ 822324 h 1644650"/>
              <a:gd name="connsiteX1" fmla="*/ 5393452 w 5431011"/>
              <a:gd name="connsiteY1" fmla="*/ 892048 h 1644650"/>
              <a:gd name="connsiteX2" fmla="*/ 4815845 w 5431011"/>
              <a:gd name="connsiteY2" fmla="*/ 1305774 h 1644650"/>
              <a:gd name="connsiteX3" fmla="*/ 4785115 w 5431011"/>
              <a:gd name="connsiteY3" fmla="*/ 1327306 h 1644650"/>
              <a:gd name="connsiteX4" fmla="*/ 4369693 w 5431011"/>
              <a:gd name="connsiteY4" fmla="*/ 1625168 h 1644650"/>
              <a:gd name="connsiteX5" fmla="*/ 4308233 w 5431011"/>
              <a:gd name="connsiteY5" fmla="*/ 1644650 h 1644650"/>
              <a:gd name="connsiteX6" fmla="*/ 4264983 w 5431011"/>
              <a:gd name="connsiteY6" fmla="*/ 1635421 h 1644650"/>
              <a:gd name="connsiteX7" fmla="*/ 4209214 w 5431011"/>
              <a:gd name="connsiteY7" fmla="*/ 1555445 h 1644650"/>
              <a:gd name="connsiteX8" fmla="*/ 4209214 w 5431011"/>
              <a:gd name="connsiteY8" fmla="*/ 1337558 h 1644650"/>
              <a:gd name="connsiteX9" fmla="*/ 3221497 w 5431011"/>
              <a:gd name="connsiteY9" fmla="*/ 1337558 h 1644650"/>
              <a:gd name="connsiteX10" fmla="*/ 3221491 w 5431011"/>
              <a:gd name="connsiteY10" fmla="*/ 1337557 h 1644650"/>
              <a:gd name="connsiteX11" fmla="*/ 2777446 w 5431011"/>
              <a:gd name="connsiteY11" fmla="*/ 1337557 h 1644650"/>
              <a:gd name="connsiteX12" fmla="*/ 2152448 w 5431011"/>
              <a:gd name="connsiteY12" fmla="*/ 1337557 h 1644650"/>
              <a:gd name="connsiteX13" fmla="*/ 1577182 w 5431011"/>
              <a:gd name="connsiteY13" fmla="*/ 1337557 h 1644650"/>
              <a:gd name="connsiteX14" fmla="*/ 1299283 w 5431011"/>
              <a:gd name="connsiteY14" fmla="*/ 1337557 h 1644650"/>
              <a:gd name="connsiteX15" fmla="*/ 99019 w 5431011"/>
              <a:gd name="connsiteY15" fmla="*/ 1337557 h 1644650"/>
              <a:gd name="connsiteX16" fmla="*/ 0 w 5431011"/>
              <a:gd name="connsiteY16" fmla="*/ 1248352 h 1644650"/>
              <a:gd name="connsiteX17" fmla="*/ 0 w 5431011"/>
              <a:gd name="connsiteY17" fmla="*/ 396293 h 1644650"/>
              <a:gd name="connsiteX18" fmla="*/ 99019 w 5431011"/>
              <a:gd name="connsiteY18" fmla="*/ 307088 h 1644650"/>
              <a:gd name="connsiteX19" fmla="*/ 1299283 w 5431011"/>
              <a:gd name="connsiteY19" fmla="*/ 307088 h 1644650"/>
              <a:gd name="connsiteX20" fmla="*/ 1577182 w 5431011"/>
              <a:gd name="connsiteY20" fmla="*/ 307088 h 1644650"/>
              <a:gd name="connsiteX21" fmla="*/ 2152448 w 5431011"/>
              <a:gd name="connsiteY21" fmla="*/ 307088 h 1644650"/>
              <a:gd name="connsiteX22" fmla="*/ 2777446 w 5431011"/>
              <a:gd name="connsiteY22" fmla="*/ 307088 h 1644650"/>
              <a:gd name="connsiteX23" fmla="*/ 3630611 w 5431011"/>
              <a:gd name="connsiteY23" fmla="*/ 307088 h 1644650"/>
              <a:gd name="connsiteX24" fmla="*/ 3630611 w 5431011"/>
              <a:gd name="connsiteY24" fmla="*/ 307089 h 1644650"/>
              <a:gd name="connsiteX25" fmla="*/ 4209215 w 5431011"/>
              <a:gd name="connsiteY25" fmla="*/ 307089 h 1644650"/>
              <a:gd name="connsiteX26" fmla="*/ 4209215 w 5431011"/>
              <a:gd name="connsiteY26" fmla="*/ 88692 h 1644650"/>
              <a:gd name="connsiteX27" fmla="*/ 4264984 w 5431011"/>
              <a:gd name="connsiteY27" fmla="*/ 8715 h 1644650"/>
              <a:gd name="connsiteX28" fmla="*/ 4308233 w 5431011"/>
              <a:gd name="connsiteY28" fmla="*/ 0 h 1644650"/>
              <a:gd name="connsiteX29" fmla="*/ 4369693 w 5431011"/>
              <a:gd name="connsiteY29" fmla="*/ 18968 h 1644650"/>
              <a:gd name="connsiteX30" fmla="*/ 4785115 w 5431011"/>
              <a:gd name="connsiteY30" fmla="*/ 316830 h 1644650"/>
              <a:gd name="connsiteX31" fmla="*/ 4815845 w 5431011"/>
              <a:gd name="connsiteY31" fmla="*/ 338875 h 1644650"/>
              <a:gd name="connsiteX32" fmla="*/ 5393452 w 5431011"/>
              <a:gd name="connsiteY32" fmla="*/ 752088 h 1644650"/>
              <a:gd name="connsiteX33" fmla="*/ 5431011 w 5431011"/>
              <a:gd name="connsiteY33" fmla="*/ 822324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31011" h="1644650">
                <a:moveTo>
                  <a:pt x="5431011" y="822324"/>
                </a:moveTo>
                <a:cubicBezTo>
                  <a:pt x="5431011" y="849496"/>
                  <a:pt x="5417353" y="875130"/>
                  <a:pt x="5393452" y="892048"/>
                </a:cubicBezTo>
                <a:lnTo>
                  <a:pt x="4815845" y="1305774"/>
                </a:lnTo>
                <a:cubicBezTo>
                  <a:pt x="4807309" y="1314489"/>
                  <a:pt x="4797065" y="1322179"/>
                  <a:pt x="4785115" y="1327306"/>
                </a:cubicBezTo>
                <a:lnTo>
                  <a:pt x="4369693" y="1625168"/>
                </a:lnTo>
                <a:cubicBezTo>
                  <a:pt x="4351482" y="1637985"/>
                  <a:pt x="4329857" y="1644650"/>
                  <a:pt x="4308233" y="1644650"/>
                </a:cubicBezTo>
                <a:cubicBezTo>
                  <a:pt x="4293437" y="1644650"/>
                  <a:pt x="4278641" y="1641574"/>
                  <a:pt x="4264983" y="1635421"/>
                </a:cubicBezTo>
                <a:cubicBezTo>
                  <a:pt x="4230839" y="1620554"/>
                  <a:pt x="4209214" y="1589281"/>
                  <a:pt x="4209214" y="1555445"/>
                </a:cubicBezTo>
                <a:lnTo>
                  <a:pt x="4209214" y="1337558"/>
                </a:lnTo>
                <a:lnTo>
                  <a:pt x="3221497" y="1337558"/>
                </a:lnTo>
                <a:lnTo>
                  <a:pt x="3221491" y="1337557"/>
                </a:lnTo>
                <a:lnTo>
                  <a:pt x="2777446" y="1337557"/>
                </a:lnTo>
                <a:lnTo>
                  <a:pt x="2152448" y="1337557"/>
                </a:lnTo>
                <a:lnTo>
                  <a:pt x="1577182" y="1337557"/>
                </a:lnTo>
                <a:lnTo>
                  <a:pt x="1299283" y="1337557"/>
                </a:lnTo>
                <a:lnTo>
                  <a:pt x="99019" y="1337557"/>
                </a:lnTo>
                <a:cubicBezTo>
                  <a:pt x="44388" y="1337557"/>
                  <a:pt x="0" y="1297569"/>
                  <a:pt x="0" y="1248352"/>
                </a:cubicBezTo>
                <a:lnTo>
                  <a:pt x="0" y="396293"/>
                </a:lnTo>
                <a:cubicBezTo>
                  <a:pt x="0" y="347076"/>
                  <a:pt x="44388" y="307088"/>
                  <a:pt x="99019" y="307088"/>
                </a:cubicBezTo>
                <a:lnTo>
                  <a:pt x="1299283" y="307088"/>
                </a:lnTo>
                <a:lnTo>
                  <a:pt x="1577182" y="307088"/>
                </a:lnTo>
                <a:lnTo>
                  <a:pt x="2152448" y="307088"/>
                </a:lnTo>
                <a:lnTo>
                  <a:pt x="2777446" y="307088"/>
                </a:lnTo>
                <a:lnTo>
                  <a:pt x="3630611" y="307088"/>
                </a:lnTo>
                <a:lnTo>
                  <a:pt x="3630611" y="307089"/>
                </a:lnTo>
                <a:lnTo>
                  <a:pt x="4209215" y="307089"/>
                </a:lnTo>
                <a:lnTo>
                  <a:pt x="4209215" y="88692"/>
                </a:lnTo>
                <a:cubicBezTo>
                  <a:pt x="4209215" y="54855"/>
                  <a:pt x="4230840" y="23582"/>
                  <a:pt x="4264984" y="8715"/>
                </a:cubicBezTo>
                <a:cubicBezTo>
                  <a:pt x="4278642" y="2563"/>
                  <a:pt x="4293437" y="0"/>
                  <a:pt x="4308233" y="0"/>
                </a:cubicBezTo>
                <a:cubicBezTo>
                  <a:pt x="4329858" y="0"/>
                  <a:pt x="4351483" y="6152"/>
                  <a:pt x="4369693" y="18968"/>
                </a:cubicBezTo>
                <a:lnTo>
                  <a:pt x="4785115" y="316830"/>
                </a:lnTo>
                <a:cubicBezTo>
                  <a:pt x="4797065" y="321957"/>
                  <a:pt x="4807309" y="329647"/>
                  <a:pt x="4815845" y="338875"/>
                </a:cubicBezTo>
                <a:lnTo>
                  <a:pt x="5393452" y="752088"/>
                </a:lnTo>
                <a:cubicBezTo>
                  <a:pt x="5417353" y="769007"/>
                  <a:pt x="5431011" y="795153"/>
                  <a:pt x="5431011" y="82232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906CE90-7C56-4ABB-A23F-2B669833E29E}"/>
              </a:ext>
            </a:extLst>
          </p:cNvPr>
          <p:cNvSpPr>
            <a:spLocks/>
          </p:cNvSpPr>
          <p:nvPr/>
        </p:nvSpPr>
        <p:spPr bwMode="auto">
          <a:xfrm rot="16200000">
            <a:off x="2215261" y="3092646"/>
            <a:ext cx="5543393" cy="839343"/>
          </a:xfrm>
          <a:custGeom>
            <a:avLst/>
            <a:gdLst>
              <a:gd name="connsiteX0" fmla="*/ 5431011 w 5431011"/>
              <a:gd name="connsiteY0" fmla="*/ 0 h 822326"/>
              <a:gd name="connsiteX1" fmla="*/ 5421194 w 5431011"/>
              <a:gd name="connsiteY1" fmla="*/ 38706 h 822326"/>
              <a:gd name="connsiteX2" fmla="*/ 5393452 w 5431011"/>
              <a:gd name="connsiteY2" fmla="*/ 69723 h 822326"/>
              <a:gd name="connsiteX3" fmla="*/ 4815845 w 5431011"/>
              <a:gd name="connsiteY3" fmla="*/ 483450 h 822326"/>
              <a:gd name="connsiteX4" fmla="*/ 4785115 w 5431011"/>
              <a:gd name="connsiteY4" fmla="*/ 504982 h 822326"/>
              <a:gd name="connsiteX5" fmla="*/ 4369693 w 5431011"/>
              <a:gd name="connsiteY5" fmla="*/ 802844 h 822326"/>
              <a:gd name="connsiteX6" fmla="*/ 4308233 w 5431011"/>
              <a:gd name="connsiteY6" fmla="*/ 822326 h 822326"/>
              <a:gd name="connsiteX7" fmla="*/ 4264983 w 5431011"/>
              <a:gd name="connsiteY7" fmla="*/ 813096 h 822326"/>
              <a:gd name="connsiteX8" fmla="*/ 4209214 w 5431011"/>
              <a:gd name="connsiteY8" fmla="*/ 733120 h 822326"/>
              <a:gd name="connsiteX9" fmla="*/ 4209214 w 5431011"/>
              <a:gd name="connsiteY9" fmla="*/ 515234 h 822326"/>
              <a:gd name="connsiteX10" fmla="*/ 3221497 w 5431011"/>
              <a:gd name="connsiteY10" fmla="*/ 515234 h 822326"/>
              <a:gd name="connsiteX11" fmla="*/ 3221491 w 5431011"/>
              <a:gd name="connsiteY11" fmla="*/ 515232 h 822326"/>
              <a:gd name="connsiteX12" fmla="*/ 2777446 w 5431011"/>
              <a:gd name="connsiteY12" fmla="*/ 515232 h 822326"/>
              <a:gd name="connsiteX13" fmla="*/ 2152448 w 5431011"/>
              <a:gd name="connsiteY13" fmla="*/ 515232 h 822326"/>
              <a:gd name="connsiteX14" fmla="*/ 1577182 w 5431011"/>
              <a:gd name="connsiteY14" fmla="*/ 515232 h 822326"/>
              <a:gd name="connsiteX15" fmla="*/ 1299283 w 5431011"/>
              <a:gd name="connsiteY15" fmla="*/ 515232 h 822326"/>
              <a:gd name="connsiteX16" fmla="*/ 99019 w 5431011"/>
              <a:gd name="connsiteY16" fmla="*/ 515232 h 822326"/>
              <a:gd name="connsiteX17" fmla="*/ 0 w 5431011"/>
              <a:gd name="connsiteY17" fmla="*/ 426028 h 822326"/>
              <a:gd name="connsiteX18" fmla="*/ 0 w 5431011"/>
              <a:gd name="connsiteY18" fmla="*/ 0 h 8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31011" h="822326">
                <a:moveTo>
                  <a:pt x="5431011" y="0"/>
                </a:moveTo>
                <a:lnTo>
                  <a:pt x="5421194" y="38706"/>
                </a:lnTo>
                <a:cubicBezTo>
                  <a:pt x="5414792" y="50626"/>
                  <a:pt x="5405402" y="61264"/>
                  <a:pt x="5393452" y="69723"/>
                </a:cubicBezTo>
                <a:lnTo>
                  <a:pt x="4815845" y="483450"/>
                </a:lnTo>
                <a:cubicBezTo>
                  <a:pt x="4807309" y="492164"/>
                  <a:pt x="4797065" y="499854"/>
                  <a:pt x="4785115" y="504982"/>
                </a:cubicBezTo>
                <a:lnTo>
                  <a:pt x="4369693" y="802844"/>
                </a:lnTo>
                <a:cubicBezTo>
                  <a:pt x="4351482" y="815660"/>
                  <a:pt x="4329857" y="822326"/>
                  <a:pt x="4308233" y="822326"/>
                </a:cubicBezTo>
                <a:cubicBezTo>
                  <a:pt x="4293437" y="822326"/>
                  <a:pt x="4278641" y="819250"/>
                  <a:pt x="4264983" y="813096"/>
                </a:cubicBezTo>
                <a:cubicBezTo>
                  <a:pt x="4230839" y="798230"/>
                  <a:pt x="4209214" y="766956"/>
                  <a:pt x="4209214" y="733120"/>
                </a:cubicBezTo>
                <a:lnTo>
                  <a:pt x="4209214" y="515234"/>
                </a:lnTo>
                <a:lnTo>
                  <a:pt x="3221497" y="515234"/>
                </a:lnTo>
                <a:lnTo>
                  <a:pt x="3221491" y="515232"/>
                </a:lnTo>
                <a:lnTo>
                  <a:pt x="2777446" y="515232"/>
                </a:lnTo>
                <a:lnTo>
                  <a:pt x="2152448" y="515232"/>
                </a:lnTo>
                <a:lnTo>
                  <a:pt x="1577182" y="515232"/>
                </a:lnTo>
                <a:lnTo>
                  <a:pt x="1299283" y="515232"/>
                </a:lnTo>
                <a:lnTo>
                  <a:pt x="99019" y="515232"/>
                </a:lnTo>
                <a:cubicBezTo>
                  <a:pt x="44388" y="515232"/>
                  <a:pt x="0" y="475244"/>
                  <a:pt x="0" y="4260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036155-1C5C-4CAD-A268-85FE8D9B0554}"/>
              </a:ext>
            </a:extLst>
          </p:cNvPr>
          <p:cNvGrpSpPr/>
          <p:nvPr/>
        </p:nvGrpSpPr>
        <p:grpSpPr>
          <a:xfrm>
            <a:off x="2489703" y="4952354"/>
            <a:ext cx="3818269" cy="1238568"/>
            <a:chOff x="3962400" y="4237610"/>
            <a:chExt cx="2998787" cy="989011"/>
          </a:xfrm>
        </p:grpSpPr>
        <p:sp>
          <p:nvSpPr>
            <p:cNvPr id="38" name="Freeform 449">
              <a:extLst>
                <a:ext uri="{FF2B5EF4-FFF2-40B4-BE49-F238E27FC236}">
                  <a16:creationId xmlns:a16="http://schemas.microsoft.com/office/drawing/2014/main" id="{AB4DEF78-EF75-48A7-B358-EF79682E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400" y="4610671"/>
              <a:ext cx="609600" cy="615950"/>
            </a:xfrm>
            <a:custGeom>
              <a:avLst/>
              <a:gdLst>
                <a:gd name="T0" fmla="*/ 0 w 1070"/>
                <a:gd name="T1" fmla="*/ 247 h 1199"/>
                <a:gd name="T2" fmla="*/ 795 w 1070"/>
                <a:gd name="T3" fmla="*/ 0 h 1199"/>
                <a:gd name="T4" fmla="*/ 1070 w 1070"/>
                <a:gd name="T5" fmla="*/ 952 h 1199"/>
                <a:gd name="T6" fmla="*/ 275 w 1070"/>
                <a:gd name="T7" fmla="*/ 1199 h 1199"/>
                <a:gd name="T8" fmla="*/ 272 w 1070"/>
                <a:gd name="T9" fmla="*/ 682 h 1199"/>
                <a:gd name="T10" fmla="*/ 0 w 1070"/>
                <a:gd name="T11" fmla="*/ 247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199">
                  <a:moveTo>
                    <a:pt x="0" y="247"/>
                  </a:moveTo>
                  <a:lnTo>
                    <a:pt x="795" y="0"/>
                  </a:lnTo>
                  <a:lnTo>
                    <a:pt x="1070" y="952"/>
                  </a:lnTo>
                  <a:lnTo>
                    <a:pt x="275" y="1199"/>
                  </a:lnTo>
                  <a:lnTo>
                    <a:pt x="272" y="682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39" name="Freeform 450">
              <a:extLst>
                <a:ext uri="{FF2B5EF4-FFF2-40B4-BE49-F238E27FC236}">
                  <a16:creationId xmlns:a16="http://schemas.microsoft.com/office/drawing/2014/main" id="{0F535F78-0AFF-41EB-B7A6-994DB9205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950" y="4950398"/>
              <a:ext cx="273050" cy="149225"/>
            </a:xfrm>
            <a:custGeom>
              <a:avLst/>
              <a:gdLst>
                <a:gd name="T0" fmla="*/ 0 w 480"/>
                <a:gd name="T1" fmla="*/ 124 h 291"/>
                <a:gd name="T2" fmla="*/ 236 w 480"/>
                <a:gd name="T3" fmla="*/ 45 h 291"/>
                <a:gd name="T4" fmla="*/ 396 w 480"/>
                <a:gd name="T5" fmla="*/ 0 h 291"/>
                <a:gd name="T6" fmla="*/ 480 w 480"/>
                <a:gd name="T7" fmla="*/ 291 h 291"/>
                <a:gd name="T8" fmla="*/ 0 w 480"/>
                <a:gd name="T9" fmla="*/ 12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0" h="291">
                  <a:moveTo>
                    <a:pt x="0" y="124"/>
                  </a:moveTo>
                  <a:cubicBezTo>
                    <a:pt x="0" y="124"/>
                    <a:pt x="176" y="63"/>
                    <a:pt x="236" y="45"/>
                  </a:cubicBezTo>
                  <a:cubicBezTo>
                    <a:pt x="276" y="32"/>
                    <a:pt x="396" y="0"/>
                    <a:pt x="396" y="0"/>
                  </a:cubicBezTo>
                  <a:lnTo>
                    <a:pt x="480" y="29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40" name="Freeform 452">
              <a:extLst>
                <a:ext uri="{FF2B5EF4-FFF2-40B4-BE49-F238E27FC236}">
                  <a16:creationId xmlns:a16="http://schemas.microsoft.com/office/drawing/2014/main" id="{D0FF0593-5DC0-40D7-B962-EACE3D6DA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2737" y="4237610"/>
              <a:ext cx="2838450" cy="776288"/>
            </a:xfrm>
            <a:custGeom>
              <a:avLst/>
              <a:gdLst>
                <a:gd name="T0" fmla="*/ 4679 w 4989"/>
                <a:gd name="T1" fmla="*/ 1512 h 1512"/>
                <a:gd name="T2" fmla="*/ 311 w 4989"/>
                <a:gd name="T3" fmla="*/ 1512 h 1512"/>
                <a:gd name="T4" fmla="*/ 0 w 4989"/>
                <a:gd name="T5" fmla="*/ 573 h 1512"/>
                <a:gd name="T6" fmla="*/ 4989 w 4989"/>
                <a:gd name="T7" fmla="*/ 573 h 1512"/>
                <a:gd name="T8" fmla="*/ 4679 w 4989"/>
                <a:gd name="T9" fmla="*/ 1512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2">
                  <a:moveTo>
                    <a:pt x="4679" y="1512"/>
                  </a:moveTo>
                  <a:cubicBezTo>
                    <a:pt x="3263" y="1010"/>
                    <a:pt x="1726" y="1010"/>
                    <a:pt x="311" y="1512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  <p:sp>
        <p:nvSpPr>
          <p:cNvPr id="41" name="Freeform 452">
            <a:extLst>
              <a:ext uri="{FF2B5EF4-FFF2-40B4-BE49-F238E27FC236}">
                <a16:creationId xmlns:a16="http://schemas.microsoft.com/office/drawing/2014/main" id="{3AFF643A-1055-41F9-B358-C1320E7A2859}"/>
              </a:ext>
            </a:extLst>
          </p:cNvPr>
          <p:cNvSpPr>
            <a:spLocks/>
          </p:cNvSpPr>
          <p:nvPr/>
        </p:nvSpPr>
        <p:spPr bwMode="auto">
          <a:xfrm>
            <a:off x="2684429" y="4020459"/>
            <a:ext cx="3614117" cy="972169"/>
          </a:xfrm>
          <a:custGeom>
            <a:avLst/>
            <a:gdLst>
              <a:gd name="T0" fmla="*/ 4679 w 4989"/>
              <a:gd name="T1" fmla="*/ 1512 h 1512"/>
              <a:gd name="T2" fmla="*/ 311 w 4989"/>
              <a:gd name="T3" fmla="*/ 1512 h 1512"/>
              <a:gd name="T4" fmla="*/ 0 w 4989"/>
              <a:gd name="T5" fmla="*/ 573 h 1512"/>
              <a:gd name="T6" fmla="*/ 4989 w 4989"/>
              <a:gd name="T7" fmla="*/ 573 h 1512"/>
              <a:gd name="T8" fmla="*/ 4679 w 4989"/>
              <a:gd name="T9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2">
                <a:moveTo>
                  <a:pt x="4679" y="1512"/>
                </a:moveTo>
                <a:cubicBezTo>
                  <a:pt x="3263" y="1010"/>
                  <a:pt x="1726" y="1010"/>
                  <a:pt x="311" y="1512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8D7B65-9D47-491A-A19F-B63A05F5F48F}"/>
              </a:ext>
            </a:extLst>
          </p:cNvPr>
          <p:cNvGrpSpPr/>
          <p:nvPr/>
        </p:nvGrpSpPr>
        <p:grpSpPr>
          <a:xfrm>
            <a:off x="2684428" y="2194697"/>
            <a:ext cx="3969869" cy="970179"/>
            <a:chOff x="4045747" y="2043115"/>
            <a:chExt cx="3117850" cy="774700"/>
          </a:xfrm>
        </p:grpSpPr>
        <p:sp>
          <p:nvSpPr>
            <p:cNvPr id="73" name="Freeform 447">
              <a:extLst>
                <a:ext uri="{FF2B5EF4-FFF2-40B4-BE49-F238E27FC236}">
                  <a16:creationId xmlns:a16="http://schemas.microsoft.com/office/drawing/2014/main" id="{80D796CC-28A3-49A8-93E2-1E1F9D68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997" y="2124077"/>
              <a:ext cx="609600" cy="614363"/>
            </a:xfrm>
            <a:custGeom>
              <a:avLst/>
              <a:gdLst>
                <a:gd name="T0" fmla="*/ 1071 w 1071"/>
                <a:gd name="T1" fmla="*/ 246 h 1199"/>
                <a:gd name="T2" fmla="*/ 276 w 1071"/>
                <a:gd name="T3" fmla="*/ 0 h 1199"/>
                <a:gd name="T4" fmla="*/ 0 w 1071"/>
                <a:gd name="T5" fmla="*/ 952 h 1199"/>
                <a:gd name="T6" fmla="*/ 795 w 1071"/>
                <a:gd name="T7" fmla="*/ 1199 h 1199"/>
                <a:gd name="T8" fmla="*/ 798 w 1071"/>
                <a:gd name="T9" fmla="*/ 682 h 1199"/>
                <a:gd name="T10" fmla="*/ 1071 w 1071"/>
                <a:gd name="T11" fmla="*/ 24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1199">
                  <a:moveTo>
                    <a:pt x="1071" y="246"/>
                  </a:moveTo>
                  <a:lnTo>
                    <a:pt x="276" y="0"/>
                  </a:lnTo>
                  <a:lnTo>
                    <a:pt x="0" y="952"/>
                  </a:lnTo>
                  <a:lnTo>
                    <a:pt x="795" y="1199"/>
                  </a:lnTo>
                  <a:lnTo>
                    <a:pt x="798" y="682"/>
                  </a:lnTo>
                  <a:lnTo>
                    <a:pt x="1071" y="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74" name="Freeform 448">
              <a:extLst>
                <a:ext uri="{FF2B5EF4-FFF2-40B4-BE49-F238E27FC236}">
                  <a16:creationId xmlns:a16="http://schemas.microsoft.com/office/drawing/2014/main" id="{341702B0-CFB5-4209-B809-910F1224A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0360" y="2124077"/>
              <a:ext cx="225425" cy="212725"/>
            </a:xfrm>
            <a:custGeom>
              <a:avLst/>
              <a:gdLst>
                <a:gd name="T0" fmla="*/ 395 w 395"/>
                <a:gd name="T1" fmla="*/ 416 h 416"/>
                <a:gd name="T2" fmla="*/ 157 w 395"/>
                <a:gd name="T3" fmla="*/ 346 h 416"/>
                <a:gd name="T4" fmla="*/ 0 w 395"/>
                <a:gd name="T5" fmla="*/ 290 h 416"/>
                <a:gd name="T6" fmla="*/ 87 w 395"/>
                <a:gd name="T7" fmla="*/ 0 h 416"/>
                <a:gd name="T8" fmla="*/ 395 w 395"/>
                <a:gd name="T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416">
                  <a:moveTo>
                    <a:pt x="395" y="416"/>
                  </a:moveTo>
                  <a:cubicBezTo>
                    <a:pt x="395" y="416"/>
                    <a:pt x="216" y="365"/>
                    <a:pt x="157" y="346"/>
                  </a:cubicBezTo>
                  <a:cubicBezTo>
                    <a:pt x="117" y="333"/>
                    <a:pt x="0" y="290"/>
                    <a:pt x="0" y="290"/>
                  </a:cubicBezTo>
                  <a:lnTo>
                    <a:pt x="87" y="0"/>
                  </a:lnTo>
                  <a:lnTo>
                    <a:pt x="395" y="41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  <p:sp>
          <p:nvSpPr>
            <p:cNvPr id="75" name="Freeform 451">
              <a:extLst>
                <a:ext uri="{FF2B5EF4-FFF2-40B4-BE49-F238E27FC236}">
                  <a16:creationId xmlns:a16="http://schemas.microsoft.com/office/drawing/2014/main" id="{78CDE901-BF74-4B47-BE27-10665560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747" y="2043115"/>
              <a:ext cx="2838450" cy="774700"/>
            </a:xfrm>
            <a:custGeom>
              <a:avLst/>
              <a:gdLst>
                <a:gd name="T0" fmla="*/ 4679 w 4989"/>
                <a:gd name="T1" fmla="*/ 1511 h 1511"/>
                <a:gd name="T2" fmla="*/ 311 w 4989"/>
                <a:gd name="T3" fmla="*/ 1511 h 1511"/>
                <a:gd name="T4" fmla="*/ 0 w 4989"/>
                <a:gd name="T5" fmla="*/ 573 h 1511"/>
                <a:gd name="T6" fmla="*/ 4989 w 4989"/>
                <a:gd name="T7" fmla="*/ 573 h 1511"/>
                <a:gd name="T8" fmla="*/ 4679 w 4989"/>
                <a:gd name="T9" fmla="*/ 1511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89" h="1511">
                  <a:moveTo>
                    <a:pt x="4679" y="1511"/>
                  </a:moveTo>
                  <a:cubicBezTo>
                    <a:pt x="3263" y="1010"/>
                    <a:pt x="1726" y="1010"/>
                    <a:pt x="311" y="1511"/>
                  </a:cubicBezTo>
                  <a:cubicBezTo>
                    <a:pt x="207" y="1199"/>
                    <a:pt x="104" y="886"/>
                    <a:pt x="0" y="573"/>
                  </a:cubicBezTo>
                  <a:cubicBezTo>
                    <a:pt x="1617" y="0"/>
                    <a:pt x="3372" y="0"/>
                    <a:pt x="4989" y="573"/>
                  </a:cubicBezTo>
                  <a:cubicBezTo>
                    <a:pt x="4886" y="886"/>
                    <a:pt x="4782" y="1199"/>
                    <a:pt x="4679" y="15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b="1"/>
            </a:p>
          </p:txBody>
        </p:sp>
      </p:grpSp>
      <p:sp>
        <p:nvSpPr>
          <p:cNvPr id="76" name="Freeform 451">
            <a:extLst>
              <a:ext uri="{FF2B5EF4-FFF2-40B4-BE49-F238E27FC236}">
                <a16:creationId xmlns:a16="http://schemas.microsoft.com/office/drawing/2014/main" id="{918D68B1-4B13-4696-A49D-38DED0327568}"/>
              </a:ext>
            </a:extLst>
          </p:cNvPr>
          <p:cNvSpPr>
            <a:spLocks/>
          </p:cNvSpPr>
          <p:nvPr/>
        </p:nvSpPr>
        <p:spPr bwMode="auto">
          <a:xfrm>
            <a:off x="2684429" y="3112193"/>
            <a:ext cx="3614117" cy="970179"/>
          </a:xfrm>
          <a:custGeom>
            <a:avLst/>
            <a:gdLst>
              <a:gd name="T0" fmla="*/ 4679 w 4989"/>
              <a:gd name="T1" fmla="*/ 1511 h 1511"/>
              <a:gd name="T2" fmla="*/ 311 w 4989"/>
              <a:gd name="T3" fmla="*/ 1511 h 1511"/>
              <a:gd name="T4" fmla="*/ 0 w 4989"/>
              <a:gd name="T5" fmla="*/ 573 h 1511"/>
              <a:gd name="T6" fmla="*/ 4989 w 4989"/>
              <a:gd name="T7" fmla="*/ 573 h 1511"/>
              <a:gd name="T8" fmla="*/ 4679 w 4989"/>
              <a:gd name="T9" fmla="*/ 1511 h 1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9" h="1511">
                <a:moveTo>
                  <a:pt x="4679" y="1511"/>
                </a:moveTo>
                <a:cubicBezTo>
                  <a:pt x="3263" y="1010"/>
                  <a:pt x="1726" y="1010"/>
                  <a:pt x="311" y="1511"/>
                </a:cubicBezTo>
                <a:cubicBezTo>
                  <a:pt x="207" y="1199"/>
                  <a:pt x="104" y="886"/>
                  <a:pt x="0" y="573"/>
                </a:cubicBezTo>
                <a:cubicBezTo>
                  <a:pt x="1617" y="0"/>
                  <a:pt x="3372" y="0"/>
                  <a:pt x="4989" y="573"/>
                </a:cubicBezTo>
                <a:cubicBezTo>
                  <a:pt x="4886" y="886"/>
                  <a:pt x="4782" y="1199"/>
                  <a:pt x="4679" y="15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7401D-E8D2-4C7A-8C23-8CD283307784}"/>
              </a:ext>
            </a:extLst>
          </p:cNvPr>
          <p:cNvSpPr txBox="1"/>
          <p:nvPr/>
        </p:nvSpPr>
        <p:spPr>
          <a:xfrm>
            <a:off x="5483015" y="5169589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8B51DE-5951-4A86-95F6-E8F5061EF9DA}"/>
              </a:ext>
            </a:extLst>
          </p:cNvPr>
          <p:cNvSpPr txBox="1"/>
          <p:nvPr/>
        </p:nvSpPr>
        <p:spPr>
          <a:xfrm>
            <a:off x="2805705" y="4287774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F78B4F-6AEF-4B08-AAA1-869824E54CD0}"/>
              </a:ext>
            </a:extLst>
          </p:cNvPr>
          <p:cNvSpPr txBox="1"/>
          <p:nvPr/>
        </p:nvSpPr>
        <p:spPr>
          <a:xfrm>
            <a:off x="5483015" y="3366301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76CC7A-177B-4279-A459-E01F85D3AF76}"/>
              </a:ext>
            </a:extLst>
          </p:cNvPr>
          <p:cNvSpPr txBox="1"/>
          <p:nvPr/>
        </p:nvSpPr>
        <p:spPr>
          <a:xfrm>
            <a:off x="2805705" y="2405316"/>
            <a:ext cx="726898" cy="6911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D0978-241E-4018-B1B8-EB393F2F0862}"/>
              </a:ext>
            </a:extLst>
          </p:cNvPr>
          <p:cNvSpPr/>
          <p:nvPr/>
        </p:nvSpPr>
        <p:spPr>
          <a:xfrm>
            <a:off x="3778865" y="5189116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D3099B6-94F7-4D73-BD50-A909CAD46F96}"/>
              </a:ext>
            </a:extLst>
          </p:cNvPr>
          <p:cNvSpPr/>
          <p:nvPr/>
        </p:nvSpPr>
        <p:spPr>
          <a:xfrm>
            <a:off x="3778864" y="4269977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43601A2-CC47-48DD-81CF-ACB8D1BD4F3A}"/>
              </a:ext>
            </a:extLst>
          </p:cNvPr>
          <p:cNvSpPr/>
          <p:nvPr/>
        </p:nvSpPr>
        <p:spPr>
          <a:xfrm>
            <a:off x="3778864" y="3350837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5DAED01-DC92-41F3-9197-0BDB1BFA73E6}"/>
              </a:ext>
            </a:extLst>
          </p:cNvPr>
          <p:cNvSpPr/>
          <p:nvPr/>
        </p:nvSpPr>
        <p:spPr>
          <a:xfrm>
            <a:off x="3778864" y="2431698"/>
            <a:ext cx="15768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8313024-A6C5-418D-8309-6518629D2C7A}"/>
              </a:ext>
            </a:extLst>
          </p:cNvPr>
          <p:cNvGrpSpPr/>
          <p:nvPr/>
        </p:nvGrpSpPr>
        <p:grpSpPr>
          <a:xfrm>
            <a:off x="6697329" y="3065427"/>
            <a:ext cx="2202816" cy="1260003"/>
            <a:chOff x="8921977" y="1394910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46E47D-80D1-451B-A8D4-28B1E4D8020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3204E58-D0E6-4E22-86DD-A838FDBE2B2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F958C875-C7E9-42F2-822D-7B9DEE8CF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3225" y="3111821"/>
            <a:ext cx="421073" cy="421073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B154A063-726F-42E9-872F-95BF2BEA7B2E}"/>
              </a:ext>
            </a:extLst>
          </p:cNvPr>
          <p:cNvGrpSpPr/>
          <p:nvPr/>
        </p:nvGrpSpPr>
        <p:grpSpPr>
          <a:xfrm>
            <a:off x="6691483" y="4915533"/>
            <a:ext cx="2202816" cy="1260003"/>
            <a:chOff x="8921977" y="400157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C34C602-E6B0-4767-89D1-C7535A7DB954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3432D72-BF93-48A4-B3D5-23320519DBA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B0F3CDA4-4CB5-442B-BA7F-FBF99B41A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3225" y="4931703"/>
            <a:ext cx="421073" cy="421073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F358F678-EB64-4EC4-865B-2871C86305D5}"/>
              </a:ext>
            </a:extLst>
          </p:cNvPr>
          <p:cNvGrpSpPr/>
          <p:nvPr/>
        </p:nvGrpSpPr>
        <p:grpSpPr>
          <a:xfrm>
            <a:off x="249702" y="3988978"/>
            <a:ext cx="2202816" cy="1260003"/>
            <a:chOff x="332936" y="4580523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119FFF4-B62B-4476-986A-7764E11730A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A8EF0A2-77BB-43B8-BA67-29B8133CEB6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052FDADC-5CCA-4733-8ADD-566E23086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464" y="3978496"/>
            <a:ext cx="421073" cy="421073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05B528C4-3CC7-4569-A57C-9492A8A670F3}"/>
              </a:ext>
            </a:extLst>
          </p:cNvPr>
          <p:cNvGrpSpPr/>
          <p:nvPr/>
        </p:nvGrpSpPr>
        <p:grpSpPr>
          <a:xfrm>
            <a:off x="255548" y="2153482"/>
            <a:ext cx="2202816" cy="1260003"/>
            <a:chOff x="332936" y="2555951"/>
            <a:chExt cx="2937088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4F389C7-1A1C-48A2-96D8-995C3616716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2F6F14-197C-4931-BB80-6DDC274D388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90A70004-15BF-49D2-92E7-1AAB06BDE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4778" y="2165208"/>
            <a:ext cx="421073" cy="4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384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 and Ribbons for PowerPoint</vt:lpstr>
      <vt:lpstr>Up Arrow and Ribbons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 and Ribbons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2019-03-01T00:23:33Z</dcterms:modified>
  <cp:category>Charts &amp; Diagrams</cp:category>
</cp:coreProperties>
</file>