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7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Chart – Slide Template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DFB2DDE-F30D-97BB-09E8-5224AA2FC6CF}"/>
              </a:ext>
            </a:extLst>
          </p:cNvPr>
          <p:cNvSpPr/>
          <p:nvPr/>
        </p:nvSpPr>
        <p:spPr>
          <a:xfrm>
            <a:off x="2198928" y="1788863"/>
            <a:ext cx="80682" cy="1417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CA220F8-88E6-B4E4-B853-1E20D0E7A894}"/>
              </a:ext>
            </a:extLst>
          </p:cNvPr>
          <p:cNvSpPr/>
          <p:nvPr/>
        </p:nvSpPr>
        <p:spPr>
          <a:xfrm>
            <a:off x="2198928" y="3703461"/>
            <a:ext cx="80682" cy="1417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9F3FC8-E380-8612-F843-4F43BB26D996}"/>
              </a:ext>
            </a:extLst>
          </p:cNvPr>
          <p:cNvSpPr/>
          <p:nvPr/>
        </p:nvSpPr>
        <p:spPr>
          <a:xfrm>
            <a:off x="6866681" y="1788863"/>
            <a:ext cx="80682" cy="1417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7546D3-8207-E21B-145A-099570FEE934}"/>
              </a:ext>
            </a:extLst>
          </p:cNvPr>
          <p:cNvSpPr/>
          <p:nvPr/>
        </p:nvSpPr>
        <p:spPr>
          <a:xfrm>
            <a:off x="6866681" y="3703461"/>
            <a:ext cx="80682" cy="1417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B52330-5F19-600F-5819-EA584300E62C}"/>
              </a:ext>
            </a:extLst>
          </p:cNvPr>
          <p:cNvGrpSpPr/>
          <p:nvPr/>
        </p:nvGrpSpPr>
        <p:grpSpPr>
          <a:xfrm>
            <a:off x="7108113" y="3706889"/>
            <a:ext cx="1780949" cy="1413892"/>
            <a:chOff x="8921977" y="1394910"/>
            <a:chExt cx="2926080" cy="188518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6E535FF-6C62-573C-AA0A-7CC622C7190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E1E1AF-D052-B9A3-FB4F-E6E601A1F2D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DC3A5BE-1AA7-73BD-8D42-C071D81C76C5}"/>
              </a:ext>
            </a:extLst>
          </p:cNvPr>
          <p:cNvGrpSpPr/>
          <p:nvPr/>
        </p:nvGrpSpPr>
        <p:grpSpPr>
          <a:xfrm>
            <a:off x="253830" y="3706889"/>
            <a:ext cx="1780949" cy="1413892"/>
            <a:chOff x="332936" y="2555951"/>
            <a:chExt cx="2926080" cy="188518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25BD088-12A5-F4F4-5A1E-508C38CA130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960587-F877-10EA-7437-72AAEBD871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4AE0B8D-ECBA-DF2E-C3A3-693E217BFD78}"/>
              </a:ext>
            </a:extLst>
          </p:cNvPr>
          <p:cNvGrpSpPr/>
          <p:nvPr/>
        </p:nvGrpSpPr>
        <p:grpSpPr>
          <a:xfrm>
            <a:off x="7108113" y="1792291"/>
            <a:ext cx="1780949" cy="1413892"/>
            <a:chOff x="8921977" y="1394910"/>
            <a:chExt cx="2926080" cy="188518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D064A62-551C-FC91-1083-69B18F9775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7FD1E4-10AF-3AA4-E437-B4B035A0910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0B226-6D37-BACF-36A5-F9826A56C360}"/>
              </a:ext>
            </a:extLst>
          </p:cNvPr>
          <p:cNvGrpSpPr/>
          <p:nvPr/>
        </p:nvGrpSpPr>
        <p:grpSpPr>
          <a:xfrm>
            <a:off x="253830" y="1792291"/>
            <a:ext cx="1780949" cy="1413892"/>
            <a:chOff x="332936" y="2555951"/>
            <a:chExt cx="2926080" cy="188518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BB890-0652-B0B7-04D8-8A28A88CB03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A9E685-E25C-8722-E2F7-E7D37FE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664B6F29-5B92-3C5B-EFF3-76056E68C3E2}"/>
              </a:ext>
            </a:extLst>
          </p:cNvPr>
          <p:cNvSpPr/>
          <p:nvPr/>
        </p:nvSpPr>
        <p:spPr>
          <a:xfrm>
            <a:off x="3679717" y="3478258"/>
            <a:ext cx="931997" cy="282765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2EF42E-8B64-60E4-29D7-2308EAE9E245}"/>
              </a:ext>
            </a:extLst>
          </p:cNvPr>
          <p:cNvGrpSpPr/>
          <p:nvPr/>
        </p:nvGrpSpPr>
        <p:grpSpPr>
          <a:xfrm>
            <a:off x="3294974" y="2210967"/>
            <a:ext cx="1701483" cy="1267291"/>
            <a:chOff x="2509403" y="988526"/>
            <a:chExt cx="1103488" cy="821895"/>
          </a:xfrm>
        </p:grpSpPr>
        <p:sp>
          <p:nvSpPr>
            <p:cNvPr id="107" name="Triangle">
              <a:extLst>
                <a:ext uri="{FF2B5EF4-FFF2-40B4-BE49-F238E27FC236}">
                  <a16:creationId xmlns:a16="http://schemas.microsoft.com/office/drawing/2014/main" id="{D574D4E8-C8AA-C291-04B3-C1240B52A8D8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Triangle">
              <a:extLst>
                <a:ext uri="{FF2B5EF4-FFF2-40B4-BE49-F238E27FC236}">
                  <a16:creationId xmlns:a16="http://schemas.microsoft.com/office/drawing/2014/main" id="{78273828-6DBE-5524-887F-08097612DD3F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3" name="Shape">
            <a:extLst>
              <a:ext uri="{FF2B5EF4-FFF2-40B4-BE49-F238E27FC236}">
                <a16:creationId xmlns:a16="http://schemas.microsoft.com/office/drawing/2014/main" id="{7B86BDB3-C676-F3BE-29E1-C68795E85A78}"/>
              </a:ext>
            </a:extLst>
          </p:cNvPr>
          <p:cNvSpPr/>
          <p:nvPr/>
        </p:nvSpPr>
        <p:spPr>
          <a:xfrm>
            <a:off x="5639147" y="2400599"/>
            <a:ext cx="584844" cy="390530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2742F8E-CAB6-55D1-3D53-5DDC11A2032E}"/>
              </a:ext>
            </a:extLst>
          </p:cNvPr>
          <p:cNvGrpSpPr/>
          <p:nvPr/>
        </p:nvGrpSpPr>
        <p:grpSpPr>
          <a:xfrm>
            <a:off x="5397715" y="1605354"/>
            <a:ext cx="1067708" cy="795245"/>
            <a:chOff x="6914195" y="1148208"/>
            <a:chExt cx="1103488" cy="821895"/>
          </a:xfrm>
        </p:grpSpPr>
        <p:sp>
          <p:nvSpPr>
            <p:cNvPr id="105" name="Triangle">
              <a:extLst>
                <a:ext uri="{FF2B5EF4-FFF2-40B4-BE49-F238E27FC236}">
                  <a16:creationId xmlns:a16="http://schemas.microsoft.com/office/drawing/2014/main" id="{FCCEE578-3BDD-F0C4-3C45-4D96A83D45A7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Triangle">
              <a:extLst>
                <a:ext uri="{FF2B5EF4-FFF2-40B4-BE49-F238E27FC236}">
                  <a16:creationId xmlns:a16="http://schemas.microsoft.com/office/drawing/2014/main" id="{E1A906AC-740A-A899-38D4-7CA595A86F65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5F84E9F8-CBEB-13B4-4D9F-64C2A902C513}"/>
              </a:ext>
            </a:extLst>
          </p:cNvPr>
          <p:cNvSpPr/>
          <p:nvPr/>
        </p:nvSpPr>
        <p:spPr>
          <a:xfrm>
            <a:off x="2920009" y="5052129"/>
            <a:ext cx="584844" cy="125377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333B14C-0D93-0A7B-900B-3A19337AFAAD}"/>
              </a:ext>
            </a:extLst>
          </p:cNvPr>
          <p:cNvGrpSpPr/>
          <p:nvPr/>
        </p:nvGrpSpPr>
        <p:grpSpPr>
          <a:xfrm>
            <a:off x="2678577" y="4256884"/>
            <a:ext cx="1067708" cy="795245"/>
            <a:chOff x="2509403" y="988526"/>
            <a:chExt cx="1103488" cy="821895"/>
          </a:xfrm>
        </p:grpSpPr>
        <p:sp>
          <p:nvSpPr>
            <p:cNvPr id="103" name="Triangle">
              <a:extLst>
                <a:ext uri="{FF2B5EF4-FFF2-40B4-BE49-F238E27FC236}">
                  <a16:creationId xmlns:a16="http://schemas.microsoft.com/office/drawing/2014/main" id="{926D8C65-570C-904A-435A-E08708E78016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Triangle">
              <a:extLst>
                <a:ext uri="{FF2B5EF4-FFF2-40B4-BE49-F238E27FC236}">
                  <a16:creationId xmlns:a16="http://schemas.microsoft.com/office/drawing/2014/main" id="{F6FB57BA-429A-4291-2C93-B2998844243B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7" name="Shape">
            <a:extLst>
              <a:ext uri="{FF2B5EF4-FFF2-40B4-BE49-F238E27FC236}">
                <a16:creationId xmlns:a16="http://schemas.microsoft.com/office/drawing/2014/main" id="{AC47500D-3667-3F17-18BC-954A7F5B2D99}"/>
              </a:ext>
            </a:extLst>
          </p:cNvPr>
          <p:cNvSpPr/>
          <p:nvPr/>
        </p:nvSpPr>
        <p:spPr>
          <a:xfrm>
            <a:off x="4786581" y="4684414"/>
            <a:ext cx="677700" cy="162149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8012936-FD3A-0A80-513F-1EBF98F88ADB}"/>
              </a:ext>
            </a:extLst>
          </p:cNvPr>
          <p:cNvGrpSpPr/>
          <p:nvPr/>
        </p:nvGrpSpPr>
        <p:grpSpPr>
          <a:xfrm>
            <a:off x="4506815" y="3762906"/>
            <a:ext cx="1237230" cy="921509"/>
            <a:chOff x="6914195" y="1148208"/>
            <a:chExt cx="1103488" cy="821895"/>
          </a:xfrm>
        </p:grpSpPr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812A7E0B-3A0B-CB97-C709-D5FC406A7BFE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8CC4FBE9-C3E5-3E7E-7975-C9F7D84A9866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9" name="Shape">
            <a:extLst>
              <a:ext uri="{FF2B5EF4-FFF2-40B4-BE49-F238E27FC236}">
                <a16:creationId xmlns:a16="http://schemas.microsoft.com/office/drawing/2014/main" id="{635F43EB-946D-CCDA-00DB-468AAE699147}"/>
              </a:ext>
            </a:extLst>
          </p:cNvPr>
          <p:cNvSpPr/>
          <p:nvPr/>
        </p:nvSpPr>
        <p:spPr>
          <a:xfrm>
            <a:off x="5776505" y="2092691"/>
            <a:ext cx="310126" cy="307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FB962C19-39C3-7C6F-9086-23375F312645}"/>
              </a:ext>
            </a:extLst>
          </p:cNvPr>
          <p:cNvSpPr/>
          <p:nvPr/>
        </p:nvSpPr>
        <p:spPr>
          <a:xfrm>
            <a:off x="3057369" y="4744221"/>
            <a:ext cx="310126" cy="307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A4630C2-989E-2379-8368-71A2129CC3B1}"/>
              </a:ext>
            </a:extLst>
          </p:cNvPr>
          <p:cNvSpPr/>
          <p:nvPr/>
        </p:nvSpPr>
        <p:spPr>
          <a:xfrm>
            <a:off x="4970368" y="4374288"/>
            <a:ext cx="310126" cy="31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566"/>
                </a:lnTo>
                <a:lnTo>
                  <a:pt x="0" y="9566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2034"/>
                </a:lnTo>
                <a:lnTo>
                  <a:pt x="0" y="12034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566"/>
                </a:lnTo>
                <a:lnTo>
                  <a:pt x="21600" y="9566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2034"/>
                </a:lnTo>
                <a:lnTo>
                  <a:pt x="12034" y="12034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313002-0433-B1D7-B889-61136D59126E}"/>
              </a:ext>
            </a:extLst>
          </p:cNvPr>
          <p:cNvGrpSpPr/>
          <p:nvPr/>
        </p:nvGrpSpPr>
        <p:grpSpPr>
          <a:xfrm>
            <a:off x="3758061" y="2749470"/>
            <a:ext cx="775309" cy="728788"/>
            <a:chOff x="5240649" y="2142363"/>
            <a:chExt cx="801290" cy="753211"/>
          </a:xfrm>
        </p:grpSpPr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045917DA-24CE-C2A1-4905-9321C0840C7E}"/>
                </a:ext>
              </a:extLst>
            </p:cNvPr>
            <p:cNvSpPr/>
            <p:nvPr/>
          </p:nvSpPr>
          <p:spPr>
            <a:xfrm>
              <a:off x="5240649" y="2577347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129BBE4-15C7-E593-929E-A84C12338B87}"/>
                </a:ext>
              </a:extLst>
            </p:cNvPr>
            <p:cNvSpPr/>
            <p:nvPr/>
          </p:nvSpPr>
          <p:spPr>
            <a:xfrm>
              <a:off x="5721421" y="2577347"/>
              <a:ext cx="320518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566" y="0"/>
                  </a:lnTo>
                  <a:lnTo>
                    <a:pt x="9566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566" y="21600"/>
                  </a:lnTo>
                  <a:lnTo>
                    <a:pt x="9566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2034" y="0"/>
                  </a:moveTo>
                  <a:lnTo>
                    <a:pt x="12034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2034" y="0"/>
                  </a:lnTo>
                  <a:close/>
                  <a:moveTo>
                    <a:pt x="12034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2034" y="11965"/>
                  </a:lnTo>
                  <a:lnTo>
                    <a:pt x="12034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05DFE9B9-3B27-9CA6-6DC0-9849AB953192}"/>
                </a:ext>
              </a:extLst>
            </p:cNvPr>
            <p:cNvSpPr/>
            <p:nvPr/>
          </p:nvSpPr>
          <p:spPr>
            <a:xfrm>
              <a:off x="5481035" y="2142363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4" name="TextBox 80">
            <a:extLst>
              <a:ext uri="{FF2B5EF4-FFF2-40B4-BE49-F238E27FC236}">
                <a16:creationId xmlns:a16="http://schemas.microsoft.com/office/drawing/2014/main" id="{2BAF3974-7B7A-1154-74F5-FD725FFAEBE3}"/>
              </a:ext>
            </a:extLst>
          </p:cNvPr>
          <p:cNvSpPr txBox="1"/>
          <p:nvPr/>
        </p:nvSpPr>
        <p:spPr>
          <a:xfrm>
            <a:off x="2902139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95" name="TextBox 81">
            <a:extLst>
              <a:ext uri="{FF2B5EF4-FFF2-40B4-BE49-F238E27FC236}">
                <a16:creationId xmlns:a16="http://schemas.microsoft.com/office/drawing/2014/main" id="{CF857B04-C1AB-BC7A-540A-8F28A6DC41F0}"/>
              </a:ext>
            </a:extLst>
          </p:cNvPr>
          <p:cNvSpPr txBox="1"/>
          <p:nvPr/>
        </p:nvSpPr>
        <p:spPr>
          <a:xfrm>
            <a:off x="3843915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80%</a:t>
            </a:r>
          </a:p>
        </p:txBody>
      </p:sp>
      <p:sp>
        <p:nvSpPr>
          <p:cNvPr id="96" name="TextBox 82">
            <a:extLst>
              <a:ext uri="{FF2B5EF4-FFF2-40B4-BE49-F238E27FC236}">
                <a16:creationId xmlns:a16="http://schemas.microsoft.com/office/drawing/2014/main" id="{805E31F9-1C7D-C5AE-AA32-8B3B795F83ED}"/>
              </a:ext>
            </a:extLst>
          </p:cNvPr>
          <p:cNvSpPr txBox="1"/>
          <p:nvPr/>
        </p:nvSpPr>
        <p:spPr>
          <a:xfrm>
            <a:off x="4810344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40%</a:t>
            </a:r>
          </a:p>
        </p:txBody>
      </p:sp>
      <p:sp>
        <p:nvSpPr>
          <p:cNvPr id="97" name="TextBox 83">
            <a:extLst>
              <a:ext uri="{FF2B5EF4-FFF2-40B4-BE49-F238E27FC236}">
                <a16:creationId xmlns:a16="http://schemas.microsoft.com/office/drawing/2014/main" id="{D2FA437F-0AF9-CAFB-AC4E-20078D9437D0}"/>
              </a:ext>
            </a:extLst>
          </p:cNvPr>
          <p:cNvSpPr txBox="1"/>
          <p:nvPr/>
        </p:nvSpPr>
        <p:spPr>
          <a:xfrm>
            <a:off x="5562217" y="5877984"/>
            <a:ext cx="738704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4943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Chart – Slide Template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DFB2DDE-F30D-97BB-09E8-5224AA2FC6CF}"/>
              </a:ext>
            </a:extLst>
          </p:cNvPr>
          <p:cNvSpPr/>
          <p:nvPr/>
        </p:nvSpPr>
        <p:spPr>
          <a:xfrm>
            <a:off x="2198928" y="1788863"/>
            <a:ext cx="80682" cy="1417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CA220F8-88E6-B4E4-B853-1E20D0E7A894}"/>
              </a:ext>
            </a:extLst>
          </p:cNvPr>
          <p:cNvSpPr/>
          <p:nvPr/>
        </p:nvSpPr>
        <p:spPr>
          <a:xfrm>
            <a:off x="2198928" y="3703461"/>
            <a:ext cx="80682" cy="1417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9F3FC8-E380-8612-F843-4F43BB26D996}"/>
              </a:ext>
            </a:extLst>
          </p:cNvPr>
          <p:cNvSpPr/>
          <p:nvPr/>
        </p:nvSpPr>
        <p:spPr>
          <a:xfrm>
            <a:off x="6866681" y="1788863"/>
            <a:ext cx="80682" cy="1417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7546D3-8207-E21B-145A-099570FEE934}"/>
              </a:ext>
            </a:extLst>
          </p:cNvPr>
          <p:cNvSpPr/>
          <p:nvPr/>
        </p:nvSpPr>
        <p:spPr>
          <a:xfrm>
            <a:off x="6866681" y="3703461"/>
            <a:ext cx="80682" cy="1417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B52330-5F19-600F-5819-EA584300E62C}"/>
              </a:ext>
            </a:extLst>
          </p:cNvPr>
          <p:cNvGrpSpPr/>
          <p:nvPr/>
        </p:nvGrpSpPr>
        <p:grpSpPr>
          <a:xfrm>
            <a:off x="7108113" y="3706889"/>
            <a:ext cx="1780949" cy="1413892"/>
            <a:chOff x="8921977" y="1394910"/>
            <a:chExt cx="2926080" cy="188518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6E535FF-6C62-573C-AA0A-7CC622C7190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E1E1AF-D052-B9A3-FB4F-E6E601A1F2D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DC3A5BE-1AA7-73BD-8D42-C071D81C76C5}"/>
              </a:ext>
            </a:extLst>
          </p:cNvPr>
          <p:cNvGrpSpPr/>
          <p:nvPr/>
        </p:nvGrpSpPr>
        <p:grpSpPr>
          <a:xfrm>
            <a:off x="253830" y="3706889"/>
            <a:ext cx="1780949" cy="1413892"/>
            <a:chOff x="332936" y="2555951"/>
            <a:chExt cx="2926080" cy="1885189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25BD088-12A5-F4F4-5A1E-508C38CA130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960587-F877-10EA-7437-72AAEBD871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4AE0B8D-ECBA-DF2E-C3A3-693E217BFD78}"/>
              </a:ext>
            </a:extLst>
          </p:cNvPr>
          <p:cNvGrpSpPr/>
          <p:nvPr/>
        </p:nvGrpSpPr>
        <p:grpSpPr>
          <a:xfrm>
            <a:off x="7108113" y="1792291"/>
            <a:ext cx="1780949" cy="1413892"/>
            <a:chOff x="8921977" y="1394910"/>
            <a:chExt cx="2926080" cy="1885189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D064A62-551C-FC91-1083-69B18F9775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7FD1E4-10AF-3AA4-E437-B4B035A0910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0B226-6D37-BACF-36A5-F9826A56C360}"/>
              </a:ext>
            </a:extLst>
          </p:cNvPr>
          <p:cNvGrpSpPr/>
          <p:nvPr/>
        </p:nvGrpSpPr>
        <p:grpSpPr>
          <a:xfrm>
            <a:off x="253830" y="1792291"/>
            <a:ext cx="1780949" cy="1413892"/>
            <a:chOff x="332936" y="2555951"/>
            <a:chExt cx="2926080" cy="188518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BB890-0652-B0B7-04D8-8A28A88CB03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A9E685-E25C-8722-E2F7-E7D37FE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664B6F29-5B92-3C5B-EFF3-76056E68C3E2}"/>
              </a:ext>
            </a:extLst>
          </p:cNvPr>
          <p:cNvSpPr/>
          <p:nvPr/>
        </p:nvSpPr>
        <p:spPr>
          <a:xfrm>
            <a:off x="3679717" y="3478258"/>
            <a:ext cx="931997" cy="282765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2EF42E-8B64-60E4-29D7-2308EAE9E245}"/>
              </a:ext>
            </a:extLst>
          </p:cNvPr>
          <p:cNvGrpSpPr/>
          <p:nvPr/>
        </p:nvGrpSpPr>
        <p:grpSpPr>
          <a:xfrm>
            <a:off x="3294974" y="2210967"/>
            <a:ext cx="1701483" cy="1267291"/>
            <a:chOff x="2509403" y="988526"/>
            <a:chExt cx="1103488" cy="821895"/>
          </a:xfrm>
        </p:grpSpPr>
        <p:sp>
          <p:nvSpPr>
            <p:cNvPr id="107" name="Triangle">
              <a:extLst>
                <a:ext uri="{FF2B5EF4-FFF2-40B4-BE49-F238E27FC236}">
                  <a16:creationId xmlns:a16="http://schemas.microsoft.com/office/drawing/2014/main" id="{D574D4E8-C8AA-C291-04B3-C1240B52A8D8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Triangle">
              <a:extLst>
                <a:ext uri="{FF2B5EF4-FFF2-40B4-BE49-F238E27FC236}">
                  <a16:creationId xmlns:a16="http://schemas.microsoft.com/office/drawing/2014/main" id="{78273828-6DBE-5524-887F-08097612DD3F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3" name="Shape">
            <a:extLst>
              <a:ext uri="{FF2B5EF4-FFF2-40B4-BE49-F238E27FC236}">
                <a16:creationId xmlns:a16="http://schemas.microsoft.com/office/drawing/2014/main" id="{7B86BDB3-C676-F3BE-29E1-C68795E85A78}"/>
              </a:ext>
            </a:extLst>
          </p:cNvPr>
          <p:cNvSpPr/>
          <p:nvPr/>
        </p:nvSpPr>
        <p:spPr>
          <a:xfrm>
            <a:off x="5639147" y="2400599"/>
            <a:ext cx="584844" cy="390530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2742F8E-CAB6-55D1-3D53-5DDC11A2032E}"/>
              </a:ext>
            </a:extLst>
          </p:cNvPr>
          <p:cNvGrpSpPr/>
          <p:nvPr/>
        </p:nvGrpSpPr>
        <p:grpSpPr>
          <a:xfrm>
            <a:off x="5397715" y="1605354"/>
            <a:ext cx="1067708" cy="795245"/>
            <a:chOff x="6914195" y="1148208"/>
            <a:chExt cx="1103488" cy="821895"/>
          </a:xfrm>
        </p:grpSpPr>
        <p:sp>
          <p:nvSpPr>
            <p:cNvPr id="105" name="Triangle">
              <a:extLst>
                <a:ext uri="{FF2B5EF4-FFF2-40B4-BE49-F238E27FC236}">
                  <a16:creationId xmlns:a16="http://schemas.microsoft.com/office/drawing/2014/main" id="{FCCEE578-3BDD-F0C4-3C45-4D96A83D45A7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Triangle">
              <a:extLst>
                <a:ext uri="{FF2B5EF4-FFF2-40B4-BE49-F238E27FC236}">
                  <a16:creationId xmlns:a16="http://schemas.microsoft.com/office/drawing/2014/main" id="{E1A906AC-740A-A899-38D4-7CA595A86F65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5F84E9F8-CBEB-13B4-4D9F-64C2A902C513}"/>
              </a:ext>
            </a:extLst>
          </p:cNvPr>
          <p:cNvSpPr/>
          <p:nvPr/>
        </p:nvSpPr>
        <p:spPr>
          <a:xfrm>
            <a:off x="2920009" y="5052129"/>
            <a:ext cx="584844" cy="125377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333B14C-0D93-0A7B-900B-3A19337AFAAD}"/>
              </a:ext>
            </a:extLst>
          </p:cNvPr>
          <p:cNvGrpSpPr/>
          <p:nvPr/>
        </p:nvGrpSpPr>
        <p:grpSpPr>
          <a:xfrm>
            <a:off x="2678577" y="4256884"/>
            <a:ext cx="1067708" cy="795245"/>
            <a:chOff x="2509403" y="988526"/>
            <a:chExt cx="1103488" cy="821895"/>
          </a:xfrm>
        </p:grpSpPr>
        <p:sp>
          <p:nvSpPr>
            <p:cNvPr id="103" name="Triangle">
              <a:extLst>
                <a:ext uri="{FF2B5EF4-FFF2-40B4-BE49-F238E27FC236}">
                  <a16:creationId xmlns:a16="http://schemas.microsoft.com/office/drawing/2014/main" id="{926D8C65-570C-904A-435A-E08708E78016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Triangle">
              <a:extLst>
                <a:ext uri="{FF2B5EF4-FFF2-40B4-BE49-F238E27FC236}">
                  <a16:creationId xmlns:a16="http://schemas.microsoft.com/office/drawing/2014/main" id="{F6FB57BA-429A-4291-2C93-B2998844243B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7" name="Shape">
            <a:extLst>
              <a:ext uri="{FF2B5EF4-FFF2-40B4-BE49-F238E27FC236}">
                <a16:creationId xmlns:a16="http://schemas.microsoft.com/office/drawing/2014/main" id="{AC47500D-3667-3F17-18BC-954A7F5B2D99}"/>
              </a:ext>
            </a:extLst>
          </p:cNvPr>
          <p:cNvSpPr/>
          <p:nvPr/>
        </p:nvSpPr>
        <p:spPr>
          <a:xfrm>
            <a:off x="4786581" y="4684414"/>
            <a:ext cx="677700" cy="1621494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8012936-FD3A-0A80-513F-1EBF98F88ADB}"/>
              </a:ext>
            </a:extLst>
          </p:cNvPr>
          <p:cNvGrpSpPr/>
          <p:nvPr/>
        </p:nvGrpSpPr>
        <p:grpSpPr>
          <a:xfrm>
            <a:off x="4506815" y="3762906"/>
            <a:ext cx="1237230" cy="921509"/>
            <a:chOff x="6914195" y="1148208"/>
            <a:chExt cx="1103488" cy="821895"/>
          </a:xfrm>
        </p:grpSpPr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812A7E0B-3A0B-CB97-C709-D5FC406A7BFE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8CC4FBE9-C3E5-3E7E-7975-C9F7D84A9866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9" name="Shape">
            <a:extLst>
              <a:ext uri="{FF2B5EF4-FFF2-40B4-BE49-F238E27FC236}">
                <a16:creationId xmlns:a16="http://schemas.microsoft.com/office/drawing/2014/main" id="{635F43EB-946D-CCDA-00DB-468AAE699147}"/>
              </a:ext>
            </a:extLst>
          </p:cNvPr>
          <p:cNvSpPr/>
          <p:nvPr/>
        </p:nvSpPr>
        <p:spPr>
          <a:xfrm>
            <a:off x="5776505" y="2092691"/>
            <a:ext cx="310126" cy="307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FB962C19-39C3-7C6F-9086-23375F312645}"/>
              </a:ext>
            </a:extLst>
          </p:cNvPr>
          <p:cNvSpPr/>
          <p:nvPr/>
        </p:nvSpPr>
        <p:spPr>
          <a:xfrm>
            <a:off x="3057369" y="4744221"/>
            <a:ext cx="310126" cy="307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A4630C2-989E-2379-8368-71A2129CC3B1}"/>
              </a:ext>
            </a:extLst>
          </p:cNvPr>
          <p:cNvSpPr/>
          <p:nvPr/>
        </p:nvSpPr>
        <p:spPr>
          <a:xfrm>
            <a:off x="4970368" y="4374288"/>
            <a:ext cx="310126" cy="31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566"/>
                </a:lnTo>
                <a:lnTo>
                  <a:pt x="0" y="9566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2034"/>
                </a:lnTo>
                <a:lnTo>
                  <a:pt x="0" y="12034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566"/>
                </a:lnTo>
                <a:lnTo>
                  <a:pt x="21600" y="9566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2034"/>
                </a:lnTo>
                <a:lnTo>
                  <a:pt x="12034" y="12034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313002-0433-B1D7-B889-61136D59126E}"/>
              </a:ext>
            </a:extLst>
          </p:cNvPr>
          <p:cNvGrpSpPr/>
          <p:nvPr/>
        </p:nvGrpSpPr>
        <p:grpSpPr>
          <a:xfrm>
            <a:off x="3758061" y="2749470"/>
            <a:ext cx="775309" cy="728788"/>
            <a:chOff x="5240649" y="2142363"/>
            <a:chExt cx="801290" cy="753211"/>
          </a:xfrm>
        </p:grpSpPr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045917DA-24CE-C2A1-4905-9321C0840C7E}"/>
                </a:ext>
              </a:extLst>
            </p:cNvPr>
            <p:cNvSpPr/>
            <p:nvPr/>
          </p:nvSpPr>
          <p:spPr>
            <a:xfrm>
              <a:off x="5240649" y="2577347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129BBE4-15C7-E593-929E-A84C12338B87}"/>
                </a:ext>
              </a:extLst>
            </p:cNvPr>
            <p:cNvSpPr/>
            <p:nvPr/>
          </p:nvSpPr>
          <p:spPr>
            <a:xfrm>
              <a:off x="5721421" y="2577347"/>
              <a:ext cx="320518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566" y="0"/>
                  </a:lnTo>
                  <a:lnTo>
                    <a:pt x="9566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566" y="21600"/>
                  </a:lnTo>
                  <a:lnTo>
                    <a:pt x="9566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2034" y="0"/>
                  </a:moveTo>
                  <a:lnTo>
                    <a:pt x="12034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2034" y="0"/>
                  </a:lnTo>
                  <a:close/>
                  <a:moveTo>
                    <a:pt x="12034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2034" y="11965"/>
                  </a:lnTo>
                  <a:lnTo>
                    <a:pt x="12034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05DFE9B9-3B27-9CA6-6DC0-9849AB953192}"/>
                </a:ext>
              </a:extLst>
            </p:cNvPr>
            <p:cNvSpPr/>
            <p:nvPr/>
          </p:nvSpPr>
          <p:spPr>
            <a:xfrm>
              <a:off x="5481035" y="2142363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4" name="TextBox 80">
            <a:extLst>
              <a:ext uri="{FF2B5EF4-FFF2-40B4-BE49-F238E27FC236}">
                <a16:creationId xmlns:a16="http://schemas.microsoft.com/office/drawing/2014/main" id="{2BAF3974-7B7A-1154-74F5-FD725FFAEBE3}"/>
              </a:ext>
            </a:extLst>
          </p:cNvPr>
          <p:cNvSpPr txBox="1"/>
          <p:nvPr/>
        </p:nvSpPr>
        <p:spPr>
          <a:xfrm>
            <a:off x="2902139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95" name="TextBox 81">
            <a:extLst>
              <a:ext uri="{FF2B5EF4-FFF2-40B4-BE49-F238E27FC236}">
                <a16:creationId xmlns:a16="http://schemas.microsoft.com/office/drawing/2014/main" id="{CF857B04-C1AB-BC7A-540A-8F28A6DC41F0}"/>
              </a:ext>
            </a:extLst>
          </p:cNvPr>
          <p:cNvSpPr txBox="1"/>
          <p:nvPr/>
        </p:nvSpPr>
        <p:spPr>
          <a:xfrm>
            <a:off x="3843915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80%</a:t>
            </a:r>
          </a:p>
        </p:txBody>
      </p:sp>
      <p:sp>
        <p:nvSpPr>
          <p:cNvPr id="96" name="TextBox 82">
            <a:extLst>
              <a:ext uri="{FF2B5EF4-FFF2-40B4-BE49-F238E27FC236}">
                <a16:creationId xmlns:a16="http://schemas.microsoft.com/office/drawing/2014/main" id="{805E31F9-1C7D-C5AE-AA32-8B3B795F83ED}"/>
              </a:ext>
            </a:extLst>
          </p:cNvPr>
          <p:cNvSpPr txBox="1"/>
          <p:nvPr/>
        </p:nvSpPr>
        <p:spPr>
          <a:xfrm>
            <a:off x="4810344" y="5877984"/>
            <a:ext cx="624961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40%</a:t>
            </a:r>
          </a:p>
        </p:txBody>
      </p:sp>
      <p:sp>
        <p:nvSpPr>
          <p:cNvPr id="97" name="TextBox 83">
            <a:extLst>
              <a:ext uri="{FF2B5EF4-FFF2-40B4-BE49-F238E27FC236}">
                <a16:creationId xmlns:a16="http://schemas.microsoft.com/office/drawing/2014/main" id="{D2FA437F-0AF9-CAFB-AC4E-20078D9437D0}"/>
              </a:ext>
            </a:extLst>
          </p:cNvPr>
          <p:cNvSpPr txBox="1"/>
          <p:nvPr/>
        </p:nvSpPr>
        <p:spPr>
          <a:xfrm>
            <a:off x="5562217" y="5877984"/>
            <a:ext cx="738704" cy="38713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07470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Arrows Chart – Slide Template</vt:lpstr>
      <vt:lpstr>Up Arrows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Arrows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2022-08-02T18:22:48Z</dcterms:modified>
  <cp:category>Charts &amp; Diagrams</cp:category>
</cp:coreProperties>
</file>