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4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Chart – Slide Template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FD9FCAA-C846-43BB-B320-FA643279D139}"/>
              </a:ext>
            </a:extLst>
          </p:cNvPr>
          <p:cNvSpPr/>
          <p:nvPr/>
        </p:nvSpPr>
        <p:spPr>
          <a:xfrm>
            <a:off x="5173816" y="2924191"/>
            <a:ext cx="963229" cy="29224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6EF58A-6EEA-8F4C-2E7B-A664039B81BB}"/>
              </a:ext>
            </a:extLst>
          </p:cNvPr>
          <p:cNvGrpSpPr/>
          <p:nvPr/>
        </p:nvGrpSpPr>
        <p:grpSpPr>
          <a:xfrm>
            <a:off x="4776180" y="1614433"/>
            <a:ext cx="1758501" cy="1309759"/>
            <a:chOff x="2509403" y="988526"/>
            <a:chExt cx="1103488" cy="821895"/>
          </a:xfrm>
        </p:grpSpPr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EE09C21F-13E6-6875-9EDA-61D034E82E69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36398B68-CDF4-1AC7-ED05-38F9DC8A580D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B63FB40E-DC79-0B24-8BBA-D1BA70018285}"/>
              </a:ext>
            </a:extLst>
          </p:cNvPr>
          <p:cNvSpPr/>
          <p:nvPr/>
        </p:nvSpPr>
        <p:spPr>
          <a:xfrm>
            <a:off x="7198908" y="1810420"/>
            <a:ext cx="604442" cy="40361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B310655-8C82-B954-5908-2821EEC26E34}"/>
              </a:ext>
            </a:extLst>
          </p:cNvPr>
          <p:cNvGrpSpPr/>
          <p:nvPr/>
        </p:nvGrpSpPr>
        <p:grpSpPr>
          <a:xfrm>
            <a:off x="6949385" y="988525"/>
            <a:ext cx="1103488" cy="821895"/>
            <a:chOff x="6914195" y="1148208"/>
            <a:chExt cx="1103488" cy="821895"/>
          </a:xfrm>
        </p:grpSpPr>
        <p:sp>
          <p:nvSpPr>
            <p:cNvPr id="44" name="Triangle">
              <a:extLst>
                <a:ext uri="{FF2B5EF4-FFF2-40B4-BE49-F238E27FC236}">
                  <a16:creationId xmlns:a16="http://schemas.microsoft.com/office/drawing/2014/main" id="{D08644B5-A3CA-A326-13E5-ADED7129240B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Triangle">
              <a:extLst>
                <a:ext uri="{FF2B5EF4-FFF2-40B4-BE49-F238E27FC236}">
                  <a16:creationId xmlns:a16="http://schemas.microsoft.com/office/drawing/2014/main" id="{9D52E8E2-52A6-440D-0E78-B4E3FC22F626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6" name="Shape">
            <a:extLst>
              <a:ext uri="{FF2B5EF4-FFF2-40B4-BE49-F238E27FC236}">
                <a16:creationId xmlns:a16="http://schemas.microsoft.com/office/drawing/2014/main" id="{CFA02363-3289-7FED-D5F3-18B406C10B6A}"/>
              </a:ext>
            </a:extLst>
          </p:cNvPr>
          <p:cNvSpPr/>
          <p:nvPr/>
        </p:nvSpPr>
        <p:spPr>
          <a:xfrm>
            <a:off x="4388650" y="4550805"/>
            <a:ext cx="604442" cy="129579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30085E4-5546-1A4C-BE76-241123CAF1A5}"/>
              </a:ext>
            </a:extLst>
          </p:cNvPr>
          <p:cNvGrpSpPr/>
          <p:nvPr/>
        </p:nvGrpSpPr>
        <p:grpSpPr>
          <a:xfrm>
            <a:off x="4139127" y="3728910"/>
            <a:ext cx="1103488" cy="821895"/>
            <a:chOff x="2509403" y="988526"/>
            <a:chExt cx="1103488" cy="821895"/>
          </a:xfrm>
        </p:grpSpPr>
        <p:sp>
          <p:nvSpPr>
            <p:cNvPr id="48" name="Triangle">
              <a:extLst>
                <a:ext uri="{FF2B5EF4-FFF2-40B4-BE49-F238E27FC236}">
                  <a16:creationId xmlns:a16="http://schemas.microsoft.com/office/drawing/2014/main" id="{7C71F845-2C41-6829-BD2F-3F107D3520C7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Triangle">
              <a:extLst>
                <a:ext uri="{FF2B5EF4-FFF2-40B4-BE49-F238E27FC236}">
                  <a16:creationId xmlns:a16="http://schemas.microsoft.com/office/drawing/2014/main" id="{68B83938-4AD0-B628-F9AE-76DE3D06162C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50" name="Shape">
            <a:extLst>
              <a:ext uri="{FF2B5EF4-FFF2-40B4-BE49-F238E27FC236}">
                <a16:creationId xmlns:a16="http://schemas.microsoft.com/office/drawing/2014/main" id="{ACE9DF7D-7462-4F09-7D80-12B962E7649E}"/>
              </a:ext>
            </a:extLst>
          </p:cNvPr>
          <p:cNvSpPr/>
          <p:nvPr/>
        </p:nvSpPr>
        <p:spPr>
          <a:xfrm>
            <a:off x="6317771" y="4170768"/>
            <a:ext cx="700411" cy="1675832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FDAD1AE-6025-3E17-EDAA-6BC8A6A4C3B2}"/>
              </a:ext>
            </a:extLst>
          </p:cNvPr>
          <p:cNvGrpSpPr/>
          <p:nvPr/>
        </p:nvGrpSpPr>
        <p:grpSpPr>
          <a:xfrm>
            <a:off x="6028630" y="3218378"/>
            <a:ext cx="1278691" cy="952389"/>
            <a:chOff x="6914195" y="1148208"/>
            <a:chExt cx="1103488" cy="821895"/>
          </a:xfrm>
        </p:grpSpPr>
        <p:sp>
          <p:nvSpPr>
            <p:cNvPr id="52" name="Triangle">
              <a:extLst>
                <a:ext uri="{FF2B5EF4-FFF2-40B4-BE49-F238E27FC236}">
                  <a16:creationId xmlns:a16="http://schemas.microsoft.com/office/drawing/2014/main" id="{696BAAED-787D-8A5E-02F3-FE9F08A5FE3E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riangle">
              <a:extLst>
                <a:ext uri="{FF2B5EF4-FFF2-40B4-BE49-F238E27FC236}">
                  <a16:creationId xmlns:a16="http://schemas.microsoft.com/office/drawing/2014/main" id="{C44E3ADD-57CF-CD21-CBF5-1CE58F487000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54" name="Shape">
            <a:extLst>
              <a:ext uri="{FF2B5EF4-FFF2-40B4-BE49-F238E27FC236}">
                <a16:creationId xmlns:a16="http://schemas.microsoft.com/office/drawing/2014/main" id="{16BCE9C9-536C-FE19-B7E2-B5F755984203}"/>
              </a:ext>
            </a:extLst>
          </p:cNvPr>
          <p:cNvSpPr/>
          <p:nvPr/>
        </p:nvSpPr>
        <p:spPr>
          <a:xfrm>
            <a:off x="7340870" y="1492193"/>
            <a:ext cx="320518" cy="31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8019DBB-329D-35D1-0F84-E774F4855298}"/>
              </a:ext>
            </a:extLst>
          </p:cNvPr>
          <p:cNvSpPr/>
          <p:nvPr/>
        </p:nvSpPr>
        <p:spPr>
          <a:xfrm>
            <a:off x="4530612" y="4232578"/>
            <a:ext cx="320518" cy="31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E2E3D251-AA02-7351-60A9-333DF4DCD7F6}"/>
              </a:ext>
            </a:extLst>
          </p:cNvPr>
          <p:cNvSpPr/>
          <p:nvPr/>
        </p:nvSpPr>
        <p:spPr>
          <a:xfrm>
            <a:off x="6507717" y="3850250"/>
            <a:ext cx="320518" cy="32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566"/>
                </a:lnTo>
                <a:lnTo>
                  <a:pt x="0" y="9566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2034"/>
                </a:lnTo>
                <a:lnTo>
                  <a:pt x="0" y="12034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566"/>
                </a:lnTo>
                <a:lnTo>
                  <a:pt x="21600" y="9566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2034"/>
                </a:lnTo>
                <a:lnTo>
                  <a:pt x="12034" y="12034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173F79-3F70-3685-B5A4-B9BDE8DCD64C}"/>
              </a:ext>
            </a:extLst>
          </p:cNvPr>
          <p:cNvGrpSpPr/>
          <p:nvPr/>
        </p:nvGrpSpPr>
        <p:grpSpPr>
          <a:xfrm>
            <a:off x="5254785" y="2170981"/>
            <a:ext cx="801290" cy="753211"/>
            <a:chOff x="5240649" y="2142363"/>
            <a:chExt cx="801290" cy="753211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67CC3A9C-9595-33C5-C46D-C4272608EF9B}"/>
                </a:ext>
              </a:extLst>
            </p:cNvPr>
            <p:cNvSpPr/>
            <p:nvPr/>
          </p:nvSpPr>
          <p:spPr>
            <a:xfrm>
              <a:off x="5240649" y="2577347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B41291A-D6CF-5FFE-45D7-780B2AE0CBB6}"/>
                </a:ext>
              </a:extLst>
            </p:cNvPr>
            <p:cNvSpPr/>
            <p:nvPr/>
          </p:nvSpPr>
          <p:spPr>
            <a:xfrm>
              <a:off x="5721421" y="2577347"/>
              <a:ext cx="320518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566" y="0"/>
                  </a:lnTo>
                  <a:lnTo>
                    <a:pt x="9566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566" y="21600"/>
                  </a:lnTo>
                  <a:lnTo>
                    <a:pt x="9566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2034" y="0"/>
                  </a:moveTo>
                  <a:lnTo>
                    <a:pt x="12034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2034" y="0"/>
                  </a:lnTo>
                  <a:close/>
                  <a:moveTo>
                    <a:pt x="12034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2034" y="11965"/>
                  </a:lnTo>
                  <a:lnTo>
                    <a:pt x="12034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BA813E-8B47-C9EC-E8FA-C334B6D8BF18}"/>
                </a:ext>
              </a:extLst>
            </p:cNvPr>
            <p:cNvSpPr/>
            <p:nvPr/>
          </p:nvSpPr>
          <p:spPr>
            <a:xfrm>
              <a:off x="5481035" y="2142363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1DFB2DDE-F30D-97BB-09E8-5224AA2FC6CF}"/>
              </a:ext>
            </a:extLst>
          </p:cNvPr>
          <p:cNvSpPr/>
          <p:nvPr/>
        </p:nvSpPr>
        <p:spPr>
          <a:xfrm>
            <a:off x="3438924" y="1242150"/>
            <a:ext cx="107576" cy="1289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CA220F8-88E6-B4E4-B853-1E20D0E7A894}"/>
              </a:ext>
            </a:extLst>
          </p:cNvPr>
          <p:cNvSpPr/>
          <p:nvPr/>
        </p:nvSpPr>
        <p:spPr>
          <a:xfrm>
            <a:off x="3438924" y="2947244"/>
            <a:ext cx="107576" cy="128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9F3FC8-E380-8612-F843-4F43BB26D996}"/>
              </a:ext>
            </a:extLst>
          </p:cNvPr>
          <p:cNvSpPr/>
          <p:nvPr/>
        </p:nvSpPr>
        <p:spPr>
          <a:xfrm>
            <a:off x="8645625" y="1242150"/>
            <a:ext cx="107576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7546D3-8207-E21B-145A-099570FEE934}"/>
              </a:ext>
            </a:extLst>
          </p:cNvPr>
          <p:cNvSpPr/>
          <p:nvPr/>
        </p:nvSpPr>
        <p:spPr>
          <a:xfrm>
            <a:off x="8645625" y="2947244"/>
            <a:ext cx="107576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6" name="TextBox 80">
            <a:extLst>
              <a:ext uri="{FF2B5EF4-FFF2-40B4-BE49-F238E27FC236}">
                <a16:creationId xmlns:a16="http://schemas.microsoft.com/office/drawing/2014/main" id="{CFD658C9-7DE4-5E0C-CD60-039CF90D3CBE}"/>
              </a:ext>
            </a:extLst>
          </p:cNvPr>
          <p:cNvSpPr txBox="1"/>
          <p:nvPr/>
        </p:nvSpPr>
        <p:spPr>
          <a:xfrm>
            <a:off x="4401224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77" name="TextBox 81">
            <a:extLst>
              <a:ext uri="{FF2B5EF4-FFF2-40B4-BE49-F238E27FC236}">
                <a16:creationId xmlns:a16="http://schemas.microsoft.com/office/drawing/2014/main" id="{0DE55A91-F686-2A34-C49A-98F57C5F585D}"/>
              </a:ext>
            </a:extLst>
          </p:cNvPr>
          <p:cNvSpPr txBox="1"/>
          <p:nvPr/>
        </p:nvSpPr>
        <p:spPr>
          <a:xfrm>
            <a:off x="5374560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80%</a:t>
            </a:r>
          </a:p>
        </p:txBody>
      </p:sp>
      <p:sp>
        <p:nvSpPr>
          <p:cNvPr id="78" name="TextBox 82">
            <a:extLst>
              <a:ext uri="{FF2B5EF4-FFF2-40B4-BE49-F238E27FC236}">
                <a16:creationId xmlns:a16="http://schemas.microsoft.com/office/drawing/2014/main" id="{956E970A-1068-4AD4-3CF1-3037D05F9120}"/>
              </a:ext>
            </a:extLst>
          </p:cNvPr>
          <p:cNvSpPr txBox="1"/>
          <p:nvPr/>
        </p:nvSpPr>
        <p:spPr>
          <a:xfrm>
            <a:off x="6373375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40%</a:t>
            </a:r>
          </a:p>
        </p:txBody>
      </p:sp>
      <p:sp>
        <p:nvSpPr>
          <p:cNvPr id="79" name="TextBox 83">
            <a:extLst>
              <a:ext uri="{FF2B5EF4-FFF2-40B4-BE49-F238E27FC236}">
                <a16:creationId xmlns:a16="http://schemas.microsoft.com/office/drawing/2014/main" id="{7BAE3DFF-BD9F-9B37-309D-BC8A030C2787}"/>
              </a:ext>
            </a:extLst>
          </p:cNvPr>
          <p:cNvSpPr txBox="1"/>
          <p:nvPr/>
        </p:nvSpPr>
        <p:spPr>
          <a:xfrm>
            <a:off x="7150711" y="5435112"/>
            <a:ext cx="700833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100%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B52330-5F19-600F-5819-EA584300E62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6E535FF-6C62-573C-AA0A-7CC622C719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E1E1AF-D052-B9A3-FB4F-E6E601A1F2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DC3A5BE-1AA7-73BD-8D42-C071D81C76C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25BD088-12A5-F4F4-5A1E-508C38CA13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960587-F877-10EA-7437-72AAEBD871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4AE0B8D-ECBA-DF2E-C3A3-693E217BFD7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D064A62-551C-FC91-1083-69B18F9775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7FD1E4-10AF-3AA4-E437-B4B035A091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0B226-6D37-BACF-36A5-F9826A56C3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BB890-0652-B0B7-04D8-8A28A88CB0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A9E685-E25C-8722-E2F7-E7D37FE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151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Arrows Chart – Slide Template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FD9FCAA-C846-43BB-B320-FA643279D139}"/>
              </a:ext>
            </a:extLst>
          </p:cNvPr>
          <p:cNvSpPr/>
          <p:nvPr/>
        </p:nvSpPr>
        <p:spPr>
          <a:xfrm>
            <a:off x="5173816" y="2924191"/>
            <a:ext cx="963229" cy="29224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6EF58A-6EEA-8F4C-2E7B-A664039B81BB}"/>
              </a:ext>
            </a:extLst>
          </p:cNvPr>
          <p:cNvGrpSpPr/>
          <p:nvPr/>
        </p:nvGrpSpPr>
        <p:grpSpPr>
          <a:xfrm>
            <a:off x="4776180" y="1614433"/>
            <a:ext cx="1758501" cy="1309759"/>
            <a:chOff x="2509403" y="988526"/>
            <a:chExt cx="1103488" cy="821895"/>
          </a:xfrm>
        </p:grpSpPr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EE09C21F-13E6-6875-9EDA-61D034E82E69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riangle">
              <a:extLst>
                <a:ext uri="{FF2B5EF4-FFF2-40B4-BE49-F238E27FC236}">
                  <a16:creationId xmlns:a16="http://schemas.microsoft.com/office/drawing/2014/main" id="{36398B68-CDF4-1AC7-ED05-38F9DC8A580D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B63FB40E-DC79-0B24-8BBA-D1BA70018285}"/>
              </a:ext>
            </a:extLst>
          </p:cNvPr>
          <p:cNvSpPr/>
          <p:nvPr/>
        </p:nvSpPr>
        <p:spPr>
          <a:xfrm>
            <a:off x="7198908" y="1810420"/>
            <a:ext cx="604442" cy="40361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B310655-8C82-B954-5908-2821EEC26E34}"/>
              </a:ext>
            </a:extLst>
          </p:cNvPr>
          <p:cNvGrpSpPr/>
          <p:nvPr/>
        </p:nvGrpSpPr>
        <p:grpSpPr>
          <a:xfrm>
            <a:off x="6949385" y="988525"/>
            <a:ext cx="1103488" cy="821895"/>
            <a:chOff x="6914195" y="1148208"/>
            <a:chExt cx="1103488" cy="821895"/>
          </a:xfrm>
        </p:grpSpPr>
        <p:sp>
          <p:nvSpPr>
            <p:cNvPr id="44" name="Triangle">
              <a:extLst>
                <a:ext uri="{FF2B5EF4-FFF2-40B4-BE49-F238E27FC236}">
                  <a16:creationId xmlns:a16="http://schemas.microsoft.com/office/drawing/2014/main" id="{D08644B5-A3CA-A326-13E5-ADED7129240B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Triangle">
              <a:extLst>
                <a:ext uri="{FF2B5EF4-FFF2-40B4-BE49-F238E27FC236}">
                  <a16:creationId xmlns:a16="http://schemas.microsoft.com/office/drawing/2014/main" id="{9D52E8E2-52A6-440D-0E78-B4E3FC22F626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6" name="Shape">
            <a:extLst>
              <a:ext uri="{FF2B5EF4-FFF2-40B4-BE49-F238E27FC236}">
                <a16:creationId xmlns:a16="http://schemas.microsoft.com/office/drawing/2014/main" id="{CFA02363-3289-7FED-D5F3-18B406C10B6A}"/>
              </a:ext>
            </a:extLst>
          </p:cNvPr>
          <p:cNvSpPr/>
          <p:nvPr/>
        </p:nvSpPr>
        <p:spPr>
          <a:xfrm>
            <a:off x="4388650" y="4550805"/>
            <a:ext cx="604442" cy="129579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30085E4-5546-1A4C-BE76-241123CAF1A5}"/>
              </a:ext>
            </a:extLst>
          </p:cNvPr>
          <p:cNvGrpSpPr/>
          <p:nvPr/>
        </p:nvGrpSpPr>
        <p:grpSpPr>
          <a:xfrm>
            <a:off x="4139127" y="3728910"/>
            <a:ext cx="1103488" cy="821895"/>
            <a:chOff x="2509403" y="988526"/>
            <a:chExt cx="1103488" cy="821895"/>
          </a:xfrm>
        </p:grpSpPr>
        <p:sp>
          <p:nvSpPr>
            <p:cNvPr id="48" name="Triangle">
              <a:extLst>
                <a:ext uri="{FF2B5EF4-FFF2-40B4-BE49-F238E27FC236}">
                  <a16:creationId xmlns:a16="http://schemas.microsoft.com/office/drawing/2014/main" id="{7C71F845-2C41-6829-BD2F-3F107D3520C7}"/>
                </a:ext>
              </a:extLst>
            </p:cNvPr>
            <p:cNvSpPr/>
            <p:nvPr/>
          </p:nvSpPr>
          <p:spPr>
            <a:xfrm>
              <a:off x="2509403" y="988526"/>
              <a:ext cx="1103488" cy="82189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Triangle">
              <a:extLst>
                <a:ext uri="{FF2B5EF4-FFF2-40B4-BE49-F238E27FC236}">
                  <a16:creationId xmlns:a16="http://schemas.microsoft.com/office/drawing/2014/main" id="{68B83938-4AD0-B628-F9AE-76DE3D06162C}"/>
                </a:ext>
              </a:extLst>
            </p:cNvPr>
            <p:cNvSpPr/>
            <p:nvPr/>
          </p:nvSpPr>
          <p:spPr>
            <a:xfrm>
              <a:off x="2608941" y="1136802"/>
              <a:ext cx="904411" cy="673619"/>
            </a:xfrm>
            <a:prstGeom prst="triangl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50" name="Shape">
            <a:extLst>
              <a:ext uri="{FF2B5EF4-FFF2-40B4-BE49-F238E27FC236}">
                <a16:creationId xmlns:a16="http://schemas.microsoft.com/office/drawing/2014/main" id="{ACE9DF7D-7462-4F09-7D80-12B962E7649E}"/>
              </a:ext>
            </a:extLst>
          </p:cNvPr>
          <p:cNvSpPr/>
          <p:nvPr/>
        </p:nvSpPr>
        <p:spPr>
          <a:xfrm>
            <a:off x="6317771" y="4170768"/>
            <a:ext cx="700411" cy="1675832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FDAD1AE-6025-3E17-EDAA-6BC8A6A4C3B2}"/>
              </a:ext>
            </a:extLst>
          </p:cNvPr>
          <p:cNvGrpSpPr/>
          <p:nvPr/>
        </p:nvGrpSpPr>
        <p:grpSpPr>
          <a:xfrm>
            <a:off x="6028630" y="3218378"/>
            <a:ext cx="1278691" cy="952389"/>
            <a:chOff x="6914195" y="1148208"/>
            <a:chExt cx="1103488" cy="821895"/>
          </a:xfrm>
        </p:grpSpPr>
        <p:sp>
          <p:nvSpPr>
            <p:cNvPr id="52" name="Triangle">
              <a:extLst>
                <a:ext uri="{FF2B5EF4-FFF2-40B4-BE49-F238E27FC236}">
                  <a16:creationId xmlns:a16="http://schemas.microsoft.com/office/drawing/2014/main" id="{696BAAED-787D-8A5E-02F3-FE9F08A5FE3E}"/>
                </a:ext>
              </a:extLst>
            </p:cNvPr>
            <p:cNvSpPr/>
            <p:nvPr/>
          </p:nvSpPr>
          <p:spPr>
            <a:xfrm>
              <a:off x="6914195" y="1148208"/>
              <a:ext cx="1103488" cy="82189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Triangle">
              <a:extLst>
                <a:ext uri="{FF2B5EF4-FFF2-40B4-BE49-F238E27FC236}">
                  <a16:creationId xmlns:a16="http://schemas.microsoft.com/office/drawing/2014/main" id="{C44E3ADD-57CF-CD21-CBF5-1CE58F487000}"/>
                </a:ext>
              </a:extLst>
            </p:cNvPr>
            <p:cNvSpPr/>
            <p:nvPr/>
          </p:nvSpPr>
          <p:spPr>
            <a:xfrm>
              <a:off x="7013733" y="1296484"/>
              <a:ext cx="904411" cy="673619"/>
            </a:xfrm>
            <a:prstGeom prst="triangl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54" name="Shape">
            <a:extLst>
              <a:ext uri="{FF2B5EF4-FFF2-40B4-BE49-F238E27FC236}">
                <a16:creationId xmlns:a16="http://schemas.microsoft.com/office/drawing/2014/main" id="{16BCE9C9-536C-FE19-B7E2-B5F755984203}"/>
              </a:ext>
            </a:extLst>
          </p:cNvPr>
          <p:cNvSpPr/>
          <p:nvPr/>
        </p:nvSpPr>
        <p:spPr>
          <a:xfrm>
            <a:off x="7340870" y="1492193"/>
            <a:ext cx="320518" cy="31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8019DBB-329D-35D1-0F84-E774F4855298}"/>
              </a:ext>
            </a:extLst>
          </p:cNvPr>
          <p:cNvSpPr/>
          <p:nvPr/>
        </p:nvSpPr>
        <p:spPr>
          <a:xfrm>
            <a:off x="4530612" y="4232578"/>
            <a:ext cx="320518" cy="31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635"/>
                </a:lnTo>
                <a:lnTo>
                  <a:pt x="0" y="9635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1965"/>
                </a:lnTo>
                <a:lnTo>
                  <a:pt x="0" y="11965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635"/>
                </a:lnTo>
                <a:lnTo>
                  <a:pt x="21600" y="9635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1965"/>
                </a:lnTo>
                <a:lnTo>
                  <a:pt x="12034" y="11965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E2E3D251-AA02-7351-60A9-333DF4DCD7F6}"/>
              </a:ext>
            </a:extLst>
          </p:cNvPr>
          <p:cNvSpPr/>
          <p:nvPr/>
        </p:nvSpPr>
        <p:spPr>
          <a:xfrm>
            <a:off x="6507717" y="3850250"/>
            <a:ext cx="320518" cy="32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9566" y="0"/>
                </a:lnTo>
                <a:lnTo>
                  <a:pt x="9566" y="9566"/>
                </a:lnTo>
                <a:lnTo>
                  <a:pt x="0" y="9566"/>
                </a:lnTo>
                <a:lnTo>
                  <a:pt x="0" y="0"/>
                </a:lnTo>
                <a:close/>
                <a:moveTo>
                  <a:pt x="0" y="21600"/>
                </a:moveTo>
                <a:lnTo>
                  <a:pt x="9566" y="21600"/>
                </a:lnTo>
                <a:lnTo>
                  <a:pt x="9566" y="12034"/>
                </a:lnTo>
                <a:lnTo>
                  <a:pt x="0" y="12034"/>
                </a:lnTo>
                <a:lnTo>
                  <a:pt x="0" y="21600"/>
                </a:lnTo>
                <a:close/>
                <a:moveTo>
                  <a:pt x="12034" y="0"/>
                </a:moveTo>
                <a:lnTo>
                  <a:pt x="12034" y="9566"/>
                </a:lnTo>
                <a:lnTo>
                  <a:pt x="21600" y="9566"/>
                </a:lnTo>
                <a:lnTo>
                  <a:pt x="21600" y="0"/>
                </a:lnTo>
                <a:lnTo>
                  <a:pt x="12034" y="0"/>
                </a:lnTo>
                <a:close/>
                <a:moveTo>
                  <a:pt x="12034" y="21600"/>
                </a:moveTo>
                <a:lnTo>
                  <a:pt x="21600" y="21600"/>
                </a:lnTo>
                <a:lnTo>
                  <a:pt x="21600" y="12034"/>
                </a:lnTo>
                <a:lnTo>
                  <a:pt x="12034" y="12034"/>
                </a:lnTo>
                <a:lnTo>
                  <a:pt x="12034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173F79-3F70-3685-B5A4-B9BDE8DCD64C}"/>
              </a:ext>
            </a:extLst>
          </p:cNvPr>
          <p:cNvGrpSpPr/>
          <p:nvPr/>
        </p:nvGrpSpPr>
        <p:grpSpPr>
          <a:xfrm>
            <a:off x="5254785" y="2170981"/>
            <a:ext cx="801290" cy="753211"/>
            <a:chOff x="5240649" y="2142363"/>
            <a:chExt cx="801290" cy="753211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67CC3A9C-9595-33C5-C46D-C4272608EF9B}"/>
                </a:ext>
              </a:extLst>
            </p:cNvPr>
            <p:cNvSpPr/>
            <p:nvPr/>
          </p:nvSpPr>
          <p:spPr>
            <a:xfrm>
              <a:off x="5240649" y="2577347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B41291A-D6CF-5FFE-45D7-780B2AE0CBB6}"/>
                </a:ext>
              </a:extLst>
            </p:cNvPr>
            <p:cNvSpPr/>
            <p:nvPr/>
          </p:nvSpPr>
          <p:spPr>
            <a:xfrm>
              <a:off x="5721421" y="2577347"/>
              <a:ext cx="320518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566" y="0"/>
                  </a:lnTo>
                  <a:lnTo>
                    <a:pt x="9566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566" y="21600"/>
                  </a:lnTo>
                  <a:lnTo>
                    <a:pt x="9566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2034" y="0"/>
                  </a:moveTo>
                  <a:lnTo>
                    <a:pt x="12034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2034" y="0"/>
                  </a:lnTo>
                  <a:close/>
                  <a:moveTo>
                    <a:pt x="12034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2034" y="11965"/>
                  </a:lnTo>
                  <a:lnTo>
                    <a:pt x="12034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CBA813E-8B47-C9EC-E8FA-C334B6D8BF18}"/>
                </a:ext>
              </a:extLst>
            </p:cNvPr>
            <p:cNvSpPr/>
            <p:nvPr/>
          </p:nvSpPr>
          <p:spPr>
            <a:xfrm>
              <a:off x="5481035" y="2142363"/>
              <a:ext cx="318227" cy="3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9635" y="0"/>
                  </a:lnTo>
                  <a:lnTo>
                    <a:pt x="9635" y="9635"/>
                  </a:lnTo>
                  <a:lnTo>
                    <a:pt x="0" y="9635"/>
                  </a:lnTo>
                  <a:lnTo>
                    <a:pt x="0" y="0"/>
                  </a:lnTo>
                  <a:close/>
                  <a:moveTo>
                    <a:pt x="0" y="21600"/>
                  </a:moveTo>
                  <a:lnTo>
                    <a:pt x="9635" y="21600"/>
                  </a:lnTo>
                  <a:lnTo>
                    <a:pt x="9635" y="11965"/>
                  </a:lnTo>
                  <a:lnTo>
                    <a:pt x="0" y="11965"/>
                  </a:lnTo>
                  <a:lnTo>
                    <a:pt x="0" y="21600"/>
                  </a:lnTo>
                  <a:close/>
                  <a:moveTo>
                    <a:pt x="11965" y="0"/>
                  </a:moveTo>
                  <a:lnTo>
                    <a:pt x="11965" y="9635"/>
                  </a:lnTo>
                  <a:lnTo>
                    <a:pt x="21600" y="9635"/>
                  </a:lnTo>
                  <a:lnTo>
                    <a:pt x="21600" y="0"/>
                  </a:lnTo>
                  <a:lnTo>
                    <a:pt x="11965" y="0"/>
                  </a:lnTo>
                  <a:close/>
                  <a:moveTo>
                    <a:pt x="11965" y="21600"/>
                  </a:moveTo>
                  <a:lnTo>
                    <a:pt x="21600" y="21600"/>
                  </a:lnTo>
                  <a:lnTo>
                    <a:pt x="21600" y="11965"/>
                  </a:lnTo>
                  <a:lnTo>
                    <a:pt x="11965" y="11965"/>
                  </a:lnTo>
                  <a:lnTo>
                    <a:pt x="1196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1DFB2DDE-F30D-97BB-09E8-5224AA2FC6CF}"/>
              </a:ext>
            </a:extLst>
          </p:cNvPr>
          <p:cNvSpPr/>
          <p:nvPr/>
        </p:nvSpPr>
        <p:spPr>
          <a:xfrm>
            <a:off x="3438924" y="1242150"/>
            <a:ext cx="107576" cy="1289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CA220F8-88E6-B4E4-B853-1E20D0E7A894}"/>
              </a:ext>
            </a:extLst>
          </p:cNvPr>
          <p:cNvSpPr/>
          <p:nvPr/>
        </p:nvSpPr>
        <p:spPr>
          <a:xfrm>
            <a:off x="3438924" y="2947244"/>
            <a:ext cx="107576" cy="1289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9F3FC8-E380-8612-F843-4F43BB26D996}"/>
              </a:ext>
            </a:extLst>
          </p:cNvPr>
          <p:cNvSpPr/>
          <p:nvPr/>
        </p:nvSpPr>
        <p:spPr>
          <a:xfrm>
            <a:off x="8645625" y="1242150"/>
            <a:ext cx="107576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7546D3-8207-E21B-145A-099570FEE934}"/>
              </a:ext>
            </a:extLst>
          </p:cNvPr>
          <p:cNvSpPr/>
          <p:nvPr/>
        </p:nvSpPr>
        <p:spPr>
          <a:xfrm>
            <a:off x="8645625" y="2947244"/>
            <a:ext cx="107576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6" name="TextBox 80">
            <a:extLst>
              <a:ext uri="{FF2B5EF4-FFF2-40B4-BE49-F238E27FC236}">
                <a16:creationId xmlns:a16="http://schemas.microsoft.com/office/drawing/2014/main" id="{CFD658C9-7DE4-5E0C-CD60-039CF90D3CBE}"/>
              </a:ext>
            </a:extLst>
          </p:cNvPr>
          <p:cNvSpPr txBox="1"/>
          <p:nvPr/>
        </p:nvSpPr>
        <p:spPr>
          <a:xfrm>
            <a:off x="4401224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77" name="TextBox 81">
            <a:extLst>
              <a:ext uri="{FF2B5EF4-FFF2-40B4-BE49-F238E27FC236}">
                <a16:creationId xmlns:a16="http://schemas.microsoft.com/office/drawing/2014/main" id="{0DE55A91-F686-2A34-C49A-98F57C5F585D}"/>
              </a:ext>
            </a:extLst>
          </p:cNvPr>
          <p:cNvSpPr txBox="1"/>
          <p:nvPr/>
        </p:nvSpPr>
        <p:spPr>
          <a:xfrm>
            <a:off x="5374560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80%</a:t>
            </a:r>
          </a:p>
        </p:txBody>
      </p:sp>
      <p:sp>
        <p:nvSpPr>
          <p:cNvPr id="78" name="TextBox 82">
            <a:extLst>
              <a:ext uri="{FF2B5EF4-FFF2-40B4-BE49-F238E27FC236}">
                <a16:creationId xmlns:a16="http://schemas.microsoft.com/office/drawing/2014/main" id="{956E970A-1068-4AD4-3CF1-3037D05F9120}"/>
              </a:ext>
            </a:extLst>
          </p:cNvPr>
          <p:cNvSpPr txBox="1"/>
          <p:nvPr/>
        </p:nvSpPr>
        <p:spPr>
          <a:xfrm>
            <a:off x="6373375" y="5435112"/>
            <a:ext cx="58381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40%</a:t>
            </a:r>
          </a:p>
        </p:txBody>
      </p:sp>
      <p:sp>
        <p:nvSpPr>
          <p:cNvPr id="79" name="TextBox 83">
            <a:extLst>
              <a:ext uri="{FF2B5EF4-FFF2-40B4-BE49-F238E27FC236}">
                <a16:creationId xmlns:a16="http://schemas.microsoft.com/office/drawing/2014/main" id="{7BAE3DFF-BD9F-9B37-309D-BC8A030C2787}"/>
              </a:ext>
            </a:extLst>
          </p:cNvPr>
          <p:cNvSpPr txBox="1"/>
          <p:nvPr/>
        </p:nvSpPr>
        <p:spPr>
          <a:xfrm>
            <a:off x="7150711" y="5435112"/>
            <a:ext cx="700833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100%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8B52330-5F19-600F-5819-EA584300E62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6E535FF-6C62-573C-AA0A-7CC622C719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E1E1AF-D052-B9A3-FB4F-E6E601A1F2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DC3A5BE-1AA7-73BD-8D42-C071D81C76C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25BD088-12A5-F4F4-5A1E-508C38CA13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960587-F877-10EA-7437-72AAEBD871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4AE0B8D-ECBA-DF2E-C3A3-693E217BFD7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D064A62-551C-FC91-1083-69B18F9775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7FD1E4-10AF-3AA4-E437-B4B035A091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0B226-6D37-BACF-36A5-F9826A56C36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3BB890-0652-B0B7-04D8-8A28A88CB0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5A9E685-E25C-8722-E2F7-E7D37FE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78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385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Arrows Chart – Slide Template</vt:lpstr>
      <vt:lpstr>Up Arrows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Arrows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2022-08-02T18:22:58Z</dcterms:modified>
  <cp:category>Charts &amp; Diagrams</cp:category>
</cp:coreProperties>
</file>