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8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Diagram for PowerPoint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D4DA8DC-9098-41A6-B054-E00030D80D73}"/>
              </a:ext>
            </a:extLst>
          </p:cNvPr>
          <p:cNvGrpSpPr/>
          <p:nvPr/>
        </p:nvGrpSpPr>
        <p:grpSpPr>
          <a:xfrm>
            <a:off x="2290156" y="1814279"/>
            <a:ext cx="4554978" cy="4491631"/>
            <a:chOff x="2881634" y="2259329"/>
            <a:chExt cx="3374282" cy="332735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1C90C38-73E9-4BA2-AFE5-4EFEF998CC90}"/>
                </a:ext>
              </a:extLst>
            </p:cNvPr>
            <p:cNvGrpSpPr/>
            <p:nvPr/>
          </p:nvGrpSpPr>
          <p:grpSpPr>
            <a:xfrm>
              <a:off x="2881634" y="2259329"/>
              <a:ext cx="3374282" cy="3327354"/>
              <a:chOff x="3845352" y="1838166"/>
              <a:chExt cx="4499043" cy="4436472"/>
            </a:xfrm>
          </p:grpSpPr>
          <p:sp>
            <p:nvSpPr>
              <p:cNvPr id="31" name="Freeform 5">
                <a:extLst>
                  <a:ext uri="{FF2B5EF4-FFF2-40B4-BE49-F238E27FC236}">
                    <a16:creationId xmlns:a16="http://schemas.microsoft.com/office/drawing/2014/main" id="{21F243DB-6DAF-4093-8298-11519C021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9417" y="1838166"/>
                <a:ext cx="853168" cy="4436472"/>
              </a:xfrm>
              <a:custGeom>
                <a:avLst/>
                <a:gdLst>
                  <a:gd name="T0" fmla="*/ 80 w 160"/>
                  <a:gd name="T1" fmla="*/ 0 h 832"/>
                  <a:gd name="T2" fmla="*/ 0 w 160"/>
                  <a:gd name="T3" fmla="*/ 138 h 832"/>
                  <a:gd name="T4" fmla="*/ 40 w 160"/>
                  <a:gd name="T5" fmla="*/ 138 h 832"/>
                  <a:gd name="T6" fmla="*/ 40 w 160"/>
                  <a:gd name="T7" fmla="*/ 832 h 832"/>
                  <a:gd name="T8" fmla="*/ 80 w 160"/>
                  <a:gd name="T9" fmla="*/ 832 h 832"/>
                  <a:gd name="T10" fmla="*/ 120 w 160"/>
                  <a:gd name="T11" fmla="*/ 832 h 832"/>
                  <a:gd name="T12" fmla="*/ 120 w 160"/>
                  <a:gd name="T13" fmla="*/ 138 h 832"/>
                  <a:gd name="T14" fmla="*/ 160 w 160"/>
                  <a:gd name="T15" fmla="*/ 138 h 832"/>
                  <a:gd name="T16" fmla="*/ 80 w 160"/>
                  <a:gd name="T17" fmla="*/ 0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832">
                    <a:moveTo>
                      <a:pt x="80" y="0"/>
                    </a:moveTo>
                    <a:lnTo>
                      <a:pt x="0" y="138"/>
                    </a:lnTo>
                    <a:lnTo>
                      <a:pt x="40" y="138"/>
                    </a:lnTo>
                    <a:lnTo>
                      <a:pt x="40" y="832"/>
                    </a:lnTo>
                    <a:lnTo>
                      <a:pt x="80" y="832"/>
                    </a:lnTo>
                    <a:lnTo>
                      <a:pt x="120" y="832"/>
                    </a:lnTo>
                    <a:lnTo>
                      <a:pt x="120" y="138"/>
                    </a:lnTo>
                    <a:lnTo>
                      <a:pt x="160" y="138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1FBEA23D-6659-4C83-B798-73D9F47CB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352" y="3747128"/>
                <a:ext cx="1621019" cy="2527509"/>
              </a:xfrm>
              <a:custGeom>
                <a:avLst/>
                <a:gdLst>
                  <a:gd name="T0" fmla="*/ 120 w 174"/>
                  <a:gd name="T1" fmla="*/ 23 h 271"/>
                  <a:gd name="T2" fmla="*/ 79 w 174"/>
                  <a:gd name="T3" fmla="*/ 23 h 271"/>
                  <a:gd name="T4" fmla="*/ 79 w 174"/>
                  <a:gd name="T5" fmla="*/ 0 h 271"/>
                  <a:gd name="T6" fmla="*/ 0 w 174"/>
                  <a:gd name="T7" fmla="*/ 46 h 271"/>
                  <a:gd name="T8" fmla="*/ 79 w 174"/>
                  <a:gd name="T9" fmla="*/ 92 h 271"/>
                  <a:gd name="T10" fmla="*/ 79 w 174"/>
                  <a:gd name="T11" fmla="*/ 69 h 271"/>
                  <a:gd name="T12" fmla="*/ 120 w 174"/>
                  <a:gd name="T13" fmla="*/ 69 h 271"/>
                  <a:gd name="T14" fmla="*/ 129 w 174"/>
                  <a:gd name="T15" fmla="*/ 78 h 271"/>
                  <a:gd name="T16" fmla="*/ 129 w 174"/>
                  <a:gd name="T17" fmla="*/ 271 h 271"/>
                  <a:gd name="T18" fmla="*/ 151 w 174"/>
                  <a:gd name="T19" fmla="*/ 271 h 271"/>
                  <a:gd name="T20" fmla="*/ 174 w 174"/>
                  <a:gd name="T21" fmla="*/ 271 h 271"/>
                  <a:gd name="T22" fmla="*/ 174 w 174"/>
                  <a:gd name="T23" fmla="*/ 78 h 271"/>
                  <a:gd name="T24" fmla="*/ 120 w 174"/>
                  <a:gd name="T25" fmla="*/ 2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4" h="271">
                    <a:moveTo>
                      <a:pt x="120" y="23"/>
                    </a:moveTo>
                    <a:cubicBezTo>
                      <a:pt x="79" y="23"/>
                      <a:pt x="79" y="23"/>
                      <a:pt x="79" y="2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9" y="69"/>
                      <a:pt x="79" y="69"/>
                      <a:pt x="79" y="69"/>
                    </a:cubicBezTo>
                    <a:cubicBezTo>
                      <a:pt x="120" y="69"/>
                      <a:pt x="120" y="69"/>
                      <a:pt x="120" y="69"/>
                    </a:cubicBezTo>
                    <a:cubicBezTo>
                      <a:pt x="125" y="69"/>
                      <a:pt x="129" y="73"/>
                      <a:pt x="129" y="78"/>
                    </a:cubicBezTo>
                    <a:cubicBezTo>
                      <a:pt x="129" y="271"/>
                      <a:pt x="129" y="271"/>
                      <a:pt x="129" y="271"/>
                    </a:cubicBezTo>
                    <a:cubicBezTo>
                      <a:pt x="151" y="271"/>
                      <a:pt x="151" y="271"/>
                      <a:pt x="151" y="271"/>
                    </a:cubicBezTo>
                    <a:cubicBezTo>
                      <a:pt x="174" y="271"/>
                      <a:pt x="174" y="271"/>
                      <a:pt x="174" y="271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4" y="48"/>
                      <a:pt x="150" y="23"/>
                      <a:pt x="120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1D53540F-CAA4-46BD-9042-97AF03901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768" y="2499371"/>
                <a:ext cx="1295750" cy="3775267"/>
              </a:xfrm>
              <a:custGeom>
                <a:avLst/>
                <a:gdLst>
                  <a:gd name="T0" fmla="*/ 139 w 139"/>
                  <a:gd name="T1" fmla="*/ 0 h 405"/>
                  <a:gd name="T2" fmla="*/ 139 w 139"/>
                  <a:gd name="T3" fmla="*/ 0 h 405"/>
                  <a:gd name="T4" fmla="*/ 52 w 139"/>
                  <a:gd name="T5" fmla="*/ 27 h 405"/>
                  <a:gd name="T6" fmla="*/ 68 w 139"/>
                  <a:gd name="T7" fmla="*/ 42 h 405"/>
                  <a:gd name="T8" fmla="*/ 35 w 139"/>
                  <a:gd name="T9" fmla="*/ 79 h 405"/>
                  <a:gd name="T10" fmla="*/ 0 w 139"/>
                  <a:gd name="T11" fmla="*/ 169 h 405"/>
                  <a:gd name="T12" fmla="*/ 0 w 139"/>
                  <a:gd name="T13" fmla="*/ 405 h 405"/>
                  <a:gd name="T14" fmla="*/ 23 w 139"/>
                  <a:gd name="T15" fmla="*/ 405 h 405"/>
                  <a:gd name="T16" fmla="*/ 46 w 139"/>
                  <a:gd name="T17" fmla="*/ 405 h 405"/>
                  <a:gd name="T18" fmla="*/ 46 w 139"/>
                  <a:gd name="T19" fmla="*/ 169 h 405"/>
                  <a:gd name="T20" fmla="*/ 68 w 139"/>
                  <a:gd name="T21" fmla="*/ 110 h 405"/>
                  <a:gd name="T22" fmla="*/ 102 w 139"/>
                  <a:gd name="T23" fmla="*/ 73 h 405"/>
                  <a:gd name="T24" fmla="*/ 119 w 139"/>
                  <a:gd name="T25" fmla="*/ 89 h 405"/>
                  <a:gd name="T26" fmla="*/ 139 w 139"/>
                  <a:gd name="T2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9" h="405">
                    <a:moveTo>
                      <a:pt x="139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35" y="79"/>
                      <a:pt x="35" y="79"/>
                      <a:pt x="35" y="79"/>
                    </a:cubicBezTo>
                    <a:cubicBezTo>
                      <a:pt x="12" y="103"/>
                      <a:pt x="0" y="135"/>
                      <a:pt x="0" y="169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23" y="405"/>
                      <a:pt x="23" y="405"/>
                      <a:pt x="23" y="405"/>
                    </a:cubicBezTo>
                    <a:cubicBezTo>
                      <a:pt x="46" y="405"/>
                      <a:pt x="46" y="405"/>
                      <a:pt x="46" y="405"/>
                    </a:cubicBezTo>
                    <a:cubicBezTo>
                      <a:pt x="46" y="169"/>
                      <a:pt x="46" y="169"/>
                      <a:pt x="46" y="169"/>
                    </a:cubicBezTo>
                    <a:cubicBezTo>
                      <a:pt x="46" y="147"/>
                      <a:pt x="54" y="125"/>
                      <a:pt x="68" y="110"/>
                    </a:cubicBezTo>
                    <a:cubicBezTo>
                      <a:pt x="102" y="73"/>
                      <a:pt x="102" y="73"/>
                      <a:pt x="102" y="73"/>
                    </a:cubicBezTo>
                    <a:cubicBezTo>
                      <a:pt x="119" y="89"/>
                      <a:pt x="119" y="89"/>
                      <a:pt x="119" y="89"/>
                    </a:cubicBezTo>
                    <a:cubicBezTo>
                      <a:pt x="139" y="0"/>
                      <a:pt x="139" y="0"/>
                      <a:pt x="1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5B8FAC85-E88E-4D71-BF50-28561BA50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3376" y="3747128"/>
                <a:ext cx="1621019" cy="2527509"/>
              </a:xfrm>
              <a:custGeom>
                <a:avLst/>
                <a:gdLst>
                  <a:gd name="T0" fmla="*/ 174 w 174"/>
                  <a:gd name="T1" fmla="*/ 46 h 271"/>
                  <a:gd name="T2" fmla="*/ 95 w 174"/>
                  <a:gd name="T3" fmla="*/ 0 h 271"/>
                  <a:gd name="T4" fmla="*/ 95 w 174"/>
                  <a:gd name="T5" fmla="*/ 23 h 271"/>
                  <a:gd name="T6" fmla="*/ 54 w 174"/>
                  <a:gd name="T7" fmla="*/ 23 h 271"/>
                  <a:gd name="T8" fmla="*/ 49 w 174"/>
                  <a:gd name="T9" fmla="*/ 23 h 271"/>
                  <a:gd name="T10" fmla="*/ 0 w 174"/>
                  <a:gd name="T11" fmla="*/ 78 h 271"/>
                  <a:gd name="T12" fmla="*/ 0 w 174"/>
                  <a:gd name="T13" fmla="*/ 271 h 271"/>
                  <a:gd name="T14" fmla="*/ 0 w 174"/>
                  <a:gd name="T15" fmla="*/ 271 h 271"/>
                  <a:gd name="T16" fmla="*/ 23 w 174"/>
                  <a:gd name="T17" fmla="*/ 271 h 271"/>
                  <a:gd name="T18" fmla="*/ 46 w 174"/>
                  <a:gd name="T19" fmla="*/ 271 h 271"/>
                  <a:gd name="T20" fmla="*/ 46 w 174"/>
                  <a:gd name="T21" fmla="*/ 78 h 271"/>
                  <a:gd name="T22" fmla="*/ 54 w 174"/>
                  <a:gd name="T23" fmla="*/ 69 h 271"/>
                  <a:gd name="T24" fmla="*/ 95 w 174"/>
                  <a:gd name="T25" fmla="*/ 69 h 271"/>
                  <a:gd name="T26" fmla="*/ 95 w 174"/>
                  <a:gd name="T27" fmla="*/ 92 h 271"/>
                  <a:gd name="T28" fmla="*/ 174 w 174"/>
                  <a:gd name="T29" fmla="*/ 4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4" h="271">
                    <a:moveTo>
                      <a:pt x="174" y="46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23"/>
                      <a:pt x="95" y="23"/>
                      <a:pt x="95" y="23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2" y="23"/>
                      <a:pt x="51" y="23"/>
                      <a:pt x="49" y="23"/>
                    </a:cubicBezTo>
                    <a:cubicBezTo>
                      <a:pt x="21" y="26"/>
                      <a:pt x="0" y="50"/>
                      <a:pt x="0" y="78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23" y="271"/>
                      <a:pt x="23" y="271"/>
                      <a:pt x="23" y="271"/>
                    </a:cubicBezTo>
                    <a:cubicBezTo>
                      <a:pt x="46" y="271"/>
                      <a:pt x="46" y="271"/>
                      <a:pt x="46" y="271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3"/>
                      <a:pt x="49" y="69"/>
                      <a:pt x="54" y="69"/>
                    </a:cubicBezTo>
                    <a:cubicBezTo>
                      <a:pt x="95" y="69"/>
                      <a:pt x="95" y="69"/>
                      <a:pt x="95" y="69"/>
                    </a:cubicBezTo>
                    <a:cubicBezTo>
                      <a:pt x="95" y="92"/>
                      <a:pt x="95" y="92"/>
                      <a:pt x="95" y="92"/>
                    </a:cubicBezTo>
                    <a:lnTo>
                      <a:pt x="174" y="4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D05CB079-4ECA-4A33-A122-6D99744CF85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90610" y="2499371"/>
                <a:ext cx="1298448" cy="3775267"/>
              </a:xfrm>
              <a:custGeom>
                <a:avLst/>
                <a:gdLst>
                  <a:gd name="T0" fmla="*/ 139 w 139"/>
                  <a:gd name="T1" fmla="*/ 0 h 405"/>
                  <a:gd name="T2" fmla="*/ 139 w 139"/>
                  <a:gd name="T3" fmla="*/ 0 h 405"/>
                  <a:gd name="T4" fmla="*/ 52 w 139"/>
                  <a:gd name="T5" fmla="*/ 27 h 405"/>
                  <a:gd name="T6" fmla="*/ 68 w 139"/>
                  <a:gd name="T7" fmla="*/ 42 h 405"/>
                  <a:gd name="T8" fmla="*/ 35 w 139"/>
                  <a:gd name="T9" fmla="*/ 79 h 405"/>
                  <a:gd name="T10" fmla="*/ 0 w 139"/>
                  <a:gd name="T11" fmla="*/ 169 h 405"/>
                  <a:gd name="T12" fmla="*/ 0 w 139"/>
                  <a:gd name="T13" fmla="*/ 405 h 405"/>
                  <a:gd name="T14" fmla="*/ 23 w 139"/>
                  <a:gd name="T15" fmla="*/ 405 h 405"/>
                  <a:gd name="T16" fmla="*/ 46 w 139"/>
                  <a:gd name="T17" fmla="*/ 405 h 405"/>
                  <a:gd name="T18" fmla="*/ 46 w 139"/>
                  <a:gd name="T19" fmla="*/ 169 h 405"/>
                  <a:gd name="T20" fmla="*/ 68 w 139"/>
                  <a:gd name="T21" fmla="*/ 110 h 405"/>
                  <a:gd name="T22" fmla="*/ 102 w 139"/>
                  <a:gd name="T23" fmla="*/ 73 h 405"/>
                  <a:gd name="T24" fmla="*/ 119 w 139"/>
                  <a:gd name="T25" fmla="*/ 89 h 405"/>
                  <a:gd name="T26" fmla="*/ 139 w 139"/>
                  <a:gd name="T2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9" h="405">
                    <a:moveTo>
                      <a:pt x="139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35" y="79"/>
                      <a:pt x="35" y="79"/>
                      <a:pt x="35" y="79"/>
                    </a:cubicBezTo>
                    <a:cubicBezTo>
                      <a:pt x="12" y="103"/>
                      <a:pt x="0" y="135"/>
                      <a:pt x="0" y="169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23" y="405"/>
                      <a:pt x="23" y="405"/>
                      <a:pt x="23" y="405"/>
                    </a:cubicBezTo>
                    <a:cubicBezTo>
                      <a:pt x="46" y="405"/>
                      <a:pt x="46" y="405"/>
                      <a:pt x="46" y="405"/>
                    </a:cubicBezTo>
                    <a:cubicBezTo>
                      <a:pt x="46" y="169"/>
                      <a:pt x="46" y="169"/>
                      <a:pt x="46" y="169"/>
                    </a:cubicBezTo>
                    <a:cubicBezTo>
                      <a:pt x="46" y="147"/>
                      <a:pt x="54" y="125"/>
                      <a:pt x="68" y="110"/>
                    </a:cubicBezTo>
                    <a:cubicBezTo>
                      <a:pt x="102" y="73"/>
                      <a:pt x="102" y="73"/>
                      <a:pt x="102" y="73"/>
                    </a:cubicBezTo>
                    <a:cubicBezTo>
                      <a:pt x="119" y="89"/>
                      <a:pt x="119" y="89"/>
                      <a:pt x="119" y="89"/>
                    </a:cubicBezTo>
                    <a:cubicBezTo>
                      <a:pt x="139" y="0"/>
                      <a:pt x="139" y="0"/>
                      <a:pt x="1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A6461D-6EB1-4956-9275-E016ABCC1ABC}"/>
                </a:ext>
              </a:extLst>
            </p:cNvPr>
            <p:cNvSpPr/>
            <p:nvPr/>
          </p:nvSpPr>
          <p:spPr>
            <a:xfrm>
              <a:off x="3782976" y="4757737"/>
              <a:ext cx="1585036" cy="828947"/>
            </a:xfrm>
            <a:custGeom>
              <a:avLst/>
              <a:gdLst>
                <a:gd name="connsiteX0" fmla="*/ 1684837 w 2113381"/>
                <a:gd name="connsiteY0" fmla="*/ 0 h 318965"/>
                <a:gd name="connsiteX1" fmla="*/ 1690961 w 2113381"/>
                <a:gd name="connsiteY1" fmla="*/ 0 h 318965"/>
                <a:gd name="connsiteX2" fmla="*/ 1690962 w 2113381"/>
                <a:gd name="connsiteY2" fmla="*/ 0 h 318965"/>
                <a:gd name="connsiteX3" fmla="*/ 2113381 w 2113381"/>
                <a:gd name="connsiteY3" fmla="*/ 0 h 318965"/>
                <a:gd name="connsiteX4" fmla="*/ 2113381 w 2113381"/>
                <a:gd name="connsiteY4" fmla="*/ 110654 h 318965"/>
                <a:gd name="connsiteX5" fmla="*/ 2113381 w 2113381"/>
                <a:gd name="connsiteY5" fmla="*/ 254083 h 318965"/>
                <a:gd name="connsiteX6" fmla="*/ 2113381 w 2113381"/>
                <a:gd name="connsiteY6" fmla="*/ 318965 h 318965"/>
                <a:gd name="connsiteX7" fmla="*/ 1690962 w 2113381"/>
                <a:gd name="connsiteY7" fmla="*/ 318965 h 318965"/>
                <a:gd name="connsiteX8" fmla="*/ 1690961 w 2113381"/>
                <a:gd name="connsiteY8" fmla="*/ 318965 h 318965"/>
                <a:gd name="connsiteX9" fmla="*/ 1684837 w 2113381"/>
                <a:gd name="connsiteY9" fmla="*/ 318965 h 318965"/>
                <a:gd name="connsiteX10" fmla="*/ 1684837 w 2113381"/>
                <a:gd name="connsiteY10" fmla="*/ 250568 h 318965"/>
                <a:gd name="connsiteX11" fmla="*/ 1684837 w 2113381"/>
                <a:gd name="connsiteY11" fmla="*/ 131474 h 318965"/>
                <a:gd name="connsiteX12" fmla="*/ 835568 w 2113381"/>
                <a:gd name="connsiteY12" fmla="*/ 0 h 318965"/>
                <a:gd name="connsiteX13" fmla="*/ 841916 w 2113381"/>
                <a:gd name="connsiteY13" fmla="*/ 0 h 318965"/>
                <a:gd name="connsiteX14" fmla="*/ 841917 w 2113381"/>
                <a:gd name="connsiteY14" fmla="*/ 0 h 318965"/>
                <a:gd name="connsiteX15" fmla="*/ 1262151 w 2113381"/>
                <a:gd name="connsiteY15" fmla="*/ 0 h 318965"/>
                <a:gd name="connsiteX16" fmla="*/ 1684836 w 2113381"/>
                <a:gd name="connsiteY16" fmla="*/ 0 h 318965"/>
                <a:gd name="connsiteX17" fmla="*/ 1684836 w 2113381"/>
                <a:gd name="connsiteY17" fmla="*/ 131474 h 318965"/>
                <a:gd name="connsiteX18" fmla="*/ 1684836 w 2113381"/>
                <a:gd name="connsiteY18" fmla="*/ 250568 h 318965"/>
                <a:gd name="connsiteX19" fmla="*/ 1684836 w 2113381"/>
                <a:gd name="connsiteY19" fmla="*/ 318965 h 318965"/>
                <a:gd name="connsiteX20" fmla="*/ 1262151 w 2113381"/>
                <a:gd name="connsiteY20" fmla="*/ 318965 h 318965"/>
                <a:gd name="connsiteX21" fmla="*/ 841917 w 2113381"/>
                <a:gd name="connsiteY21" fmla="*/ 318965 h 318965"/>
                <a:gd name="connsiteX22" fmla="*/ 841916 w 2113381"/>
                <a:gd name="connsiteY22" fmla="*/ 318965 h 318965"/>
                <a:gd name="connsiteX23" fmla="*/ 835568 w 2113381"/>
                <a:gd name="connsiteY23" fmla="*/ 318965 h 318965"/>
                <a:gd name="connsiteX24" fmla="*/ 412215 w 2113381"/>
                <a:gd name="connsiteY24" fmla="*/ 0 h 318965"/>
                <a:gd name="connsiteX25" fmla="*/ 419229 w 2113381"/>
                <a:gd name="connsiteY25" fmla="*/ 0 h 318965"/>
                <a:gd name="connsiteX26" fmla="*/ 419230 w 2113381"/>
                <a:gd name="connsiteY26" fmla="*/ 0 h 318965"/>
                <a:gd name="connsiteX27" fmla="*/ 835567 w 2113381"/>
                <a:gd name="connsiteY27" fmla="*/ 0 h 318965"/>
                <a:gd name="connsiteX28" fmla="*/ 835567 w 2113381"/>
                <a:gd name="connsiteY28" fmla="*/ 318965 h 318965"/>
                <a:gd name="connsiteX29" fmla="*/ 419230 w 2113381"/>
                <a:gd name="connsiteY29" fmla="*/ 318965 h 318965"/>
                <a:gd name="connsiteX30" fmla="*/ 419229 w 2113381"/>
                <a:gd name="connsiteY30" fmla="*/ 318965 h 318965"/>
                <a:gd name="connsiteX31" fmla="*/ 412215 w 2113381"/>
                <a:gd name="connsiteY31" fmla="*/ 318965 h 318965"/>
                <a:gd name="connsiteX32" fmla="*/ 412215 w 2113381"/>
                <a:gd name="connsiteY32" fmla="*/ 183696 h 318965"/>
                <a:gd name="connsiteX33" fmla="*/ 412215 w 2113381"/>
                <a:gd name="connsiteY33" fmla="*/ 8405 h 318965"/>
                <a:gd name="connsiteX34" fmla="*/ 0 w 2113381"/>
                <a:gd name="connsiteY34" fmla="*/ 0 h 318965"/>
                <a:gd name="connsiteX35" fmla="*/ 412214 w 2113381"/>
                <a:gd name="connsiteY35" fmla="*/ 0 h 318965"/>
                <a:gd name="connsiteX36" fmla="*/ 412214 w 2113381"/>
                <a:gd name="connsiteY36" fmla="*/ 8405 h 318965"/>
                <a:gd name="connsiteX37" fmla="*/ 412214 w 2113381"/>
                <a:gd name="connsiteY37" fmla="*/ 183696 h 318965"/>
                <a:gd name="connsiteX38" fmla="*/ 412214 w 2113381"/>
                <a:gd name="connsiteY38" fmla="*/ 318965 h 318965"/>
                <a:gd name="connsiteX39" fmla="*/ 0 w 2113381"/>
                <a:gd name="connsiteY39" fmla="*/ 318965 h 318965"/>
                <a:gd name="connsiteX40" fmla="*/ 0 w 2113381"/>
                <a:gd name="connsiteY40" fmla="*/ 250568 h 318965"/>
                <a:gd name="connsiteX41" fmla="*/ 0 w 2113381"/>
                <a:gd name="connsiteY41" fmla="*/ 131474 h 31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113381" h="318965">
                  <a:moveTo>
                    <a:pt x="1684837" y="0"/>
                  </a:moveTo>
                  <a:lnTo>
                    <a:pt x="1690961" y="0"/>
                  </a:lnTo>
                  <a:lnTo>
                    <a:pt x="1690962" y="0"/>
                  </a:lnTo>
                  <a:lnTo>
                    <a:pt x="2113381" y="0"/>
                  </a:lnTo>
                  <a:lnTo>
                    <a:pt x="2113381" y="110654"/>
                  </a:lnTo>
                  <a:cubicBezTo>
                    <a:pt x="2113381" y="156853"/>
                    <a:pt x="2113381" y="204644"/>
                    <a:pt x="2113381" y="254083"/>
                  </a:cubicBezTo>
                  <a:lnTo>
                    <a:pt x="2113381" y="318965"/>
                  </a:lnTo>
                  <a:lnTo>
                    <a:pt x="1690962" y="318965"/>
                  </a:lnTo>
                  <a:lnTo>
                    <a:pt x="1690961" y="318965"/>
                  </a:lnTo>
                  <a:lnTo>
                    <a:pt x="1684837" y="318965"/>
                  </a:lnTo>
                  <a:lnTo>
                    <a:pt x="1684837" y="250568"/>
                  </a:lnTo>
                  <a:cubicBezTo>
                    <a:pt x="1684837" y="214971"/>
                    <a:pt x="1684837" y="175420"/>
                    <a:pt x="1684837" y="131474"/>
                  </a:cubicBezTo>
                  <a:close/>
                  <a:moveTo>
                    <a:pt x="835568" y="0"/>
                  </a:moveTo>
                  <a:lnTo>
                    <a:pt x="841916" y="0"/>
                  </a:lnTo>
                  <a:lnTo>
                    <a:pt x="841917" y="0"/>
                  </a:lnTo>
                  <a:lnTo>
                    <a:pt x="1262151" y="0"/>
                  </a:lnTo>
                  <a:lnTo>
                    <a:pt x="1684836" y="0"/>
                  </a:lnTo>
                  <a:lnTo>
                    <a:pt x="1684836" y="131474"/>
                  </a:lnTo>
                  <a:cubicBezTo>
                    <a:pt x="1684836" y="175420"/>
                    <a:pt x="1684836" y="214971"/>
                    <a:pt x="1684836" y="250568"/>
                  </a:cubicBezTo>
                  <a:lnTo>
                    <a:pt x="1684836" y="318965"/>
                  </a:lnTo>
                  <a:lnTo>
                    <a:pt x="1262151" y="318965"/>
                  </a:lnTo>
                  <a:lnTo>
                    <a:pt x="841917" y="318965"/>
                  </a:lnTo>
                  <a:lnTo>
                    <a:pt x="841916" y="318965"/>
                  </a:lnTo>
                  <a:lnTo>
                    <a:pt x="835568" y="318965"/>
                  </a:lnTo>
                  <a:close/>
                  <a:moveTo>
                    <a:pt x="412215" y="0"/>
                  </a:moveTo>
                  <a:lnTo>
                    <a:pt x="419229" y="0"/>
                  </a:lnTo>
                  <a:lnTo>
                    <a:pt x="419230" y="0"/>
                  </a:lnTo>
                  <a:lnTo>
                    <a:pt x="835567" y="0"/>
                  </a:lnTo>
                  <a:lnTo>
                    <a:pt x="835567" y="318965"/>
                  </a:lnTo>
                  <a:lnTo>
                    <a:pt x="419230" y="318965"/>
                  </a:lnTo>
                  <a:lnTo>
                    <a:pt x="419229" y="318965"/>
                  </a:lnTo>
                  <a:lnTo>
                    <a:pt x="412215" y="318965"/>
                  </a:lnTo>
                  <a:lnTo>
                    <a:pt x="412215" y="183696"/>
                  </a:lnTo>
                  <a:cubicBezTo>
                    <a:pt x="412215" y="123274"/>
                    <a:pt x="412215" y="64866"/>
                    <a:pt x="412215" y="8405"/>
                  </a:cubicBezTo>
                  <a:close/>
                  <a:moveTo>
                    <a:pt x="0" y="0"/>
                  </a:moveTo>
                  <a:lnTo>
                    <a:pt x="412214" y="0"/>
                  </a:lnTo>
                  <a:lnTo>
                    <a:pt x="412214" y="8405"/>
                  </a:lnTo>
                  <a:cubicBezTo>
                    <a:pt x="412214" y="64866"/>
                    <a:pt x="412214" y="123274"/>
                    <a:pt x="412214" y="183696"/>
                  </a:cubicBezTo>
                  <a:lnTo>
                    <a:pt x="412214" y="318965"/>
                  </a:lnTo>
                  <a:lnTo>
                    <a:pt x="0" y="318965"/>
                  </a:lnTo>
                  <a:lnTo>
                    <a:pt x="0" y="250568"/>
                  </a:lnTo>
                  <a:cubicBezTo>
                    <a:pt x="0" y="214971"/>
                    <a:pt x="0" y="175420"/>
                    <a:pt x="0" y="131474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chemeClr val="tx1">
                    <a:alpha val="3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3A4E668-30D9-4471-BB26-02443875B8E8}"/>
              </a:ext>
            </a:extLst>
          </p:cNvPr>
          <p:cNvGrpSpPr/>
          <p:nvPr/>
        </p:nvGrpSpPr>
        <p:grpSpPr>
          <a:xfrm>
            <a:off x="6399091" y="1707157"/>
            <a:ext cx="2202816" cy="1360030"/>
            <a:chOff x="8921977" y="1312837"/>
            <a:chExt cx="2937088" cy="1813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4AE5317-507E-467D-8F59-46E56729AD7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6F1C145-120C-4177-BA6D-CA9C897F1A8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BC93B65-73A9-48A0-8EED-D13944529435}"/>
              </a:ext>
            </a:extLst>
          </p:cNvPr>
          <p:cNvGrpSpPr/>
          <p:nvPr/>
        </p:nvGrpSpPr>
        <p:grpSpPr>
          <a:xfrm>
            <a:off x="6891545" y="3469759"/>
            <a:ext cx="1828549" cy="1521613"/>
            <a:chOff x="8921977" y="3919498"/>
            <a:chExt cx="2937088" cy="202881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74501DD-9F3B-48FF-969F-FA86B536CE22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46AF6CB-55D0-4F43-B0DC-77BD5D9DFBB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8EB8D56-E609-4916-ABB0-02D97D66DAAD}"/>
              </a:ext>
            </a:extLst>
          </p:cNvPr>
          <p:cNvGrpSpPr/>
          <p:nvPr/>
        </p:nvGrpSpPr>
        <p:grpSpPr>
          <a:xfrm>
            <a:off x="546578" y="1707157"/>
            <a:ext cx="2202816" cy="1360030"/>
            <a:chOff x="332936" y="2473878"/>
            <a:chExt cx="2937088" cy="181337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8FFE8-5699-4178-9356-944CA3DF89E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733CBC7-D268-4752-A4E0-F6FA8C4D252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4822D64-B8DE-476A-9771-3CE1EDEA77F4}"/>
              </a:ext>
            </a:extLst>
          </p:cNvPr>
          <p:cNvGrpSpPr/>
          <p:nvPr/>
        </p:nvGrpSpPr>
        <p:grpSpPr>
          <a:xfrm>
            <a:off x="428093" y="3469759"/>
            <a:ext cx="1828549" cy="1521613"/>
            <a:chOff x="332936" y="4498450"/>
            <a:chExt cx="2937088" cy="20288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06F8E1A-4B34-464E-B160-DB4F424DB4E6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D46C78C-9259-4517-A4C4-2852B6DDA2A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F85963EE-0EB3-4898-AADF-85F1345025E2}"/>
              </a:ext>
            </a:extLst>
          </p:cNvPr>
          <p:cNvSpPr txBox="1"/>
          <p:nvPr/>
        </p:nvSpPr>
        <p:spPr>
          <a:xfrm>
            <a:off x="3470592" y="1302095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/>
                </a:solidFill>
              </a:rPr>
              <a:t>Lorem Ipsum</a:t>
            </a:r>
          </a:p>
        </p:txBody>
      </p:sp>
      <p:pic>
        <p:nvPicPr>
          <p:cNvPr id="77" name="Graphic 76" descr="Bar chart">
            <a:extLst>
              <a:ext uri="{FF2B5EF4-FFF2-40B4-BE49-F238E27FC236}">
                <a16:creationId xmlns:a16="http://schemas.microsoft.com/office/drawing/2014/main" id="{E8BE1F74-B7B2-4E9B-B63D-5D007B857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30" y="3447120"/>
            <a:ext cx="494040" cy="49404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CC8BCD29-CB34-4E97-A323-A85DA31849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912" y="1672901"/>
            <a:ext cx="494040" cy="494040"/>
          </a:xfrm>
          <a:prstGeom prst="rect">
            <a:avLst/>
          </a:prstGeom>
        </p:spPr>
      </p:pic>
      <p:pic>
        <p:nvPicPr>
          <p:cNvPr id="79" name="Graphic 78" descr="Magnifying glass">
            <a:extLst>
              <a:ext uri="{FF2B5EF4-FFF2-40B4-BE49-F238E27FC236}">
                <a16:creationId xmlns:a16="http://schemas.microsoft.com/office/drawing/2014/main" id="{983288DA-6E0F-46C6-876A-94690342A5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56130" y="3444031"/>
            <a:ext cx="494040" cy="494040"/>
          </a:xfrm>
          <a:prstGeom prst="rect">
            <a:avLst/>
          </a:prstGeom>
        </p:spPr>
      </p:pic>
      <p:pic>
        <p:nvPicPr>
          <p:cNvPr id="80" name="Graphic 79" descr="Tag">
            <a:extLst>
              <a:ext uri="{FF2B5EF4-FFF2-40B4-BE49-F238E27FC236}">
                <a16:creationId xmlns:a16="http://schemas.microsoft.com/office/drawing/2014/main" id="{22FD79F7-2EEF-454F-AC3D-F57C9CE95C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11644" y="1672901"/>
            <a:ext cx="494040" cy="49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3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Diagram for PowerPoint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1F91964-91A9-43BB-843D-BFEB53243108}"/>
              </a:ext>
            </a:extLst>
          </p:cNvPr>
          <p:cNvGrpSpPr/>
          <p:nvPr/>
        </p:nvGrpSpPr>
        <p:grpSpPr>
          <a:xfrm>
            <a:off x="6399091" y="1707157"/>
            <a:ext cx="2202816" cy="1360030"/>
            <a:chOff x="8921977" y="1312837"/>
            <a:chExt cx="2937088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825A240-3514-4FF6-9397-249D5835A8E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CA3470-9670-43EC-B627-8BFE1FF1240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DD3C25-376B-436C-BE6B-D201619EB84C}"/>
              </a:ext>
            </a:extLst>
          </p:cNvPr>
          <p:cNvGrpSpPr/>
          <p:nvPr/>
        </p:nvGrpSpPr>
        <p:grpSpPr>
          <a:xfrm>
            <a:off x="6891545" y="3469759"/>
            <a:ext cx="1828549" cy="1521613"/>
            <a:chOff x="8921977" y="3919498"/>
            <a:chExt cx="2937088" cy="202881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84686-D661-44C7-BF4B-7F2D35EC3152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938C20-484A-4C8D-9DE2-1579492207E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F25CDF-DE13-4711-965A-062A4156EDED}"/>
              </a:ext>
            </a:extLst>
          </p:cNvPr>
          <p:cNvGrpSpPr/>
          <p:nvPr/>
        </p:nvGrpSpPr>
        <p:grpSpPr>
          <a:xfrm>
            <a:off x="546578" y="1707157"/>
            <a:ext cx="2202816" cy="1360030"/>
            <a:chOff x="332936" y="2473878"/>
            <a:chExt cx="2937088" cy="1813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1C3835E-3401-400E-99FE-20DFCE55E25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21EBDF-5E8F-4DEF-A597-0A9B17FB547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AECF4C-FE5B-418E-BB2D-654AAC16A01E}"/>
              </a:ext>
            </a:extLst>
          </p:cNvPr>
          <p:cNvGrpSpPr/>
          <p:nvPr/>
        </p:nvGrpSpPr>
        <p:grpSpPr>
          <a:xfrm>
            <a:off x="428093" y="3469759"/>
            <a:ext cx="1828549" cy="1521613"/>
            <a:chOff x="332936" y="4498450"/>
            <a:chExt cx="2937088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48684B-6C04-4A0F-AF32-0BF9B3FFDB82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350AE6A-ED00-4FF8-A033-B90A120432B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77E1C40-BBD6-401C-A3FE-A3BCE6D51A1B}"/>
              </a:ext>
            </a:extLst>
          </p:cNvPr>
          <p:cNvSpPr txBox="1"/>
          <p:nvPr/>
        </p:nvSpPr>
        <p:spPr>
          <a:xfrm>
            <a:off x="3470592" y="1302095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/>
                </a:solidFill>
              </a:rPr>
              <a:t>Lorem Ipsum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29539C05-E7AE-4B54-923C-38398B35B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30" y="3447120"/>
            <a:ext cx="494040" cy="49404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3F427AF-BA6F-4116-BE9C-2827166546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912" y="1672901"/>
            <a:ext cx="494040" cy="494040"/>
          </a:xfrm>
          <a:prstGeom prst="rect">
            <a:avLst/>
          </a:prstGeom>
        </p:spPr>
      </p:pic>
      <p:pic>
        <p:nvPicPr>
          <p:cNvPr id="15" name="Graphic 14" descr="Magnifying glass">
            <a:extLst>
              <a:ext uri="{FF2B5EF4-FFF2-40B4-BE49-F238E27FC236}">
                <a16:creationId xmlns:a16="http://schemas.microsoft.com/office/drawing/2014/main" id="{9B630577-11C8-41F3-ABCE-DD7D4F0196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56130" y="3444031"/>
            <a:ext cx="494040" cy="494040"/>
          </a:xfrm>
          <a:prstGeom prst="rect">
            <a:avLst/>
          </a:prstGeom>
        </p:spPr>
      </p:pic>
      <p:pic>
        <p:nvPicPr>
          <p:cNvPr id="21" name="Graphic 20" descr="Tag">
            <a:extLst>
              <a:ext uri="{FF2B5EF4-FFF2-40B4-BE49-F238E27FC236}">
                <a16:creationId xmlns:a16="http://schemas.microsoft.com/office/drawing/2014/main" id="{703E63AE-9E06-4149-9EB4-7F7DB0C76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11644" y="1672901"/>
            <a:ext cx="494040" cy="49404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90BE734-B9B9-4772-B971-A191FD1B9AD6}"/>
              </a:ext>
            </a:extLst>
          </p:cNvPr>
          <p:cNvGrpSpPr>
            <a:grpSpLocks noChangeAspect="1"/>
          </p:cNvGrpSpPr>
          <p:nvPr/>
        </p:nvGrpSpPr>
        <p:grpSpPr>
          <a:xfrm>
            <a:off x="2290156" y="1814279"/>
            <a:ext cx="4553020" cy="4489704"/>
            <a:chOff x="2881634" y="2259329"/>
            <a:chExt cx="3374279" cy="332735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01677E1-9685-4873-B96C-FB375B58ECC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81634" y="2259329"/>
              <a:ext cx="3374279" cy="3327354"/>
              <a:chOff x="3845352" y="1838166"/>
              <a:chExt cx="4499039" cy="4436472"/>
            </a:xfrm>
          </p:grpSpPr>
          <p:sp>
            <p:nvSpPr>
              <p:cNvPr id="31" name="Freeform 5">
                <a:extLst>
                  <a:ext uri="{FF2B5EF4-FFF2-40B4-BE49-F238E27FC236}">
                    <a16:creationId xmlns:a16="http://schemas.microsoft.com/office/drawing/2014/main" id="{B20DCDDB-E1B6-45BA-9271-150AAE6E9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9417" y="1838166"/>
                <a:ext cx="853168" cy="4436472"/>
              </a:xfrm>
              <a:custGeom>
                <a:avLst/>
                <a:gdLst>
                  <a:gd name="T0" fmla="*/ 80 w 160"/>
                  <a:gd name="T1" fmla="*/ 0 h 832"/>
                  <a:gd name="T2" fmla="*/ 0 w 160"/>
                  <a:gd name="T3" fmla="*/ 138 h 832"/>
                  <a:gd name="T4" fmla="*/ 40 w 160"/>
                  <a:gd name="T5" fmla="*/ 138 h 832"/>
                  <a:gd name="T6" fmla="*/ 40 w 160"/>
                  <a:gd name="T7" fmla="*/ 832 h 832"/>
                  <a:gd name="T8" fmla="*/ 80 w 160"/>
                  <a:gd name="T9" fmla="*/ 832 h 832"/>
                  <a:gd name="T10" fmla="*/ 120 w 160"/>
                  <a:gd name="T11" fmla="*/ 832 h 832"/>
                  <a:gd name="T12" fmla="*/ 120 w 160"/>
                  <a:gd name="T13" fmla="*/ 138 h 832"/>
                  <a:gd name="T14" fmla="*/ 160 w 160"/>
                  <a:gd name="T15" fmla="*/ 138 h 832"/>
                  <a:gd name="T16" fmla="*/ 80 w 160"/>
                  <a:gd name="T17" fmla="*/ 0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832">
                    <a:moveTo>
                      <a:pt x="80" y="0"/>
                    </a:moveTo>
                    <a:lnTo>
                      <a:pt x="0" y="138"/>
                    </a:lnTo>
                    <a:lnTo>
                      <a:pt x="40" y="138"/>
                    </a:lnTo>
                    <a:lnTo>
                      <a:pt x="40" y="832"/>
                    </a:lnTo>
                    <a:lnTo>
                      <a:pt x="80" y="832"/>
                    </a:lnTo>
                    <a:lnTo>
                      <a:pt x="120" y="832"/>
                    </a:lnTo>
                    <a:lnTo>
                      <a:pt x="120" y="138"/>
                    </a:lnTo>
                    <a:lnTo>
                      <a:pt x="160" y="138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94AF2C77-EF0F-4C7C-8877-1DEB789B7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352" y="3747128"/>
                <a:ext cx="1621019" cy="2527509"/>
              </a:xfrm>
              <a:custGeom>
                <a:avLst/>
                <a:gdLst>
                  <a:gd name="T0" fmla="*/ 120 w 174"/>
                  <a:gd name="T1" fmla="*/ 23 h 271"/>
                  <a:gd name="T2" fmla="*/ 79 w 174"/>
                  <a:gd name="T3" fmla="*/ 23 h 271"/>
                  <a:gd name="T4" fmla="*/ 79 w 174"/>
                  <a:gd name="T5" fmla="*/ 0 h 271"/>
                  <a:gd name="T6" fmla="*/ 0 w 174"/>
                  <a:gd name="T7" fmla="*/ 46 h 271"/>
                  <a:gd name="T8" fmla="*/ 79 w 174"/>
                  <a:gd name="T9" fmla="*/ 92 h 271"/>
                  <a:gd name="T10" fmla="*/ 79 w 174"/>
                  <a:gd name="T11" fmla="*/ 69 h 271"/>
                  <a:gd name="T12" fmla="*/ 120 w 174"/>
                  <a:gd name="T13" fmla="*/ 69 h 271"/>
                  <a:gd name="T14" fmla="*/ 129 w 174"/>
                  <a:gd name="T15" fmla="*/ 78 h 271"/>
                  <a:gd name="T16" fmla="*/ 129 w 174"/>
                  <a:gd name="T17" fmla="*/ 271 h 271"/>
                  <a:gd name="T18" fmla="*/ 151 w 174"/>
                  <a:gd name="T19" fmla="*/ 271 h 271"/>
                  <a:gd name="T20" fmla="*/ 174 w 174"/>
                  <a:gd name="T21" fmla="*/ 271 h 271"/>
                  <a:gd name="T22" fmla="*/ 174 w 174"/>
                  <a:gd name="T23" fmla="*/ 78 h 271"/>
                  <a:gd name="T24" fmla="*/ 120 w 174"/>
                  <a:gd name="T25" fmla="*/ 2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4" h="271">
                    <a:moveTo>
                      <a:pt x="120" y="23"/>
                    </a:moveTo>
                    <a:cubicBezTo>
                      <a:pt x="79" y="23"/>
                      <a:pt x="79" y="23"/>
                      <a:pt x="79" y="2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9" y="69"/>
                      <a:pt x="79" y="69"/>
                      <a:pt x="79" y="69"/>
                    </a:cubicBezTo>
                    <a:cubicBezTo>
                      <a:pt x="120" y="69"/>
                      <a:pt x="120" y="69"/>
                      <a:pt x="120" y="69"/>
                    </a:cubicBezTo>
                    <a:cubicBezTo>
                      <a:pt x="125" y="69"/>
                      <a:pt x="129" y="73"/>
                      <a:pt x="129" y="78"/>
                    </a:cubicBezTo>
                    <a:cubicBezTo>
                      <a:pt x="129" y="271"/>
                      <a:pt x="129" y="271"/>
                      <a:pt x="129" y="271"/>
                    </a:cubicBezTo>
                    <a:cubicBezTo>
                      <a:pt x="151" y="271"/>
                      <a:pt x="151" y="271"/>
                      <a:pt x="151" y="271"/>
                    </a:cubicBezTo>
                    <a:cubicBezTo>
                      <a:pt x="174" y="271"/>
                      <a:pt x="174" y="271"/>
                      <a:pt x="174" y="271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4" y="48"/>
                      <a:pt x="150" y="23"/>
                      <a:pt x="120" y="2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A563BAB2-D801-4CB9-B90B-3E1552976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768" y="2499371"/>
                <a:ext cx="1295750" cy="3775267"/>
              </a:xfrm>
              <a:custGeom>
                <a:avLst/>
                <a:gdLst>
                  <a:gd name="T0" fmla="*/ 139 w 139"/>
                  <a:gd name="T1" fmla="*/ 0 h 405"/>
                  <a:gd name="T2" fmla="*/ 139 w 139"/>
                  <a:gd name="T3" fmla="*/ 0 h 405"/>
                  <a:gd name="T4" fmla="*/ 52 w 139"/>
                  <a:gd name="T5" fmla="*/ 27 h 405"/>
                  <a:gd name="T6" fmla="*/ 68 w 139"/>
                  <a:gd name="T7" fmla="*/ 42 h 405"/>
                  <a:gd name="T8" fmla="*/ 35 w 139"/>
                  <a:gd name="T9" fmla="*/ 79 h 405"/>
                  <a:gd name="T10" fmla="*/ 0 w 139"/>
                  <a:gd name="T11" fmla="*/ 169 h 405"/>
                  <a:gd name="T12" fmla="*/ 0 w 139"/>
                  <a:gd name="T13" fmla="*/ 405 h 405"/>
                  <a:gd name="T14" fmla="*/ 23 w 139"/>
                  <a:gd name="T15" fmla="*/ 405 h 405"/>
                  <a:gd name="T16" fmla="*/ 46 w 139"/>
                  <a:gd name="T17" fmla="*/ 405 h 405"/>
                  <a:gd name="T18" fmla="*/ 46 w 139"/>
                  <a:gd name="T19" fmla="*/ 169 h 405"/>
                  <a:gd name="T20" fmla="*/ 68 w 139"/>
                  <a:gd name="T21" fmla="*/ 110 h 405"/>
                  <a:gd name="T22" fmla="*/ 102 w 139"/>
                  <a:gd name="T23" fmla="*/ 73 h 405"/>
                  <a:gd name="T24" fmla="*/ 119 w 139"/>
                  <a:gd name="T25" fmla="*/ 89 h 405"/>
                  <a:gd name="T26" fmla="*/ 139 w 139"/>
                  <a:gd name="T2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9" h="405">
                    <a:moveTo>
                      <a:pt x="139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35" y="79"/>
                      <a:pt x="35" y="79"/>
                      <a:pt x="35" y="79"/>
                    </a:cubicBezTo>
                    <a:cubicBezTo>
                      <a:pt x="12" y="103"/>
                      <a:pt x="0" y="135"/>
                      <a:pt x="0" y="169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23" y="405"/>
                      <a:pt x="23" y="405"/>
                      <a:pt x="23" y="405"/>
                    </a:cubicBezTo>
                    <a:cubicBezTo>
                      <a:pt x="46" y="405"/>
                      <a:pt x="46" y="405"/>
                      <a:pt x="46" y="405"/>
                    </a:cubicBezTo>
                    <a:cubicBezTo>
                      <a:pt x="46" y="169"/>
                      <a:pt x="46" y="169"/>
                      <a:pt x="46" y="169"/>
                    </a:cubicBezTo>
                    <a:cubicBezTo>
                      <a:pt x="46" y="147"/>
                      <a:pt x="54" y="125"/>
                      <a:pt x="68" y="110"/>
                    </a:cubicBezTo>
                    <a:cubicBezTo>
                      <a:pt x="102" y="73"/>
                      <a:pt x="102" y="73"/>
                      <a:pt x="102" y="73"/>
                    </a:cubicBezTo>
                    <a:cubicBezTo>
                      <a:pt x="119" y="89"/>
                      <a:pt x="119" y="89"/>
                      <a:pt x="119" y="89"/>
                    </a:cubicBezTo>
                    <a:cubicBezTo>
                      <a:pt x="139" y="0"/>
                      <a:pt x="139" y="0"/>
                      <a:pt x="1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7FC22556-7491-4B13-BDFF-B3F18F7EE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3372" y="3747128"/>
                <a:ext cx="1621019" cy="2527509"/>
              </a:xfrm>
              <a:custGeom>
                <a:avLst/>
                <a:gdLst>
                  <a:gd name="T0" fmla="*/ 174 w 174"/>
                  <a:gd name="T1" fmla="*/ 46 h 271"/>
                  <a:gd name="T2" fmla="*/ 95 w 174"/>
                  <a:gd name="T3" fmla="*/ 0 h 271"/>
                  <a:gd name="T4" fmla="*/ 95 w 174"/>
                  <a:gd name="T5" fmla="*/ 23 h 271"/>
                  <a:gd name="T6" fmla="*/ 54 w 174"/>
                  <a:gd name="T7" fmla="*/ 23 h 271"/>
                  <a:gd name="T8" fmla="*/ 49 w 174"/>
                  <a:gd name="T9" fmla="*/ 23 h 271"/>
                  <a:gd name="T10" fmla="*/ 0 w 174"/>
                  <a:gd name="T11" fmla="*/ 78 h 271"/>
                  <a:gd name="T12" fmla="*/ 0 w 174"/>
                  <a:gd name="T13" fmla="*/ 271 h 271"/>
                  <a:gd name="T14" fmla="*/ 0 w 174"/>
                  <a:gd name="T15" fmla="*/ 271 h 271"/>
                  <a:gd name="T16" fmla="*/ 23 w 174"/>
                  <a:gd name="T17" fmla="*/ 271 h 271"/>
                  <a:gd name="T18" fmla="*/ 46 w 174"/>
                  <a:gd name="T19" fmla="*/ 271 h 271"/>
                  <a:gd name="T20" fmla="*/ 46 w 174"/>
                  <a:gd name="T21" fmla="*/ 78 h 271"/>
                  <a:gd name="T22" fmla="*/ 54 w 174"/>
                  <a:gd name="T23" fmla="*/ 69 h 271"/>
                  <a:gd name="T24" fmla="*/ 95 w 174"/>
                  <a:gd name="T25" fmla="*/ 69 h 271"/>
                  <a:gd name="T26" fmla="*/ 95 w 174"/>
                  <a:gd name="T27" fmla="*/ 92 h 271"/>
                  <a:gd name="T28" fmla="*/ 174 w 174"/>
                  <a:gd name="T29" fmla="*/ 4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4" h="271">
                    <a:moveTo>
                      <a:pt x="174" y="46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23"/>
                      <a:pt x="95" y="23"/>
                      <a:pt x="95" y="23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2" y="23"/>
                      <a:pt x="51" y="23"/>
                      <a:pt x="49" y="23"/>
                    </a:cubicBezTo>
                    <a:cubicBezTo>
                      <a:pt x="21" y="26"/>
                      <a:pt x="0" y="50"/>
                      <a:pt x="0" y="78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23" y="271"/>
                      <a:pt x="23" y="271"/>
                      <a:pt x="23" y="271"/>
                    </a:cubicBezTo>
                    <a:cubicBezTo>
                      <a:pt x="46" y="271"/>
                      <a:pt x="46" y="271"/>
                      <a:pt x="46" y="271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3"/>
                      <a:pt x="49" y="69"/>
                      <a:pt x="54" y="69"/>
                    </a:cubicBezTo>
                    <a:cubicBezTo>
                      <a:pt x="95" y="69"/>
                      <a:pt x="95" y="69"/>
                      <a:pt x="95" y="69"/>
                    </a:cubicBezTo>
                    <a:cubicBezTo>
                      <a:pt x="95" y="92"/>
                      <a:pt x="95" y="92"/>
                      <a:pt x="95" y="92"/>
                    </a:cubicBezTo>
                    <a:lnTo>
                      <a:pt x="174" y="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6A7966CF-5BDE-4840-BA5D-9F43F77EC5F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90610" y="2499371"/>
                <a:ext cx="1298448" cy="3775267"/>
              </a:xfrm>
              <a:custGeom>
                <a:avLst/>
                <a:gdLst>
                  <a:gd name="T0" fmla="*/ 139 w 139"/>
                  <a:gd name="T1" fmla="*/ 0 h 405"/>
                  <a:gd name="T2" fmla="*/ 139 w 139"/>
                  <a:gd name="T3" fmla="*/ 0 h 405"/>
                  <a:gd name="T4" fmla="*/ 52 w 139"/>
                  <a:gd name="T5" fmla="*/ 27 h 405"/>
                  <a:gd name="T6" fmla="*/ 68 w 139"/>
                  <a:gd name="T7" fmla="*/ 42 h 405"/>
                  <a:gd name="T8" fmla="*/ 35 w 139"/>
                  <a:gd name="T9" fmla="*/ 79 h 405"/>
                  <a:gd name="T10" fmla="*/ 0 w 139"/>
                  <a:gd name="T11" fmla="*/ 169 h 405"/>
                  <a:gd name="T12" fmla="*/ 0 w 139"/>
                  <a:gd name="T13" fmla="*/ 405 h 405"/>
                  <a:gd name="T14" fmla="*/ 23 w 139"/>
                  <a:gd name="T15" fmla="*/ 405 h 405"/>
                  <a:gd name="T16" fmla="*/ 46 w 139"/>
                  <a:gd name="T17" fmla="*/ 405 h 405"/>
                  <a:gd name="T18" fmla="*/ 46 w 139"/>
                  <a:gd name="T19" fmla="*/ 169 h 405"/>
                  <a:gd name="T20" fmla="*/ 68 w 139"/>
                  <a:gd name="T21" fmla="*/ 110 h 405"/>
                  <a:gd name="T22" fmla="*/ 102 w 139"/>
                  <a:gd name="T23" fmla="*/ 73 h 405"/>
                  <a:gd name="T24" fmla="*/ 119 w 139"/>
                  <a:gd name="T25" fmla="*/ 89 h 405"/>
                  <a:gd name="T26" fmla="*/ 139 w 139"/>
                  <a:gd name="T2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9" h="405">
                    <a:moveTo>
                      <a:pt x="139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35" y="79"/>
                      <a:pt x="35" y="79"/>
                      <a:pt x="35" y="79"/>
                    </a:cubicBezTo>
                    <a:cubicBezTo>
                      <a:pt x="12" y="103"/>
                      <a:pt x="0" y="135"/>
                      <a:pt x="0" y="169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23" y="405"/>
                      <a:pt x="23" y="405"/>
                      <a:pt x="23" y="405"/>
                    </a:cubicBezTo>
                    <a:cubicBezTo>
                      <a:pt x="46" y="405"/>
                      <a:pt x="46" y="405"/>
                      <a:pt x="46" y="405"/>
                    </a:cubicBezTo>
                    <a:cubicBezTo>
                      <a:pt x="46" y="169"/>
                      <a:pt x="46" y="169"/>
                      <a:pt x="46" y="169"/>
                    </a:cubicBezTo>
                    <a:cubicBezTo>
                      <a:pt x="46" y="147"/>
                      <a:pt x="54" y="125"/>
                      <a:pt x="68" y="110"/>
                    </a:cubicBezTo>
                    <a:cubicBezTo>
                      <a:pt x="102" y="73"/>
                      <a:pt x="102" y="73"/>
                      <a:pt x="102" y="73"/>
                    </a:cubicBezTo>
                    <a:cubicBezTo>
                      <a:pt x="119" y="89"/>
                      <a:pt x="119" y="89"/>
                      <a:pt x="119" y="89"/>
                    </a:cubicBezTo>
                    <a:cubicBezTo>
                      <a:pt x="139" y="0"/>
                      <a:pt x="139" y="0"/>
                      <a:pt x="1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37160" tIns="68580" rIns="137160" bIns="685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700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CDC6F62-5D44-45E6-BADD-9E83F5E8A87B}"/>
                </a:ext>
              </a:extLst>
            </p:cNvPr>
            <p:cNvSpPr/>
            <p:nvPr/>
          </p:nvSpPr>
          <p:spPr>
            <a:xfrm>
              <a:off x="3782976" y="4757737"/>
              <a:ext cx="1585036" cy="828947"/>
            </a:xfrm>
            <a:custGeom>
              <a:avLst/>
              <a:gdLst>
                <a:gd name="connsiteX0" fmla="*/ 1684837 w 2113381"/>
                <a:gd name="connsiteY0" fmla="*/ 0 h 318965"/>
                <a:gd name="connsiteX1" fmla="*/ 1690961 w 2113381"/>
                <a:gd name="connsiteY1" fmla="*/ 0 h 318965"/>
                <a:gd name="connsiteX2" fmla="*/ 1690962 w 2113381"/>
                <a:gd name="connsiteY2" fmla="*/ 0 h 318965"/>
                <a:gd name="connsiteX3" fmla="*/ 2113381 w 2113381"/>
                <a:gd name="connsiteY3" fmla="*/ 0 h 318965"/>
                <a:gd name="connsiteX4" fmla="*/ 2113381 w 2113381"/>
                <a:gd name="connsiteY4" fmla="*/ 110654 h 318965"/>
                <a:gd name="connsiteX5" fmla="*/ 2113381 w 2113381"/>
                <a:gd name="connsiteY5" fmla="*/ 254083 h 318965"/>
                <a:gd name="connsiteX6" fmla="*/ 2113381 w 2113381"/>
                <a:gd name="connsiteY6" fmla="*/ 318965 h 318965"/>
                <a:gd name="connsiteX7" fmla="*/ 1690962 w 2113381"/>
                <a:gd name="connsiteY7" fmla="*/ 318965 h 318965"/>
                <a:gd name="connsiteX8" fmla="*/ 1690961 w 2113381"/>
                <a:gd name="connsiteY8" fmla="*/ 318965 h 318965"/>
                <a:gd name="connsiteX9" fmla="*/ 1684837 w 2113381"/>
                <a:gd name="connsiteY9" fmla="*/ 318965 h 318965"/>
                <a:gd name="connsiteX10" fmla="*/ 1684837 w 2113381"/>
                <a:gd name="connsiteY10" fmla="*/ 250568 h 318965"/>
                <a:gd name="connsiteX11" fmla="*/ 1684837 w 2113381"/>
                <a:gd name="connsiteY11" fmla="*/ 131474 h 318965"/>
                <a:gd name="connsiteX12" fmla="*/ 835568 w 2113381"/>
                <a:gd name="connsiteY12" fmla="*/ 0 h 318965"/>
                <a:gd name="connsiteX13" fmla="*/ 841916 w 2113381"/>
                <a:gd name="connsiteY13" fmla="*/ 0 h 318965"/>
                <a:gd name="connsiteX14" fmla="*/ 841917 w 2113381"/>
                <a:gd name="connsiteY14" fmla="*/ 0 h 318965"/>
                <a:gd name="connsiteX15" fmla="*/ 1262151 w 2113381"/>
                <a:gd name="connsiteY15" fmla="*/ 0 h 318965"/>
                <a:gd name="connsiteX16" fmla="*/ 1684836 w 2113381"/>
                <a:gd name="connsiteY16" fmla="*/ 0 h 318965"/>
                <a:gd name="connsiteX17" fmla="*/ 1684836 w 2113381"/>
                <a:gd name="connsiteY17" fmla="*/ 131474 h 318965"/>
                <a:gd name="connsiteX18" fmla="*/ 1684836 w 2113381"/>
                <a:gd name="connsiteY18" fmla="*/ 250568 h 318965"/>
                <a:gd name="connsiteX19" fmla="*/ 1684836 w 2113381"/>
                <a:gd name="connsiteY19" fmla="*/ 318965 h 318965"/>
                <a:gd name="connsiteX20" fmla="*/ 1262151 w 2113381"/>
                <a:gd name="connsiteY20" fmla="*/ 318965 h 318965"/>
                <a:gd name="connsiteX21" fmla="*/ 841917 w 2113381"/>
                <a:gd name="connsiteY21" fmla="*/ 318965 h 318965"/>
                <a:gd name="connsiteX22" fmla="*/ 841916 w 2113381"/>
                <a:gd name="connsiteY22" fmla="*/ 318965 h 318965"/>
                <a:gd name="connsiteX23" fmla="*/ 835568 w 2113381"/>
                <a:gd name="connsiteY23" fmla="*/ 318965 h 318965"/>
                <a:gd name="connsiteX24" fmla="*/ 412215 w 2113381"/>
                <a:gd name="connsiteY24" fmla="*/ 0 h 318965"/>
                <a:gd name="connsiteX25" fmla="*/ 419229 w 2113381"/>
                <a:gd name="connsiteY25" fmla="*/ 0 h 318965"/>
                <a:gd name="connsiteX26" fmla="*/ 419230 w 2113381"/>
                <a:gd name="connsiteY26" fmla="*/ 0 h 318965"/>
                <a:gd name="connsiteX27" fmla="*/ 835567 w 2113381"/>
                <a:gd name="connsiteY27" fmla="*/ 0 h 318965"/>
                <a:gd name="connsiteX28" fmla="*/ 835567 w 2113381"/>
                <a:gd name="connsiteY28" fmla="*/ 318965 h 318965"/>
                <a:gd name="connsiteX29" fmla="*/ 419230 w 2113381"/>
                <a:gd name="connsiteY29" fmla="*/ 318965 h 318965"/>
                <a:gd name="connsiteX30" fmla="*/ 419229 w 2113381"/>
                <a:gd name="connsiteY30" fmla="*/ 318965 h 318965"/>
                <a:gd name="connsiteX31" fmla="*/ 412215 w 2113381"/>
                <a:gd name="connsiteY31" fmla="*/ 318965 h 318965"/>
                <a:gd name="connsiteX32" fmla="*/ 412215 w 2113381"/>
                <a:gd name="connsiteY32" fmla="*/ 183696 h 318965"/>
                <a:gd name="connsiteX33" fmla="*/ 412215 w 2113381"/>
                <a:gd name="connsiteY33" fmla="*/ 8405 h 318965"/>
                <a:gd name="connsiteX34" fmla="*/ 0 w 2113381"/>
                <a:gd name="connsiteY34" fmla="*/ 0 h 318965"/>
                <a:gd name="connsiteX35" fmla="*/ 412214 w 2113381"/>
                <a:gd name="connsiteY35" fmla="*/ 0 h 318965"/>
                <a:gd name="connsiteX36" fmla="*/ 412214 w 2113381"/>
                <a:gd name="connsiteY36" fmla="*/ 8405 h 318965"/>
                <a:gd name="connsiteX37" fmla="*/ 412214 w 2113381"/>
                <a:gd name="connsiteY37" fmla="*/ 183696 h 318965"/>
                <a:gd name="connsiteX38" fmla="*/ 412214 w 2113381"/>
                <a:gd name="connsiteY38" fmla="*/ 318965 h 318965"/>
                <a:gd name="connsiteX39" fmla="*/ 0 w 2113381"/>
                <a:gd name="connsiteY39" fmla="*/ 318965 h 318965"/>
                <a:gd name="connsiteX40" fmla="*/ 0 w 2113381"/>
                <a:gd name="connsiteY40" fmla="*/ 250568 h 318965"/>
                <a:gd name="connsiteX41" fmla="*/ 0 w 2113381"/>
                <a:gd name="connsiteY41" fmla="*/ 131474 h 31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113381" h="318965">
                  <a:moveTo>
                    <a:pt x="1684837" y="0"/>
                  </a:moveTo>
                  <a:lnTo>
                    <a:pt x="1690961" y="0"/>
                  </a:lnTo>
                  <a:lnTo>
                    <a:pt x="1690962" y="0"/>
                  </a:lnTo>
                  <a:lnTo>
                    <a:pt x="2113381" y="0"/>
                  </a:lnTo>
                  <a:lnTo>
                    <a:pt x="2113381" y="110654"/>
                  </a:lnTo>
                  <a:cubicBezTo>
                    <a:pt x="2113381" y="156853"/>
                    <a:pt x="2113381" y="204644"/>
                    <a:pt x="2113381" y="254083"/>
                  </a:cubicBezTo>
                  <a:lnTo>
                    <a:pt x="2113381" y="318965"/>
                  </a:lnTo>
                  <a:lnTo>
                    <a:pt x="1690962" y="318965"/>
                  </a:lnTo>
                  <a:lnTo>
                    <a:pt x="1690961" y="318965"/>
                  </a:lnTo>
                  <a:lnTo>
                    <a:pt x="1684837" y="318965"/>
                  </a:lnTo>
                  <a:lnTo>
                    <a:pt x="1684837" y="250568"/>
                  </a:lnTo>
                  <a:cubicBezTo>
                    <a:pt x="1684837" y="214971"/>
                    <a:pt x="1684837" y="175420"/>
                    <a:pt x="1684837" y="131474"/>
                  </a:cubicBezTo>
                  <a:close/>
                  <a:moveTo>
                    <a:pt x="835568" y="0"/>
                  </a:moveTo>
                  <a:lnTo>
                    <a:pt x="841916" y="0"/>
                  </a:lnTo>
                  <a:lnTo>
                    <a:pt x="841917" y="0"/>
                  </a:lnTo>
                  <a:lnTo>
                    <a:pt x="1262151" y="0"/>
                  </a:lnTo>
                  <a:lnTo>
                    <a:pt x="1684836" y="0"/>
                  </a:lnTo>
                  <a:lnTo>
                    <a:pt x="1684836" y="131474"/>
                  </a:lnTo>
                  <a:cubicBezTo>
                    <a:pt x="1684836" y="175420"/>
                    <a:pt x="1684836" y="214971"/>
                    <a:pt x="1684836" y="250568"/>
                  </a:cubicBezTo>
                  <a:lnTo>
                    <a:pt x="1684836" y="318965"/>
                  </a:lnTo>
                  <a:lnTo>
                    <a:pt x="1262151" y="318965"/>
                  </a:lnTo>
                  <a:lnTo>
                    <a:pt x="841917" y="318965"/>
                  </a:lnTo>
                  <a:lnTo>
                    <a:pt x="841916" y="318965"/>
                  </a:lnTo>
                  <a:lnTo>
                    <a:pt x="835568" y="318965"/>
                  </a:lnTo>
                  <a:close/>
                  <a:moveTo>
                    <a:pt x="412215" y="0"/>
                  </a:moveTo>
                  <a:lnTo>
                    <a:pt x="419229" y="0"/>
                  </a:lnTo>
                  <a:lnTo>
                    <a:pt x="419230" y="0"/>
                  </a:lnTo>
                  <a:lnTo>
                    <a:pt x="835567" y="0"/>
                  </a:lnTo>
                  <a:lnTo>
                    <a:pt x="835567" y="318965"/>
                  </a:lnTo>
                  <a:lnTo>
                    <a:pt x="419230" y="318965"/>
                  </a:lnTo>
                  <a:lnTo>
                    <a:pt x="419229" y="318965"/>
                  </a:lnTo>
                  <a:lnTo>
                    <a:pt x="412215" y="318965"/>
                  </a:lnTo>
                  <a:lnTo>
                    <a:pt x="412215" y="183696"/>
                  </a:lnTo>
                  <a:cubicBezTo>
                    <a:pt x="412215" y="123274"/>
                    <a:pt x="412215" y="64866"/>
                    <a:pt x="412215" y="8405"/>
                  </a:cubicBezTo>
                  <a:close/>
                  <a:moveTo>
                    <a:pt x="0" y="0"/>
                  </a:moveTo>
                  <a:lnTo>
                    <a:pt x="412214" y="0"/>
                  </a:lnTo>
                  <a:lnTo>
                    <a:pt x="412214" y="8405"/>
                  </a:lnTo>
                  <a:cubicBezTo>
                    <a:pt x="412214" y="64866"/>
                    <a:pt x="412214" y="123274"/>
                    <a:pt x="412214" y="183696"/>
                  </a:cubicBezTo>
                  <a:lnTo>
                    <a:pt x="412214" y="318965"/>
                  </a:lnTo>
                  <a:lnTo>
                    <a:pt x="0" y="318965"/>
                  </a:lnTo>
                  <a:lnTo>
                    <a:pt x="0" y="250568"/>
                  </a:lnTo>
                  <a:cubicBezTo>
                    <a:pt x="0" y="214971"/>
                    <a:pt x="0" y="175420"/>
                    <a:pt x="0" y="131474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chemeClr val="tx1">
                    <a:alpha val="3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879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10121</TotalTime>
  <Words>362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Arrows Diagram for PowerPoint</vt:lpstr>
      <vt:lpstr>Up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2018-08-30T17:58:08Z</dcterms:modified>
  <cp:category>Charts &amp; Diagrams</cp:category>
</cp:coreProperties>
</file>