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8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Arrows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EEC2D6C-EB0E-476E-88A7-9BDBCC608512}"/>
              </a:ext>
            </a:extLst>
          </p:cNvPr>
          <p:cNvGrpSpPr/>
          <p:nvPr/>
        </p:nvGrpSpPr>
        <p:grpSpPr>
          <a:xfrm>
            <a:off x="3842178" y="1869439"/>
            <a:ext cx="4507645" cy="4436472"/>
            <a:chOff x="3845352" y="1838166"/>
            <a:chExt cx="4507645" cy="4436472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C20DAB83-126B-48AC-81A1-88F160B14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9417" y="1838166"/>
              <a:ext cx="853168" cy="4436472"/>
            </a:xfrm>
            <a:custGeom>
              <a:avLst/>
              <a:gdLst>
                <a:gd name="T0" fmla="*/ 80 w 160"/>
                <a:gd name="T1" fmla="*/ 0 h 832"/>
                <a:gd name="T2" fmla="*/ 0 w 160"/>
                <a:gd name="T3" fmla="*/ 138 h 832"/>
                <a:gd name="T4" fmla="*/ 40 w 160"/>
                <a:gd name="T5" fmla="*/ 138 h 832"/>
                <a:gd name="T6" fmla="*/ 40 w 160"/>
                <a:gd name="T7" fmla="*/ 832 h 832"/>
                <a:gd name="T8" fmla="*/ 80 w 160"/>
                <a:gd name="T9" fmla="*/ 832 h 832"/>
                <a:gd name="T10" fmla="*/ 120 w 160"/>
                <a:gd name="T11" fmla="*/ 832 h 832"/>
                <a:gd name="T12" fmla="*/ 120 w 160"/>
                <a:gd name="T13" fmla="*/ 138 h 832"/>
                <a:gd name="T14" fmla="*/ 160 w 160"/>
                <a:gd name="T15" fmla="*/ 138 h 832"/>
                <a:gd name="T16" fmla="*/ 80 w 160"/>
                <a:gd name="T17" fmla="*/ 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832">
                  <a:moveTo>
                    <a:pt x="80" y="0"/>
                  </a:moveTo>
                  <a:lnTo>
                    <a:pt x="0" y="138"/>
                  </a:lnTo>
                  <a:lnTo>
                    <a:pt x="40" y="138"/>
                  </a:lnTo>
                  <a:lnTo>
                    <a:pt x="40" y="832"/>
                  </a:lnTo>
                  <a:lnTo>
                    <a:pt x="80" y="832"/>
                  </a:lnTo>
                  <a:lnTo>
                    <a:pt x="120" y="832"/>
                  </a:lnTo>
                  <a:lnTo>
                    <a:pt x="120" y="138"/>
                  </a:lnTo>
                  <a:lnTo>
                    <a:pt x="160" y="1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F44C7610-7478-43ED-BA95-EF7124C7E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52" y="3747128"/>
              <a:ext cx="1621019" cy="2527509"/>
            </a:xfrm>
            <a:custGeom>
              <a:avLst/>
              <a:gdLst>
                <a:gd name="T0" fmla="*/ 120 w 174"/>
                <a:gd name="T1" fmla="*/ 23 h 271"/>
                <a:gd name="T2" fmla="*/ 79 w 174"/>
                <a:gd name="T3" fmla="*/ 23 h 271"/>
                <a:gd name="T4" fmla="*/ 79 w 174"/>
                <a:gd name="T5" fmla="*/ 0 h 271"/>
                <a:gd name="T6" fmla="*/ 0 w 174"/>
                <a:gd name="T7" fmla="*/ 46 h 271"/>
                <a:gd name="T8" fmla="*/ 79 w 174"/>
                <a:gd name="T9" fmla="*/ 92 h 271"/>
                <a:gd name="T10" fmla="*/ 79 w 174"/>
                <a:gd name="T11" fmla="*/ 69 h 271"/>
                <a:gd name="T12" fmla="*/ 120 w 174"/>
                <a:gd name="T13" fmla="*/ 69 h 271"/>
                <a:gd name="T14" fmla="*/ 129 w 174"/>
                <a:gd name="T15" fmla="*/ 78 h 271"/>
                <a:gd name="T16" fmla="*/ 129 w 174"/>
                <a:gd name="T17" fmla="*/ 271 h 271"/>
                <a:gd name="T18" fmla="*/ 151 w 174"/>
                <a:gd name="T19" fmla="*/ 271 h 271"/>
                <a:gd name="T20" fmla="*/ 174 w 174"/>
                <a:gd name="T21" fmla="*/ 271 h 271"/>
                <a:gd name="T22" fmla="*/ 174 w 174"/>
                <a:gd name="T23" fmla="*/ 78 h 271"/>
                <a:gd name="T24" fmla="*/ 120 w 174"/>
                <a:gd name="T25" fmla="*/ 2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271">
                  <a:moveTo>
                    <a:pt x="120" y="23"/>
                  </a:moveTo>
                  <a:cubicBezTo>
                    <a:pt x="79" y="23"/>
                    <a:pt x="79" y="23"/>
                    <a:pt x="79" y="2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5" y="69"/>
                    <a:pt x="129" y="73"/>
                    <a:pt x="129" y="78"/>
                  </a:cubicBezTo>
                  <a:cubicBezTo>
                    <a:pt x="129" y="271"/>
                    <a:pt x="129" y="271"/>
                    <a:pt x="129" y="271"/>
                  </a:cubicBezTo>
                  <a:cubicBezTo>
                    <a:pt x="151" y="271"/>
                    <a:pt x="151" y="271"/>
                    <a:pt x="151" y="271"/>
                  </a:cubicBezTo>
                  <a:cubicBezTo>
                    <a:pt x="174" y="271"/>
                    <a:pt x="174" y="271"/>
                    <a:pt x="174" y="271"/>
                  </a:cubicBezTo>
                  <a:cubicBezTo>
                    <a:pt x="174" y="78"/>
                    <a:pt x="174" y="78"/>
                    <a:pt x="174" y="78"/>
                  </a:cubicBezTo>
                  <a:cubicBezTo>
                    <a:pt x="174" y="48"/>
                    <a:pt x="150" y="23"/>
                    <a:pt x="120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03FB00A7-8288-4F23-91AD-723E835F9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768" y="2499371"/>
              <a:ext cx="1295750" cy="3775267"/>
            </a:xfrm>
            <a:custGeom>
              <a:avLst/>
              <a:gdLst>
                <a:gd name="T0" fmla="*/ 139 w 139"/>
                <a:gd name="T1" fmla="*/ 0 h 405"/>
                <a:gd name="T2" fmla="*/ 139 w 139"/>
                <a:gd name="T3" fmla="*/ 0 h 405"/>
                <a:gd name="T4" fmla="*/ 52 w 139"/>
                <a:gd name="T5" fmla="*/ 27 h 405"/>
                <a:gd name="T6" fmla="*/ 68 w 139"/>
                <a:gd name="T7" fmla="*/ 42 h 405"/>
                <a:gd name="T8" fmla="*/ 35 w 139"/>
                <a:gd name="T9" fmla="*/ 79 h 405"/>
                <a:gd name="T10" fmla="*/ 0 w 139"/>
                <a:gd name="T11" fmla="*/ 169 h 405"/>
                <a:gd name="T12" fmla="*/ 0 w 139"/>
                <a:gd name="T13" fmla="*/ 405 h 405"/>
                <a:gd name="T14" fmla="*/ 23 w 139"/>
                <a:gd name="T15" fmla="*/ 405 h 405"/>
                <a:gd name="T16" fmla="*/ 46 w 139"/>
                <a:gd name="T17" fmla="*/ 405 h 405"/>
                <a:gd name="T18" fmla="*/ 46 w 139"/>
                <a:gd name="T19" fmla="*/ 169 h 405"/>
                <a:gd name="T20" fmla="*/ 68 w 139"/>
                <a:gd name="T21" fmla="*/ 110 h 405"/>
                <a:gd name="T22" fmla="*/ 102 w 139"/>
                <a:gd name="T23" fmla="*/ 73 h 405"/>
                <a:gd name="T24" fmla="*/ 119 w 139"/>
                <a:gd name="T25" fmla="*/ 89 h 405"/>
                <a:gd name="T26" fmla="*/ 139 w 139"/>
                <a:gd name="T27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" h="405"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35" y="79"/>
                    <a:pt x="35" y="79"/>
                    <a:pt x="35" y="79"/>
                  </a:cubicBezTo>
                  <a:cubicBezTo>
                    <a:pt x="12" y="103"/>
                    <a:pt x="0" y="135"/>
                    <a:pt x="0" y="169"/>
                  </a:cubicBezTo>
                  <a:cubicBezTo>
                    <a:pt x="0" y="405"/>
                    <a:pt x="0" y="405"/>
                    <a:pt x="0" y="405"/>
                  </a:cubicBezTo>
                  <a:cubicBezTo>
                    <a:pt x="23" y="405"/>
                    <a:pt x="23" y="405"/>
                    <a:pt x="23" y="405"/>
                  </a:cubicBezTo>
                  <a:cubicBezTo>
                    <a:pt x="46" y="405"/>
                    <a:pt x="46" y="405"/>
                    <a:pt x="46" y="405"/>
                  </a:cubicBezTo>
                  <a:cubicBezTo>
                    <a:pt x="46" y="169"/>
                    <a:pt x="46" y="169"/>
                    <a:pt x="46" y="169"/>
                  </a:cubicBezTo>
                  <a:cubicBezTo>
                    <a:pt x="46" y="147"/>
                    <a:pt x="54" y="125"/>
                    <a:pt x="68" y="110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139" y="0"/>
                    <a:pt x="139" y="0"/>
                    <a:pt x="1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6F003953-62E3-4B40-B28A-D498B8891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978" y="3747128"/>
              <a:ext cx="1621019" cy="2527509"/>
            </a:xfrm>
            <a:custGeom>
              <a:avLst/>
              <a:gdLst>
                <a:gd name="T0" fmla="*/ 174 w 174"/>
                <a:gd name="T1" fmla="*/ 46 h 271"/>
                <a:gd name="T2" fmla="*/ 95 w 174"/>
                <a:gd name="T3" fmla="*/ 0 h 271"/>
                <a:gd name="T4" fmla="*/ 95 w 174"/>
                <a:gd name="T5" fmla="*/ 23 h 271"/>
                <a:gd name="T6" fmla="*/ 54 w 174"/>
                <a:gd name="T7" fmla="*/ 23 h 271"/>
                <a:gd name="T8" fmla="*/ 49 w 174"/>
                <a:gd name="T9" fmla="*/ 23 h 271"/>
                <a:gd name="T10" fmla="*/ 0 w 174"/>
                <a:gd name="T11" fmla="*/ 78 h 271"/>
                <a:gd name="T12" fmla="*/ 0 w 174"/>
                <a:gd name="T13" fmla="*/ 271 h 271"/>
                <a:gd name="T14" fmla="*/ 0 w 174"/>
                <a:gd name="T15" fmla="*/ 271 h 271"/>
                <a:gd name="T16" fmla="*/ 23 w 174"/>
                <a:gd name="T17" fmla="*/ 271 h 271"/>
                <a:gd name="T18" fmla="*/ 46 w 174"/>
                <a:gd name="T19" fmla="*/ 271 h 271"/>
                <a:gd name="T20" fmla="*/ 46 w 174"/>
                <a:gd name="T21" fmla="*/ 78 h 271"/>
                <a:gd name="T22" fmla="*/ 54 w 174"/>
                <a:gd name="T23" fmla="*/ 69 h 271"/>
                <a:gd name="T24" fmla="*/ 95 w 174"/>
                <a:gd name="T25" fmla="*/ 69 h 271"/>
                <a:gd name="T26" fmla="*/ 95 w 174"/>
                <a:gd name="T27" fmla="*/ 92 h 271"/>
                <a:gd name="T28" fmla="*/ 174 w 174"/>
                <a:gd name="T29" fmla="*/ 4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4" h="271">
                  <a:moveTo>
                    <a:pt x="174" y="46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2" y="23"/>
                    <a:pt x="51" y="23"/>
                    <a:pt x="49" y="23"/>
                  </a:cubicBezTo>
                  <a:cubicBezTo>
                    <a:pt x="21" y="26"/>
                    <a:pt x="0" y="50"/>
                    <a:pt x="0" y="78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23" y="271"/>
                    <a:pt x="23" y="271"/>
                    <a:pt x="23" y="271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3"/>
                    <a:pt x="49" y="69"/>
                    <a:pt x="54" y="69"/>
                  </a:cubicBezTo>
                  <a:cubicBezTo>
                    <a:pt x="95" y="69"/>
                    <a:pt x="95" y="69"/>
                    <a:pt x="95" y="69"/>
                  </a:cubicBezTo>
                  <a:cubicBezTo>
                    <a:pt x="95" y="92"/>
                    <a:pt x="95" y="92"/>
                    <a:pt x="95" y="92"/>
                  </a:cubicBezTo>
                  <a:lnTo>
                    <a:pt x="174" y="4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6B74A0D3-3345-4B6F-B26B-87ACC5125C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90610" y="2499371"/>
              <a:ext cx="1298448" cy="3775267"/>
            </a:xfrm>
            <a:custGeom>
              <a:avLst/>
              <a:gdLst>
                <a:gd name="T0" fmla="*/ 139 w 139"/>
                <a:gd name="T1" fmla="*/ 0 h 405"/>
                <a:gd name="T2" fmla="*/ 139 w 139"/>
                <a:gd name="T3" fmla="*/ 0 h 405"/>
                <a:gd name="T4" fmla="*/ 52 w 139"/>
                <a:gd name="T5" fmla="*/ 27 h 405"/>
                <a:gd name="T6" fmla="*/ 68 w 139"/>
                <a:gd name="T7" fmla="*/ 42 h 405"/>
                <a:gd name="T8" fmla="*/ 35 w 139"/>
                <a:gd name="T9" fmla="*/ 79 h 405"/>
                <a:gd name="T10" fmla="*/ 0 w 139"/>
                <a:gd name="T11" fmla="*/ 169 h 405"/>
                <a:gd name="T12" fmla="*/ 0 w 139"/>
                <a:gd name="T13" fmla="*/ 405 h 405"/>
                <a:gd name="T14" fmla="*/ 23 w 139"/>
                <a:gd name="T15" fmla="*/ 405 h 405"/>
                <a:gd name="T16" fmla="*/ 46 w 139"/>
                <a:gd name="T17" fmla="*/ 405 h 405"/>
                <a:gd name="T18" fmla="*/ 46 w 139"/>
                <a:gd name="T19" fmla="*/ 169 h 405"/>
                <a:gd name="T20" fmla="*/ 68 w 139"/>
                <a:gd name="T21" fmla="*/ 110 h 405"/>
                <a:gd name="T22" fmla="*/ 102 w 139"/>
                <a:gd name="T23" fmla="*/ 73 h 405"/>
                <a:gd name="T24" fmla="*/ 119 w 139"/>
                <a:gd name="T25" fmla="*/ 89 h 405"/>
                <a:gd name="T26" fmla="*/ 139 w 139"/>
                <a:gd name="T27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" h="405"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35" y="79"/>
                    <a:pt x="35" y="79"/>
                    <a:pt x="35" y="79"/>
                  </a:cubicBezTo>
                  <a:cubicBezTo>
                    <a:pt x="12" y="103"/>
                    <a:pt x="0" y="135"/>
                    <a:pt x="0" y="169"/>
                  </a:cubicBezTo>
                  <a:cubicBezTo>
                    <a:pt x="0" y="405"/>
                    <a:pt x="0" y="405"/>
                    <a:pt x="0" y="405"/>
                  </a:cubicBezTo>
                  <a:cubicBezTo>
                    <a:pt x="23" y="405"/>
                    <a:pt x="23" y="405"/>
                    <a:pt x="23" y="405"/>
                  </a:cubicBezTo>
                  <a:cubicBezTo>
                    <a:pt x="46" y="405"/>
                    <a:pt x="46" y="405"/>
                    <a:pt x="46" y="405"/>
                  </a:cubicBezTo>
                  <a:cubicBezTo>
                    <a:pt x="46" y="169"/>
                    <a:pt x="46" y="169"/>
                    <a:pt x="46" y="169"/>
                  </a:cubicBezTo>
                  <a:cubicBezTo>
                    <a:pt x="46" y="147"/>
                    <a:pt x="54" y="125"/>
                    <a:pt x="68" y="110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139" y="0"/>
                    <a:pt x="139" y="0"/>
                    <a:pt x="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1F91964-91A9-43BB-843D-BFEB53243108}"/>
              </a:ext>
            </a:extLst>
          </p:cNvPr>
          <p:cNvGrpSpPr/>
          <p:nvPr/>
        </p:nvGrpSpPr>
        <p:grpSpPr>
          <a:xfrm>
            <a:off x="8136172" y="1887923"/>
            <a:ext cx="2937088" cy="1290153"/>
            <a:chOff x="8921977" y="1466725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825A240-3514-4FF6-9397-249D5835A8E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DCA3470-9670-43EC-B627-8BFE1FF1240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DDD3C25-376B-436C-BE6B-D201619EB84C}"/>
              </a:ext>
            </a:extLst>
          </p:cNvPr>
          <p:cNvGrpSpPr/>
          <p:nvPr/>
        </p:nvGrpSpPr>
        <p:grpSpPr>
          <a:xfrm>
            <a:off x="8921977" y="3637232"/>
            <a:ext cx="2937088" cy="1290153"/>
            <a:chOff x="8921977" y="4073386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0B84686-D661-44C7-BF4B-7F2D35EC315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6938C20-484A-4C8D-9DE2-1579492207E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F25CDF-DE13-4711-965A-062A4156EDED}"/>
              </a:ext>
            </a:extLst>
          </p:cNvPr>
          <p:cNvGrpSpPr/>
          <p:nvPr/>
        </p:nvGrpSpPr>
        <p:grpSpPr>
          <a:xfrm>
            <a:off x="1110945" y="1887923"/>
            <a:ext cx="2937088" cy="1290153"/>
            <a:chOff x="332936" y="2627766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1C3835E-3401-400E-99FE-20DFCE55E25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121EBDF-5E8F-4DEF-A597-0A9B17FB54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AAECF4C-FE5B-418E-BB2D-654AAC16A01E}"/>
              </a:ext>
            </a:extLst>
          </p:cNvPr>
          <p:cNvGrpSpPr/>
          <p:nvPr/>
        </p:nvGrpSpPr>
        <p:grpSpPr>
          <a:xfrm>
            <a:off x="332936" y="3637232"/>
            <a:ext cx="2937088" cy="1290153"/>
            <a:chOff x="332936" y="4652338"/>
            <a:chExt cx="2937088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48684B-6C04-4A0F-AF32-0BF9B3FFDB8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350AE6A-ED00-4FF8-A033-B90A120432B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77E1C40-BBD6-401C-A3FE-A3BCE6D51A1B}"/>
              </a:ext>
            </a:extLst>
          </p:cNvPr>
          <p:cNvSpPr txBox="1"/>
          <p:nvPr/>
        </p:nvSpPr>
        <p:spPr>
          <a:xfrm>
            <a:off x="4627456" y="1161979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3"/>
                </a:solidFill>
              </a:rPr>
              <a:t>Lorem Ipsum</a:t>
            </a:r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29539C05-E7AE-4B54-923C-38398B35B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3537450"/>
            <a:ext cx="658720" cy="65872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B3F427AF-BA6F-4116-BE9C-2827166546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7894" y="1746754"/>
            <a:ext cx="658720" cy="658720"/>
          </a:xfrm>
          <a:prstGeom prst="rect">
            <a:avLst/>
          </a:prstGeom>
        </p:spPr>
      </p:pic>
      <p:pic>
        <p:nvPicPr>
          <p:cNvPr id="15" name="Graphic 14" descr="Magnifying glass">
            <a:extLst>
              <a:ext uri="{FF2B5EF4-FFF2-40B4-BE49-F238E27FC236}">
                <a16:creationId xmlns:a16="http://schemas.microsoft.com/office/drawing/2014/main" id="{9B630577-11C8-41F3-ABCE-DD7D4F0196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10489" y="3449041"/>
            <a:ext cx="658720" cy="658720"/>
          </a:xfrm>
          <a:prstGeom prst="rect">
            <a:avLst/>
          </a:prstGeom>
        </p:spPr>
      </p:pic>
      <p:pic>
        <p:nvPicPr>
          <p:cNvPr id="21" name="Graphic 20" descr="Tag">
            <a:extLst>
              <a:ext uri="{FF2B5EF4-FFF2-40B4-BE49-F238E27FC236}">
                <a16:creationId xmlns:a16="http://schemas.microsoft.com/office/drawing/2014/main" id="{703E63AE-9E06-4149-9EB4-7F7DB0C768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78400" y="1789395"/>
            <a:ext cx="658720" cy="658720"/>
          </a:xfrm>
          <a:prstGeom prst="rect">
            <a:avLst/>
          </a:prstGeom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035CC07-DD95-4C7E-992C-69311E09EE66}"/>
              </a:ext>
            </a:extLst>
          </p:cNvPr>
          <p:cNvSpPr/>
          <p:nvPr/>
        </p:nvSpPr>
        <p:spPr>
          <a:xfrm>
            <a:off x="5043968" y="5200650"/>
            <a:ext cx="2113381" cy="1105262"/>
          </a:xfrm>
          <a:custGeom>
            <a:avLst/>
            <a:gdLst>
              <a:gd name="connsiteX0" fmla="*/ 1684837 w 2113381"/>
              <a:gd name="connsiteY0" fmla="*/ 0 h 318965"/>
              <a:gd name="connsiteX1" fmla="*/ 1690961 w 2113381"/>
              <a:gd name="connsiteY1" fmla="*/ 0 h 318965"/>
              <a:gd name="connsiteX2" fmla="*/ 1690962 w 2113381"/>
              <a:gd name="connsiteY2" fmla="*/ 0 h 318965"/>
              <a:gd name="connsiteX3" fmla="*/ 2113381 w 2113381"/>
              <a:gd name="connsiteY3" fmla="*/ 0 h 318965"/>
              <a:gd name="connsiteX4" fmla="*/ 2113381 w 2113381"/>
              <a:gd name="connsiteY4" fmla="*/ 110654 h 318965"/>
              <a:gd name="connsiteX5" fmla="*/ 2113381 w 2113381"/>
              <a:gd name="connsiteY5" fmla="*/ 254083 h 318965"/>
              <a:gd name="connsiteX6" fmla="*/ 2113381 w 2113381"/>
              <a:gd name="connsiteY6" fmla="*/ 318965 h 318965"/>
              <a:gd name="connsiteX7" fmla="*/ 1690962 w 2113381"/>
              <a:gd name="connsiteY7" fmla="*/ 318965 h 318965"/>
              <a:gd name="connsiteX8" fmla="*/ 1690961 w 2113381"/>
              <a:gd name="connsiteY8" fmla="*/ 318965 h 318965"/>
              <a:gd name="connsiteX9" fmla="*/ 1684837 w 2113381"/>
              <a:gd name="connsiteY9" fmla="*/ 318965 h 318965"/>
              <a:gd name="connsiteX10" fmla="*/ 1684837 w 2113381"/>
              <a:gd name="connsiteY10" fmla="*/ 250568 h 318965"/>
              <a:gd name="connsiteX11" fmla="*/ 1684837 w 2113381"/>
              <a:gd name="connsiteY11" fmla="*/ 131474 h 318965"/>
              <a:gd name="connsiteX12" fmla="*/ 835568 w 2113381"/>
              <a:gd name="connsiteY12" fmla="*/ 0 h 318965"/>
              <a:gd name="connsiteX13" fmla="*/ 841916 w 2113381"/>
              <a:gd name="connsiteY13" fmla="*/ 0 h 318965"/>
              <a:gd name="connsiteX14" fmla="*/ 841917 w 2113381"/>
              <a:gd name="connsiteY14" fmla="*/ 0 h 318965"/>
              <a:gd name="connsiteX15" fmla="*/ 1262151 w 2113381"/>
              <a:gd name="connsiteY15" fmla="*/ 0 h 318965"/>
              <a:gd name="connsiteX16" fmla="*/ 1684836 w 2113381"/>
              <a:gd name="connsiteY16" fmla="*/ 0 h 318965"/>
              <a:gd name="connsiteX17" fmla="*/ 1684836 w 2113381"/>
              <a:gd name="connsiteY17" fmla="*/ 131474 h 318965"/>
              <a:gd name="connsiteX18" fmla="*/ 1684836 w 2113381"/>
              <a:gd name="connsiteY18" fmla="*/ 250568 h 318965"/>
              <a:gd name="connsiteX19" fmla="*/ 1684836 w 2113381"/>
              <a:gd name="connsiteY19" fmla="*/ 318965 h 318965"/>
              <a:gd name="connsiteX20" fmla="*/ 1262151 w 2113381"/>
              <a:gd name="connsiteY20" fmla="*/ 318965 h 318965"/>
              <a:gd name="connsiteX21" fmla="*/ 841917 w 2113381"/>
              <a:gd name="connsiteY21" fmla="*/ 318965 h 318965"/>
              <a:gd name="connsiteX22" fmla="*/ 841916 w 2113381"/>
              <a:gd name="connsiteY22" fmla="*/ 318965 h 318965"/>
              <a:gd name="connsiteX23" fmla="*/ 835568 w 2113381"/>
              <a:gd name="connsiteY23" fmla="*/ 318965 h 318965"/>
              <a:gd name="connsiteX24" fmla="*/ 412215 w 2113381"/>
              <a:gd name="connsiteY24" fmla="*/ 0 h 318965"/>
              <a:gd name="connsiteX25" fmla="*/ 419229 w 2113381"/>
              <a:gd name="connsiteY25" fmla="*/ 0 h 318965"/>
              <a:gd name="connsiteX26" fmla="*/ 419230 w 2113381"/>
              <a:gd name="connsiteY26" fmla="*/ 0 h 318965"/>
              <a:gd name="connsiteX27" fmla="*/ 835567 w 2113381"/>
              <a:gd name="connsiteY27" fmla="*/ 0 h 318965"/>
              <a:gd name="connsiteX28" fmla="*/ 835567 w 2113381"/>
              <a:gd name="connsiteY28" fmla="*/ 318965 h 318965"/>
              <a:gd name="connsiteX29" fmla="*/ 419230 w 2113381"/>
              <a:gd name="connsiteY29" fmla="*/ 318965 h 318965"/>
              <a:gd name="connsiteX30" fmla="*/ 419229 w 2113381"/>
              <a:gd name="connsiteY30" fmla="*/ 318965 h 318965"/>
              <a:gd name="connsiteX31" fmla="*/ 412215 w 2113381"/>
              <a:gd name="connsiteY31" fmla="*/ 318965 h 318965"/>
              <a:gd name="connsiteX32" fmla="*/ 412215 w 2113381"/>
              <a:gd name="connsiteY32" fmla="*/ 183696 h 318965"/>
              <a:gd name="connsiteX33" fmla="*/ 412215 w 2113381"/>
              <a:gd name="connsiteY33" fmla="*/ 8405 h 318965"/>
              <a:gd name="connsiteX34" fmla="*/ 0 w 2113381"/>
              <a:gd name="connsiteY34" fmla="*/ 0 h 318965"/>
              <a:gd name="connsiteX35" fmla="*/ 412214 w 2113381"/>
              <a:gd name="connsiteY35" fmla="*/ 0 h 318965"/>
              <a:gd name="connsiteX36" fmla="*/ 412214 w 2113381"/>
              <a:gd name="connsiteY36" fmla="*/ 8405 h 318965"/>
              <a:gd name="connsiteX37" fmla="*/ 412214 w 2113381"/>
              <a:gd name="connsiteY37" fmla="*/ 183696 h 318965"/>
              <a:gd name="connsiteX38" fmla="*/ 412214 w 2113381"/>
              <a:gd name="connsiteY38" fmla="*/ 318965 h 318965"/>
              <a:gd name="connsiteX39" fmla="*/ 0 w 2113381"/>
              <a:gd name="connsiteY39" fmla="*/ 318965 h 318965"/>
              <a:gd name="connsiteX40" fmla="*/ 0 w 2113381"/>
              <a:gd name="connsiteY40" fmla="*/ 250568 h 318965"/>
              <a:gd name="connsiteX41" fmla="*/ 0 w 2113381"/>
              <a:gd name="connsiteY41" fmla="*/ 131474 h 3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13381" h="318965">
                <a:moveTo>
                  <a:pt x="1684837" y="0"/>
                </a:moveTo>
                <a:lnTo>
                  <a:pt x="1690961" y="0"/>
                </a:lnTo>
                <a:lnTo>
                  <a:pt x="1690962" y="0"/>
                </a:lnTo>
                <a:lnTo>
                  <a:pt x="2113381" y="0"/>
                </a:lnTo>
                <a:lnTo>
                  <a:pt x="2113381" y="110654"/>
                </a:lnTo>
                <a:cubicBezTo>
                  <a:pt x="2113381" y="156853"/>
                  <a:pt x="2113381" y="204644"/>
                  <a:pt x="2113381" y="254083"/>
                </a:cubicBezTo>
                <a:lnTo>
                  <a:pt x="2113381" y="318965"/>
                </a:lnTo>
                <a:lnTo>
                  <a:pt x="1690962" y="318965"/>
                </a:lnTo>
                <a:lnTo>
                  <a:pt x="1690961" y="318965"/>
                </a:lnTo>
                <a:lnTo>
                  <a:pt x="1684837" y="318965"/>
                </a:lnTo>
                <a:lnTo>
                  <a:pt x="1684837" y="250568"/>
                </a:lnTo>
                <a:cubicBezTo>
                  <a:pt x="1684837" y="214971"/>
                  <a:pt x="1684837" y="175420"/>
                  <a:pt x="1684837" y="131474"/>
                </a:cubicBezTo>
                <a:close/>
                <a:moveTo>
                  <a:pt x="835568" y="0"/>
                </a:moveTo>
                <a:lnTo>
                  <a:pt x="841916" y="0"/>
                </a:lnTo>
                <a:lnTo>
                  <a:pt x="841917" y="0"/>
                </a:lnTo>
                <a:lnTo>
                  <a:pt x="1262151" y="0"/>
                </a:lnTo>
                <a:lnTo>
                  <a:pt x="1684836" y="0"/>
                </a:lnTo>
                <a:lnTo>
                  <a:pt x="1684836" y="131474"/>
                </a:lnTo>
                <a:cubicBezTo>
                  <a:pt x="1684836" y="175420"/>
                  <a:pt x="1684836" y="214971"/>
                  <a:pt x="1684836" y="250568"/>
                </a:cubicBezTo>
                <a:lnTo>
                  <a:pt x="1684836" y="318965"/>
                </a:lnTo>
                <a:lnTo>
                  <a:pt x="1262151" y="318965"/>
                </a:lnTo>
                <a:lnTo>
                  <a:pt x="841917" y="318965"/>
                </a:lnTo>
                <a:lnTo>
                  <a:pt x="841916" y="318965"/>
                </a:lnTo>
                <a:lnTo>
                  <a:pt x="835568" y="318965"/>
                </a:lnTo>
                <a:close/>
                <a:moveTo>
                  <a:pt x="412215" y="0"/>
                </a:moveTo>
                <a:lnTo>
                  <a:pt x="419229" y="0"/>
                </a:lnTo>
                <a:lnTo>
                  <a:pt x="419230" y="0"/>
                </a:lnTo>
                <a:lnTo>
                  <a:pt x="835567" y="0"/>
                </a:lnTo>
                <a:lnTo>
                  <a:pt x="835567" y="318965"/>
                </a:lnTo>
                <a:lnTo>
                  <a:pt x="419230" y="318965"/>
                </a:lnTo>
                <a:lnTo>
                  <a:pt x="419229" y="318965"/>
                </a:lnTo>
                <a:lnTo>
                  <a:pt x="412215" y="318965"/>
                </a:lnTo>
                <a:lnTo>
                  <a:pt x="412215" y="183696"/>
                </a:lnTo>
                <a:cubicBezTo>
                  <a:pt x="412215" y="123274"/>
                  <a:pt x="412215" y="64866"/>
                  <a:pt x="412215" y="8405"/>
                </a:cubicBezTo>
                <a:close/>
                <a:moveTo>
                  <a:pt x="0" y="0"/>
                </a:moveTo>
                <a:lnTo>
                  <a:pt x="412214" y="0"/>
                </a:lnTo>
                <a:lnTo>
                  <a:pt x="412214" y="8405"/>
                </a:lnTo>
                <a:cubicBezTo>
                  <a:pt x="412214" y="64866"/>
                  <a:pt x="412214" y="123274"/>
                  <a:pt x="412214" y="183696"/>
                </a:cubicBezTo>
                <a:lnTo>
                  <a:pt x="412214" y="318965"/>
                </a:lnTo>
                <a:lnTo>
                  <a:pt x="0" y="318965"/>
                </a:lnTo>
                <a:lnTo>
                  <a:pt x="0" y="250568"/>
                </a:lnTo>
                <a:cubicBezTo>
                  <a:pt x="0" y="214971"/>
                  <a:pt x="0" y="175420"/>
                  <a:pt x="0" y="131474"/>
                </a:cubicBezTo>
                <a:close/>
              </a:path>
            </a:pathLst>
          </a:custGeom>
          <a:gradFill flip="none" rotWithShape="1">
            <a:gsLst>
              <a:gs pos="1700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Arrows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EEC2D6C-EB0E-476E-88A7-9BDBCC608512}"/>
              </a:ext>
            </a:extLst>
          </p:cNvPr>
          <p:cNvGrpSpPr/>
          <p:nvPr/>
        </p:nvGrpSpPr>
        <p:grpSpPr>
          <a:xfrm>
            <a:off x="3842178" y="1869439"/>
            <a:ext cx="4507645" cy="4436472"/>
            <a:chOff x="3845352" y="1838166"/>
            <a:chExt cx="4507645" cy="4436472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C20DAB83-126B-48AC-81A1-88F160B14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9417" y="1838166"/>
              <a:ext cx="853168" cy="4436472"/>
            </a:xfrm>
            <a:custGeom>
              <a:avLst/>
              <a:gdLst>
                <a:gd name="T0" fmla="*/ 80 w 160"/>
                <a:gd name="T1" fmla="*/ 0 h 832"/>
                <a:gd name="T2" fmla="*/ 0 w 160"/>
                <a:gd name="T3" fmla="*/ 138 h 832"/>
                <a:gd name="T4" fmla="*/ 40 w 160"/>
                <a:gd name="T5" fmla="*/ 138 h 832"/>
                <a:gd name="T6" fmla="*/ 40 w 160"/>
                <a:gd name="T7" fmla="*/ 832 h 832"/>
                <a:gd name="T8" fmla="*/ 80 w 160"/>
                <a:gd name="T9" fmla="*/ 832 h 832"/>
                <a:gd name="T10" fmla="*/ 120 w 160"/>
                <a:gd name="T11" fmla="*/ 832 h 832"/>
                <a:gd name="T12" fmla="*/ 120 w 160"/>
                <a:gd name="T13" fmla="*/ 138 h 832"/>
                <a:gd name="T14" fmla="*/ 160 w 160"/>
                <a:gd name="T15" fmla="*/ 138 h 832"/>
                <a:gd name="T16" fmla="*/ 80 w 160"/>
                <a:gd name="T17" fmla="*/ 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832">
                  <a:moveTo>
                    <a:pt x="80" y="0"/>
                  </a:moveTo>
                  <a:lnTo>
                    <a:pt x="0" y="138"/>
                  </a:lnTo>
                  <a:lnTo>
                    <a:pt x="40" y="138"/>
                  </a:lnTo>
                  <a:lnTo>
                    <a:pt x="40" y="832"/>
                  </a:lnTo>
                  <a:lnTo>
                    <a:pt x="80" y="832"/>
                  </a:lnTo>
                  <a:lnTo>
                    <a:pt x="120" y="832"/>
                  </a:lnTo>
                  <a:lnTo>
                    <a:pt x="120" y="138"/>
                  </a:lnTo>
                  <a:lnTo>
                    <a:pt x="160" y="13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F44C7610-7478-43ED-BA95-EF7124C7E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52" y="3747128"/>
              <a:ext cx="1621019" cy="2527509"/>
            </a:xfrm>
            <a:custGeom>
              <a:avLst/>
              <a:gdLst>
                <a:gd name="T0" fmla="*/ 120 w 174"/>
                <a:gd name="T1" fmla="*/ 23 h 271"/>
                <a:gd name="T2" fmla="*/ 79 w 174"/>
                <a:gd name="T3" fmla="*/ 23 h 271"/>
                <a:gd name="T4" fmla="*/ 79 w 174"/>
                <a:gd name="T5" fmla="*/ 0 h 271"/>
                <a:gd name="T6" fmla="*/ 0 w 174"/>
                <a:gd name="T7" fmla="*/ 46 h 271"/>
                <a:gd name="T8" fmla="*/ 79 w 174"/>
                <a:gd name="T9" fmla="*/ 92 h 271"/>
                <a:gd name="T10" fmla="*/ 79 w 174"/>
                <a:gd name="T11" fmla="*/ 69 h 271"/>
                <a:gd name="T12" fmla="*/ 120 w 174"/>
                <a:gd name="T13" fmla="*/ 69 h 271"/>
                <a:gd name="T14" fmla="*/ 129 w 174"/>
                <a:gd name="T15" fmla="*/ 78 h 271"/>
                <a:gd name="T16" fmla="*/ 129 w 174"/>
                <a:gd name="T17" fmla="*/ 271 h 271"/>
                <a:gd name="T18" fmla="*/ 151 w 174"/>
                <a:gd name="T19" fmla="*/ 271 h 271"/>
                <a:gd name="T20" fmla="*/ 174 w 174"/>
                <a:gd name="T21" fmla="*/ 271 h 271"/>
                <a:gd name="T22" fmla="*/ 174 w 174"/>
                <a:gd name="T23" fmla="*/ 78 h 271"/>
                <a:gd name="T24" fmla="*/ 120 w 174"/>
                <a:gd name="T25" fmla="*/ 2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271">
                  <a:moveTo>
                    <a:pt x="120" y="23"/>
                  </a:moveTo>
                  <a:cubicBezTo>
                    <a:pt x="79" y="23"/>
                    <a:pt x="79" y="23"/>
                    <a:pt x="79" y="2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5" y="69"/>
                    <a:pt x="129" y="73"/>
                    <a:pt x="129" y="78"/>
                  </a:cubicBezTo>
                  <a:cubicBezTo>
                    <a:pt x="129" y="271"/>
                    <a:pt x="129" y="271"/>
                    <a:pt x="129" y="271"/>
                  </a:cubicBezTo>
                  <a:cubicBezTo>
                    <a:pt x="151" y="271"/>
                    <a:pt x="151" y="271"/>
                    <a:pt x="151" y="271"/>
                  </a:cubicBezTo>
                  <a:cubicBezTo>
                    <a:pt x="174" y="271"/>
                    <a:pt x="174" y="271"/>
                    <a:pt x="174" y="271"/>
                  </a:cubicBezTo>
                  <a:cubicBezTo>
                    <a:pt x="174" y="78"/>
                    <a:pt x="174" y="78"/>
                    <a:pt x="174" y="78"/>
                  </a:cubicBezTo>
                  <a:cubicBezTo>
                    <a:pt x="174" y="48"/>
                    <a:pt x="150" y="23"/>
                    <a:pt x="120" y="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03FB00A7-8288-4F23-91AD-723E835F9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768" y="2499371"/>
              <a:ext cx="1295750" cy="3775267"/>
            </a:xfrm>
            <a:custGeom>
              <a:avLst/>
              <a:gdLst>
                <a:gd name="T0" fmla="*/ 139 w 139"/>
                <a:gd name="T1" fmla="*/ 0 h 405"/>
                <a:gd name="T2" fmla="*/ 139 w 139"/>
                <a:gd name="T3" fmla="*/ 0 h 405"/>
                <a:gd name="T4" fmla="*/ 52 w 139"/>
                <a:gd name="T5" fmla="*/ 27 h 405"/>
                <a:gd name="T6" fmla="*/ 68 w 139"/>
                <a:gd name="T7" fmla="*/ 42 h 405"/>
                <a:gd name="T8" fmla="*/ 35 w 139"/>
                <a:gd name="T9" fmla="*/ 79 h 405"/>
                <a:gd name="T10" fmla="*/ 0 w 139"/>
                <a:gd name="T11" fmla="*/ 169 h 405"/>
                <a:gd name="T12" fmla="*/ 0 w 139"/>
                <a:gd name="T13" fmla="*/ 405 h 405"/>
                <a:gd name="T14" fmla="*/ 23 w 139"/>
                <a:gd name="T15" fmla="*/ 405 h 405"/>
                <a:gd name="T16" fmla="*/ 46 w 139"/>
                <a:gd name="T17" fmla="*/ 405 h 405"/>
                <a:gd name="T18" fmla="*/ 46 w 139"/>
                <a:gd name="T19" fmla="*/ 169 h 405"/>
                <a:gd name="T20" fmla="*/ 68 w 139"/>
                <a:gd name="T21" fmla="*/ 110 h 405"/>
                <a:gd name="T22" fmla="*/ 102 w 139"/>
                <a:gd name="T23" fmla="*/ 73 h 405"/>
                <a:gd name="T24" fmla="*/ 119 w 139"/>
                <a:gd name="T25" fmla="*/ 89 h 405"/>
                <a:gd name="T26" fmla="*/ 139 w 139"/>
                <a:gd name="T27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" h="405"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35" y="79"/>
                    <a:pt x="35" y="79"/>
                    <a:pt x="35" y="79"/>
                  </a:cubicBezTo>
                  <a:cubicBezTo>
                    <a:pt x="12" y="103"/>
                    <a:pt x="0" y="135"/>
                    <a:pt x="0" y="169"/>
                  </a:cubicBezTo>
                  <a:cubicBezTo>
                    <a:pt x="0" y="405"/>
                    <a:pt x="0" y="405"/>
                    <a:pt x="0" y="405"/>
                  </a:cubicBezTo>
                  <a:cubicBezTo>
                    <a:pt x="23" y="405"/>
                    <a:pt x="23" y="405"/>
                    <a:pt x="23" y="405"/>
                  </a:cubicBezTo>
                  <a:cubicBezTo>
                    <a:pt x="46" y="405"/>
                    <a:pt x="46" y="405"/>
                    <a:pt x="46" y="405"/>
                  </a:cubicBezTo>
                  <a:cubicBezTo>
                    <a:pt x="46" y="169"/>
                    <a:pt x="46" y="169"/>
                    <a:pt x="46" y="169"/>
                  </a:cubicBezTo>
                  <a:cubicBezTo>
                    <a:pt x="46" y="147"/>
                    <a:pt x="54" y="125"/>
                    <a:pt x="68" y="110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139" y="0"/>
                    <a:pt x="139" y="0"/>
                    <a:pt x="1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6F003953-62E3-4B40-B28A-D498B8891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978" y="3747128"/>
              <a:ext cx="1621019" cy="2527509"/>
            </a:xfrm>
            <a:custGeom>
              <a:avLst/>
              <a:gdLst>
                <a:gd name="T0" fmla="*/ 174 w 174"/>
                <a:gd name="T1" fmla="*/ 46 h 271"/>
                <a:gd name="T2" fmla="*/ 95 w 174"/>
                <a:gd name="T3" fmla="*/ 0 h 271"/>
                <a:gd name="T4" fmla="*/ 95 w 174"/>
                <a:gd name="T5" fmla="*/ 23 h 271"/>
                <a:gd name="T6" fmla="*/ 54 w 174"/>
                <a:gd name="T7" fmla="*/ 23 h 271"/>
                <a:gd name="T8" fmla="*/ 49 w 174"/>
                <a:gd name="T9" fmla="*/ 23 h 271"/>
                <a:gd name="T10" fmla="*/ 0 w 174"/>
                <a:gd name="T11" fmla="*/ 78 h 271"/>
                <a:gd name="T12" fmla="*/ 0 w 174"/>
                <a:gd name="T13" fmla="*/ 271 h 271"/>
                <a:gd name="T14" fmla="*/ 0 w 174"/>
                <a:gd name="T15" fmla="*/ 271 h 271"/>
                <a:gd name="T16" fmla="*/ 23 w 174"/>
                <a:gd name="T17" fmla="*/ 271 h 271"/>
                <a:gd name="T18" fmla="*/ 46 w 174"/>
                <a:gd name="T19" fmla="*/ 271 h 271"/>
                <a:gd name="T20" fmla="*/ 46 w 174"/>
                <a:gd name="T21" fmla="*/ 78 h 271"/>
                <a:gd name="T22" fmla="*/ 54 w 174"/>
                <a:gd name="T23" fmla="*/ 69 h 271"/>
                <a:gd name="T24" fmla="*/ 95 w 174"/>
                <a:gd name="T25" fmla="*/ 69 h 271"/>
                <a:gd name="T26" fmla="*/ 95 w 174"/>
                <a:gd name="T27" fmla="*/ 92 h 271"/>
                <a:gd name="T28" fmla="*/ 174 w 174"/>
                <a:gd name="T29" fmla="*/ 4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4" h="271">
                  <a:moveTo>
                    <a:pt x="174" y="46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2" y="23"/>
                    <a:pt x="51" y="23"/>
                    <a:pt x="49" y="23"/>
                  </a:cubicBezTo>
                  <a:cubicBezTo>
                    <a:pt x="21" y="26"/>
                    <a:pt x="0" y="50"/>
                    <a:pt x="0" y="78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23" y="271"/>
                    <a:pt x="23" y="271"/>
                    <a:pt x="23" y="271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3"/>
                    <a:pt x="49" y="69"/>
                    <a:pt x="54" y="69"/>
                  </a:cubicBezTo>
                  <a:cubicBezTo>
                    <a:pt x="95" y="69"/>
                    <a:pt x="95" y="69"/>
                    <a:pt x="95" y="69"/>
                  </a:cubicBezTo>
                  <a:cubicBezTo>
                    <a:pt x="95" y="92"/>
                    <a:pt x="95" y="92"/>
                    <a:pt x="95" y="92"/>
                  </a:cubicBezTo>
                  <a:lnTo>
                    <a:pt x="174" y="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6B74A0D3-3345-4B6F-B26B-87ACC5125C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90610" y="2499371"/>
              <a:ext cx="1298448" cy="3775267"/>
            </a:xfrm>
            <a:custGeom>
              <a:avLst/>
              <a:gdLst>
                <a:gd name="T0" fmla="*/ 139 w 139"/>
                <a:gd name="T1" fmla="*/ 0 h 405"/>
                <a:gd name="T2" fmla="*/ 139 w 139"/>
                <a:gd name="T3" fmla="*/ 0 h 405"/>
                <a:gd name="T4" fmla="*/ 52 w 139"/>
                <a:gd name="T5" fmla="*/ 27 h 405"/>
                <a:gd name="T6" fmla="*/ 68 w 139"/>
                <a:gd name="T7" fmla="*/ 42 h 405"/>
                <a:gd name="T8" fmla="*/ 35 w 139"/>
                <a:gd name="T9" fmla="*/ 79 h 405"/>
                <a:gd name="T10" fmla="*/ 0 w 139"/>
                <a:gd name="T11" fmla="*/ 169 h 405"/>
                <a:gd name="T12" fmla="*/ 0 w 139"/>
                <a:gd name="T13" fmla="*/ 405 h 405"/>
                <a:gd name="T14" fmla="*/ 23 w 139"/>
                <a:gd name="T15" fmla="*/ 405 h 405"/>
                <a:gd name="T16" fmla="*/ 46 w 139"/>
                <a:gd name="T17" fmla="*/ 405 h 405"/>
                <a:gd name="T18" fmla="*/ 46 w 139"/>
                <a:gd name="T19" fmla="*/ 169 h 405"/>
                <a:gd name="T20" fmla="*/ 68 w 139"/>
                <a:gd name="T21" fmla="*/ 110 h 405"/>
                <a:gd name="T22" fmla="*/ 102 w 139"/>
                <a:gd name="T23" fmla="*/ 73 h 405"/>
                <a:gd name="T24" fmla="*/ 119 w 139"/>
                <a:gd name="T25" fmla="*/ 89 h 405"/>
                <a:gd name="T26" fmla="*/ 139 w 139"/>
                <a:gd name="T27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" h="405"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35" y="79"/>
                    <a:pt x="35" y="79"/>
                    <a:pt x="35" y="79"/>
                  </a:cubicBezTo>
                  <a:cubicBezTo>
                    <a:pt x="12" y="103"/>
                    <a:pt x="0" y="135"/>
                    <a:pt x="0" y="169"/>
                  </a:cubicBezTo>
                  <a:cubicBezTo>
                    <a:pt x="0" y="405"/>
                    <a:pt x="0" y="405"/>
                    <a:pt x="0" y="405"/>
                  </a:cubicBezTo>
                  <a:cubicBezTo>
                    <a:pt x="23" y="405"/>
                    <a:pt x="23" y="405"/>
                    <a:pt x="23" y="405"/>
                  </a:cubicBezTo>
                  <a:cubicBezTo>
                    <a:pt x="46" y="405"/>
                    <a:pt x="46" y="405"/>
                    <a:pt x="46" y="405"/>
                  </a:cubicBezTo>
                  <a:cubicBezTo>
                    <a:pt x="46" y="169"/>
                    <a:pt x="46" y="169"/>
                    <a:pt x="46" y="169"/>
                  </a:cubicBezTo>
                  <a:cubicBezTo>
                    <a:pt x="46" y="147"/>
                    <a:pt x="54" y="125"/>
                    <a:pt x="68" y="110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139" y="0"/>
                    <a:pt x="139" y="0"/>
                    <a:pt x="1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1F91964-91A9-43BB-843D-BFEB53243108}"/>
              </a:ext>
            </a:extLst>
          </p:cNvPr>
          <p:cNvGrpSpPr/>
          <p:nvPr/>
        </p:nvGrpSpPr>
        <p:grpSpPr>
          <a:xfrm>
            <a:off x="8136172" y="1887923"/>
            <a:ext cx="2937088" cy="1290153"/>
            <a:chOff x="8921977" y="1466725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825A240-3514-4FF6-9397-249D5835A8E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DCA3470-9670-43EC-B627-8BFE1FF1240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DDD3C25-376B-436C-BE6B-D201619EB84C}"/>
              </a:ext>
            </a:extLst>
          </p:cNvPr>
          <p:cNvGrpSpPr/>
          <p:nvPr/>
        </p:nvGrpSpPr>
        <p:grpSpPr>
          <a:xfrm>
            <a:off x="8921977" y="3637232"/>
            <a:ext cx="2937088" cy="1290153"/>
            <a:chOff x="8921977" y="4073386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0B84686-D661-44C7-BF4B-7F2D35EC315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6938C20-484A-4C8D-9DE2-1579492207E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F25CDF-DE13-4711-965A-062A4156EDED}"/>
              </a:ext>
            </a:extLst>
          </p:cNvPr>
          <p:cNvGrpSpPr/>
          <p:nvPr/>
        </p:nvGrpSpPr>
        <p:grpSpPr>
          <a:xfrm>
            <a:off x="1110945" y="1887923"/>
            <a:ext cx="2937088" cy="1290153"/>
            <a:chOff x="332936" y="2627766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1C3835E-3401-400E-99FE-20DFCE55E25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121EBDF-5E8F-4DEF-A597-0A9B17FB54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AAECF4C-FE5B-418E-BB2D-654AAC16A01E}"/>
              </a:ext>
            </a:extLst>
          </p:cNvPr>
          <p:cNvGrpSpPr/>
          <p:nvPr/>
        </p:nvGrpSpPr>
        <p:grpSpPr>
          <a:xfrm>
            <a:off x="332936" y="3637232"/>
            <a:ext cx="2937088" cy="1290153"/>
            <a:chOff x="332936" y="4652338"/>
            <a:chExt cx="2937088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48684B-6C04-4A0F-AF32-0BF9B3FFDB8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350AE6A-ED00-4FF8-A033-B90A120432B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77E1C40-BBD6-401C-A3FE-A3BCE6D51A1B}"/>
              </a:ext>
            </a:extLst>
          </p:cNvPr>
          <p:cNvSpPr txBox="1"/>
          <p:nvPr/>
        </p:nvSpPr>
        <p:spPr>
          <a:xfrm>
            <a:off x="4627456" y="1161979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3"/>
                </a:solidFill>
              </a:rPr>
              <a:t>Lorem Ipsum</a:t>
            </a:r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29539C05-E7AE-4B54-923C-38398B35B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3537450"/>
            <a:ext cx="658720" cy="65872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B3F427AF-BA6F-4116-BE9C-2827166546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7894" y="1746754"/>
            <a:ext cx="658720" cy="658720"/>
          </a:xfrm>
          <a:prstGeom prst="rect">
            <a:avLst/>
          </a:prstGeom>
        </p:spPr>
      </p:pic>
      <p:pic>
        <p:nvPicPr>
          <p:cNvPr id="15" name="Graphic 14" descr="Magnifying glass">
            <a:extLst>
              <a:ext uri="{FF2B5EF4-FFF2-40B4-BE49-F238E27FC236}">
                <a16:creationId xmlns:a16="http://schemas.microsoft.com/office/drawing/2014/main" id="{9B630577-11C8-41F3-ABCE-DD7D4F0196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10489" y="3449041"/>
            <a:ext cx="658720" cy="658720"/>
          </a:xfrm>
          <a:prstGeom prst="rect">
            <a:avLst/>
          </a:prstGeom>
        </p:spPr>
      </p:pic>
      <p:pic>
        <p:nvPicPr>
          <p:cNvPr id="21" name="Graphic 20" descr="Tag">
            <a:extLst>
              <a:ext uri="{FF2B5EF4-FFF2-40B4-BE49-F238E27FC236}">
                <a16:creationId xmlns:a16="http://schemas.microsoft.com/office/drawing/2014/main" id="{703E63AE-9E06-4149-9EB4-7F7DB0C768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78400" y="1789395"/>
            <a:ext cx="658720" cy="658720"/>
          </a:xfrm>
          <a:prstGeom prst="rect">
            <a:avLst/>
          </a:prstGeom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035CC07-DD95-4C7E-992C-69311E09EE66}"/>
              </a:ext>
            </a:extLst>
          </p:cNvPr>
          <p:cNvSpPr/>
          <p:nvPr/>
        </p:nvSpPr>
        <p:spPr>
          <a:xfrm>
            <a:off x="5043968" y="5200650"/>
            <a:ext cx="2113381" cy="1105262"/>
          </a:xfrm>
          <a:custGeom>
            <a:avLst/>
            <a:gdLst>
              <a:gd name="connsiteX0" fmla="*/ 1684837 w 2113381"/>
              <a:gd name="connsiteY0" fmla="*/ 0 h 318965"/>
              <a:gd name="connsiteX1" fmla="*/ 1690961 w 2113381"/>
              <a:gd name="connsiteY1" fmla="*/ 0 h 318965"/>
              <a:gd name="connsiteX2" fmla="*/ 1690962 w 2113381"/>
              <a:gd name="connsiteY2" fmla="*/ 0 h 318965"/>
              <a:gd name="connsiteX3" fmla="*/ 2113381 w 2113381"/>
              <a:gd name="connsiteY3" fmla="*/ 0 h 318965"/>
              <a:gd name="connsiteX4" fmla="*/ 2113381 w 2113381"/>
              <a:gd name="connsiteY4" fmla="*/ 110654 h 318965"/>
              <a:gd name="connsiteX5" fmla="*/ 2113381 w 2113381"/>
              <a:gd name="connsiteY5" fmla="*/ 254083 h 318965"/>
              <a:gd name="connsiteX6" fmla="*/ 2113381 w 2113381"/>
              <a:gd name="connsiteY6" fmla="*/ 318965 h 318965"/>
              <a:gd name="connsiteX7" fmla="*/ 1690962 w 2113381"/>
              <a:gd name="connsiteY7" fmla="*/ 318965 h 318965"/>
              <a:gd name="connsiteX8" fmla="*/ 1690961 w 2113381"/>
              <a:gd name="connsiteY8" fmla="*/ 318965 h 318965"/>
              <a:gd name="connsiteX9" fmla="*/ 1684837 w 2113381"/>
              <a:gd name="connsiteY9" fmla="*/ 318965 h 318965"/>
              <a:gd name="connsiteX10" fmla="*/ 1684837 w 2113381"/>
              <a:gd name="connsiteY10" fmla="*/ 250568 h 318965"/>
              <a:gd name="connsiteX11" fmla="*/ 1684837 w 2113381"/>
              <a:gd name="connsiteY11" fmla="*/ 131474 h 318965"/>
              <a:gd name="connsiteX12" fmla="*/ 835568 w 2113381"/>
              <a:gd name="connsiteY12" fmla="*/ 0 h 318965"/>
              <a:gd name="connsiteX13" fmla="*/ 841916 w 2113381"/>
              <a:gd name="connsiteY13" fmla="*/ 0 h 318965"/>
              <a:gd name="connsiteX14" fmla="*/ 841917 w 2113381"/>
              <a:gd name="connsiteY14" fmla="*/ 0 h 318965"/>
              <a:gd name="connsiteX15" fmla="*/ 1262151 w 2113381"/>
              <a:gd name="connsiteY15" fmla="*/ 0 h 318965"/>
              <a:gd name="connsiteX16" fmla="*/ 1684836 w 2113381"/>
              <a:gd name="connsiteY16" fmla="*/ 0 h 318965"/>
              <a:gd name="connsiteX17" fmla="*/ 1684836 w 2113381"/>
              <a:gd name="connsiteY17" fmla="*/ 131474 h 318965"/>
              <a:gd name="connsiteX18" fmla="*/ 1684836 w 2113381"/>
              <a:gd name="connsiteY18" fmla="*/ 250568 h 318965"/>
              <a:gd name="connsiteX19" fmla="*/ 1684836 w 2113381"/>
              <a:gd name="connsiteY19" fmla="*/ 318965 h 318965"/>
              <a:gd name="connsiteX20" fmla="*/ 1262151 w 2113381"/>
              <a:gd name="connsiteY20" fmla="*/ 318965 h 318965"/>
              <a:gd name="connsiteX21" fmla="*/ 841917 w 2113381"/>
              <a:gd name="connsiteY21" fmla="*/ 318965 h 318965"/>
              <a:gd name="connsiteX22" fmla="*/ 841916 w 2113381"/>
              <a:gd name="connsiteY22" fmla="*/ 318965 h 318965"/>
              <a:gd name="connsiteX23" fmla="*/ 835568 w 2113381"/>
              <a:gd name="connsiteY23" fmla="*/ 318965 h 318965"/>
              <a:gd name="connsiteX24" fmla="*/ 412215 w 2113381"/>
              <a:gd name="connsiteY24" fmla="*/ 0 h 318965"/>
              <a:gd name="connsiteX25" fmla="*/ 419229 w 2113381"/>
              <a:gd name="connsiteY25" fmla="*/ 0 h 318965"/>
              <a:gd name="connsiteX26" fmla="*/ 419230 w 2113381"/>
              <a:gd name="connsiteY26" fmla="*/ 0 h 318965"/>
              <a:gd name="connsiteX27" fmla="*/ 835567 w 2113381"/>
              <a:gd name="connsiteY27" fmla="*/ 0 h 318965"/>
              <a:gd name="connsiteX28" fmla="*/ 835567 w 2113381"/>
              <a:gd name="connsiteY28" fmla="*/ 318965 h 318965"/>
              <a:gd name="connsiteX29" fmla="*/ 419230 w 2113381"/>
              <a:gd name="connsiteY29" fmla="*/ 318965 h 318965"/>
              <a:gd name="connsiteX30" fmla="*/ 419229 w 2113381"/>
              <a:gd name="connsiteY30" fmla="*/ 318965 h 318965"/>
              <a:gd name="connsiteX31" fmla="*/ 412215 w 2113381"/>
              <a:gd name="connsiteY31" fmla="*/ 318965 h 318965"/>
              <a:gd name="connsiteX32" fmla="*/ 412215 w 2113381"/>
              <a:gd name="connsiteY32" fmla="*/ 183696 h 318965"/>
              <a:gd name="connsiteX33" fmla="*/ 412215 w 2113381"/>
              <a:gd name="connsiteY33" fmla="*/ 8405 h 318965"/>
              <a:gd name="connsiteX34" fmla="*/ 0 w 2113381"/>
              <a:gd name="connsiteY34" fmla="*/ 0 h 318965"/>
              <a:gd name="connsiteX35" fmla="*/ 412214 w 2113381"/>
              <a:gd name="connsiteY35" fmla="*/ 0 h 318965"/>
              <a:gd name="connsiteX36" fmla="*/ 412214 w 2113381"/>
              <a:gd name="connsiteY36" fmla="*/ 8405 h 318965"/>
              <a:gd name="connsiteX37" fmla="*/ 412214 w 2113381"/>
              <a:gd name="connsiteY37" fmla="*/ 183696 h 318965"/>
              <a:gd name="connsiteX38" fmla="*/ 412214 w 2113381"/>
              <a:gd name="connsiteY38" fmla="*/ 318965 h 318965"/>
              <a:gd name="connsiteX39" fmla="*/ 0 w 2113381"/>
              <a:gd name="connsiteY39" fmla="*/ 318965 h 318965"/>
              <a:gd name="connsiteX40" fmla="*/ 0 w 2113381"/>
              <a:gd name="connsiteY40" fmla="*/ 250568 h 318965"/>
              <a:gd name="connsiteX41" fmla="*/ 0 w 2113381"/>
              <a:gd name="connsiteY41" fmla="*/ 131474 h 3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13381" h="318965">
                <a:moveTo>
                  <a:pt x="1684837" y="0"/>
                </a:moveTo>
                <a:lnTo>
                  <a:pt x="1690961" y="0"/>
                </a:lnTo>
                <a:lnTo>
                  <a:pt x="1690962" y="0"/>
                </a:lnTo>
                <a:lnTo>
                  <a:pt x="2113381" y="0"/>
                </a:lnTo>
                <a:lnTo>
                  <a:pt x="2113381" y="110654"/>
                </a:lnTo>
                <a:cubicBezTo>
                  <a:pt x="2113381" y="156853"/>
                  <a:pt x="2113381" y="204644"/>
                  <a:pt x="2113381" y="254083"/>
                </a:cubicBezTo>
                <a:lnTo>
                  <a:pt x="2113381" y="318965"/>
                </a:lnTo>
                <a:lnTo>
                  <a:pt x="1690962" y="318965"/>
                </a:lnTo>
                <a:lnTo>
                  <a:pt x="1690961" y="318965"/>
                </a:lnTo>
                <a:lnTo>
                  <a:pt x="1684837" y="318965"/>
                </a:lnTo>
                <a:lnTo>
                  <a:pt x="1684837" y="250568"/>
                </a:lnTo>
                <a:cubicBezTo>
                  <a:pt x="1684837" y="214971"/>
                  <a:pt x="1684837" y="175420"/>
                  <a:pt x="1684837" y="131474"/>
                </a:cubicBezTo>
                <a:close/>
                <a:moveTo>
                  <a:pt x="835568" y="0"/>
                </a:moveTo>
                <a:lnTo>
                  <a:pt x="841916" y="0"/>
                </a:lnTo>
                <a:lnTo>
                  <a:pt x="841917" y="0"/>
                </a:lnTo>
                <a:lnTo>
                  <a:pt x="1262151" y="0"/>
                </a:lnTo>
                <a:lnTo>
                  <a:pt x="1684836" y="0"/>
                </a:lnTo>
                <a:lnTo>
                  <a:pt x="1684836" y="131474"/>
                </a:lnTo>
                <a:cubicBezTo>
                  <a:pt x="1684836" y="175420"/>
                  <a:pt x="1684836" y="214971"/>
                  <a:pt x="1684836" y="250568"/>
                </a:cubicBezTo>
                <a:lnTo>
                  <a:pt x="1684836" y="318965"/>
                </a:lnTo>
                <a:lnTo>
                  <a:pt x="1262151" y="318965"/>
                </a:lnTo>
                <a:lnTo>
                  <a:pt x="841917" y="318965"/>
                </a:lnTo>
                <a:lnTo>
                  <a:pt x="841916" y="318965"/>
                </a:lnTo>
                <a:lnTo>
                  <a:pt x="835568" y="318965"/>
                </a:lnTo>
                <a:close/>
                <a:moveTo>
                  <a:pt x="412215" y="0"/>
                </a:moveTo>
                <a:lnTo>
                  <a:pt x="419229" y="0"/>
                </a:lnTo>
                <a:lnTo>
                  <a:pt x="419230" y="0"/>
                </a:lnTo>
                <a:lnTo>
                  <a:pt x="835567" y="0"/>
                </a:lnTo>
                <a:lnTo>
                  <a:pt x="835567" y="318965"/>
                </a:lnTo>
                <a:lnTo>
                  <a:pt x="419230" y="318965"/>
                </a:lnTo>
                <a:lnTo>
                  <a:pt x="419229" y="318965"/>
                </a:lnTo>
                <a:lnTo>
                  <a:pt x="412215" y="318965"/>
                </a:lnTo>
                <a:lnTo>
                  <a:pt x="412215" y="183696"/>
                </a:lnTo>
                <a:cubicBezTo>
                  <a:pt x="412215" y="123274"/>
                  <a:pt x="412215" y="64866"/>
                  <a:pt x="412215" y="8405"/>
                </a:cubicBezTo>
                <a:close/>
                <a:moveTo>
                  <a:pt x="0" y="0"/>
                </a:moveTo>
                <a:lnTo>
                  <a:pt x="412214" y="0"/>
                </a:lnTo>
                <a:lnTo>
                  <a:pt x="412214" y="8405"/>
                </a:lnTo>
                <a:cubicBezTo>
                  <a:pt x="412214" y="64866"/>
                  <a:pt x="412214" y="123274"/>
                  <a:pt x="412214" y="183696"/>
                </a:cubicBezTo>
                <a:lnTo>
                  <a:pt x="412214" y="318965"/>
                </a:lnTo>
                <a:lnTo>
                  <a:pt x="0" y="318965"/>
                </a:lnTo>
                <a:lnTo>
                  <a:pt x="0" y="250568"/>
                </a:lnTo>
                <a:cubicBezTo>
                  <a:pt x="0" y="214971"/>
                  <a:pt x="0" y="175420"/>
                  <a:pt x="0" y="131474"/>
                </a:cubicBezTo>
                <a:close/>
              </a:path>
            </a:pathLst>
          </a:custGeom>
          <a:gradFill flip="none" rotWithShape="1">
            <a:gsLst>
              <a:gs pos="1700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4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362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Arrows Diagram for PowerPoint</vt:lpstr>
      <vt:lpstr>Up Arrows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Arrows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2018-08-30T17:58:35Z</dcterms:modified>
  <cp:category>Charts &amp; Diagrams</cp:category>
</cp:coreProperties>
</file>