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62" y="1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60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Up-Arrows Pyramid – Slide Template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4F15124-EE54-8592-8D9E-3FC9CEAA650B}"/>
              </a:ext>
            </a:extLst>
          </p:cNvPr>
          <p:cNvGrpSpPr/>
          <p:nvPr/>
        </p:nvGrpSpPr>
        <p:grpSpPr>
          <a:xfrm>
            <a:off x="6940127" y="2529053"/>
            <a:ext cx="1950044" cy="1260003"/>
            <a:chOff x="8921977" y="1394910"/>
            <a:chExt cx="2926080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B9670D9-67FA-01CC-DF7C-B9A75CA6264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19007A3-CDB2-1923-3B22-C3A6FF01569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B349325-6417-DB51-5ADA-EEA983B341FF}"/>
              </a:ext>
            </a:extLst>
          </p:cNvPr>
          <p:cNvGrpSpPr/>
          <p:nvPr/>
        </p:nvGrpSpPr>
        <p:grpSpPr>
          <a:xfrm>
            <a:off x="7312038" y="4024524"/>
            <a:ext cx="1578133" cy="1260003"/>
            <a:chOff x="8921977" y="4001571"/>
            <a:chExt cx="2926080" cy="168000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67F5FB0-DC89-7AEF-C226-BBE9FA96CD8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6C2F2FC-8319-9536-5D8F-B6AF57B7F77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5542061-F4B9-54BF-B341-9BF1ADB276DB}"/>
              </a:ext>
            </a:extLst>
          </p:cNvPr>
          <p:cNvGrpSpPr/>
          <p:nvPr/>
        </p:nvGrpSpPr>
        <p:grpSpPr>
          <a:xfrm>
            <a:off x="253830" y="2529054"/>
            <a:ext cx="1950044" cy="1260003"/>
            <a:chOff x="332936" y="2555951"/>
            <a:chExt cx="2926080" cy="168000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03710A0-503D-E486-B461-A5A15BF44DB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A59E99C-0057-27EE-9FDB-117298D48D4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CBAB375-FFB4-6F5F-6DAC-B815CB852E0D}"/>
              </a:ext>
            </a:extLst>
          </p:cNvPr>
          <p:cNvGrpSpPr/>
          <p:nvPr/>
        </p:nvGrpSpPr>
        <p:grpSpPr>
          <a:xfrm>
            <a:off x="253830" y="4024523"/>
            <a:ext cx="1578133" cy="1260003"/>
            <a:chOff x="332936" y="4580523"/>
            <a:chExt cx="2926080" cy="168000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54C2661-29F4-33E8-3CBA-1E9F913D9EF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A203487-F25D-31B3-2F9E-1F53111ADE8A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DF8EB69-9F9E-AD21-76D8-7597E9C28B25}"/>
              </a:ext>
            </a:extLst>
          </p:cNvPr>
          <p:cNvGrpSpPr/>
          <p:nvPr/>
        </p:nvGrpSpPr>
        <p:grpSpPr>
          <a:xfrm>
            <a:off x="6432529" y="1187471"/>
            <a:ext cx="2457642" cy="1106115"/>
            <a:chOff x="8921977" y="1394910"/>
            <a:chExt cx="2926080" cy="147481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0507164-A322-4F65-E808-BDA87C2B5F3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752F07B-62D8-C2D7-B165-DA671BEB27C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7C925B9-853E-FBDE-EEED-0CC12BD88053}"/>
              </a:ext>
            </a:extLst>
          </p:cNvPr>
          <p:cNvGrpSpPr/>
          <p:nvPr/>
        </p:nvGrpSpPr>
        <p:grpSpPr>
          <a:xfrm>
            <a:off x="253830" y="1187473"/>
            <a:ext cx="2457642" cy="1106115"/>
            <a:chOff x="332936" y="2555951"/>
            <a:chExt cx="2926080" cy="147481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B3EB9F8-CCE8-081E-909D-8B3F50A66B8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42155D8-CE39-E2B0-2388-84B72653231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9" name="Shape">
            <a:extLst>
              <a:ext uri="{FF2B5EF4-FFF2-40B4-BE49-F238E27FC236}">
                <a16:creationId xmlns:a16="http://schemas.microsoft.com/office/drawing/2014/main" id="{BA148AD4-29E9-1971-23A0-9C5BBF00FA1C}"/>
              </a:ext>
            </a:extLst>
          </p:cNvPr>
          <p:cNvSpPr/>
          <p:nvPr/>
        </p:nvSpPr>
        <p:spPr>
          <a:xfrm>
            <a:off x="3379736" y="1390665"/>
            <a:ext cx="2400003" cy="4915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3" h="21539" extrusionOk="0">
                <a:moveTo>
                  <a:pt x="21063" y="8652"/>
                </a:moveTo>
                <a:lnTo>
                  <a:pt x="16262" y="4521"/>
                </a:lnTo>
                <a:lnTo>
                  <a:pt x="11217" y="182"/>
                </a:lnTo>
                <a:cubicBezTo>
                  <a:pt x="10933" y="-61"/>
                  <a:pt x="10239" y="-61"/>
                  <a:pt x="9955" y="182"/>
                </a:cubicBezTo>
                <a:lnTo>
                  <a:pt x="4910" y="4521"/>
                </a:lnTo>
                <a:lnTo>
                  <a:pt x="99" y="8662"/>
                </a:lnTo>
                <a:cubicBezTo>
                  <a:pt x="-214" y="8934"/>
                  <a:pt x="265" y="9264"/>
                  <a:pt x="891" y="9196"/>
                </a:cubicBezTo>
                <a:cubicBezTo>
                  <a:pt x="1976" y="9075"/>
                  <a:pt x="3560" y="8924"/>
                  <a:pt x="5487" y="8812"/>
                </a:cubicBezTo>
                <a:cubicBezTo>
                  <a:pt x="5672" y="8803"/>
                  <a:pt x="5839" y="8875"/>
                  <a:pt x="5839" y="8968"/>
                </a:cubicBezTo>
                <a:lnTo>
                  <a:pt x="5839" y="21539"/>
                </a:lnTo>
                <a:lnTo>
                  <a:pt x="15333" y="21539"/>
                </a:lnTo>
                <a:lnTo>
                  <a:pt x="15333" y="8943"/>
                </a:lnTo>
                <a:cubicBezTo>
                  <a:pt x="15333" y="8851"/>
                  <a:pt x="15490" y="8778"/>
                  <a:pt x="15676" y="8788"/>
                </a:cubicBezTo>
                <a:cubicBezTo>
                  <a:pt x="17172" y="8871"/>
                  <a:pt x="18707" y="8997"/>
                  <a:pt x="20252" y="9186"/>
                </a:cubicBezTo>
                <a:cubicBezTo>
                  <a:pt x="20878" y="9259"/>
                  <a:pt x="21386" y="8929"/>
                  <a:pt x="21063" y="865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EF07782F-41FB-BDCA-E80B-04E265E004CE}"/>
              </a:ext>
            </a:extLst>
          </p:cNvPr>
          <p:cNvSpPr/>
          <p:nvPr/>
        </p:nvSpPr>
        <p:spPr>
          <a:xfrm>
            <a:off x="2603498" y="3582426"/>
            <a:ext cx="1359098" cy="2723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2" h="21539" extrusionOk="0">
                <a:moveTo>
                  <a:pt x="21058" y="8849"/>
                </a:moveTo>
                <a:lnTo>
                  <a:pt x="16258" y="4622"/>
                </a:lnTo>
                <a:lnTo>
                  <a:pt x="11216" y="185"/>
                </a:lnTo>
                <a:cubicBezTo>
                  <a:pt x="10940" y="-61"/>
                  <a:pt x="10232" y="-61"/>
                  <a:pt x="9956" y="185"/>
                </a:cubicBezTo>
                <a:lnTo>
                  <a:pt x="4914" y="4622"/>
                </a:lnTo>
                <a:lnTo>
                  <a:pt x="97" y="8858"/>
                </a:lnTo>
                <a:cubicBezTo>
                  <a:pt x="-214" y="9139"/>
                  <a:pt x="269" y="9472"/>
                  <a:pt x="891" y="9402"/>
                </a:cubicBezTo>
                <a:cubicBezTo>
                  <a:pt x="1927" y="9288"/>
                  <a:pt x="3412" y="9139"/>
                  <a:pt x="5208" y="9025"/>
                </a:cubicBezTo>
                <a:cubicBezTo>
                  <a:pt x="5536" y="9007"/>
                  <a:pt x="5829" y="9130"/>
                  <a:pt x="5829" y="9305"/>
                </a:cubicBezTo>
                <a:lnTo>
                  <a:pt x="5829" y="21539"/>
                </a:lnTo>
                <a:lnTo>
                  <a:pt x="15343" y="21539"/>
                </a:lnTo>
                <a:lnTo>
                  <a:pt x="15343" y="9288"/>
                </a:lnTo>
                <a:cubicBezTo>
                  <a:pt x="15343" y="9121"/>
                  <a:pt x="15636" y="8989"/>
                  <a:pt x="15947" y="9007"/>
                </a:cubicBezTo>
                <a:cubicBezTo>
                  <a:pt x="17363" y="9095"/>
                  <a:pt x="18813" y="9217"/>
                  <a:pt x="20264" y="9393"/>
                </a:cubicBezTo>
                <a:cubicBezTo>
                  <a:pt x="20885" y="9472"/>
                  <a:pt x="21386" y="9130"/>
                  <a:pt x="21058" y="8849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6E6FA6F4-E10F-CAED-5140-A62BCEE0BA15}"/>
              </a:ext>
            </a:extLst>
          </p:cNvPr>
          <p:cNvSpPr/>
          <p:nvPr/>
        </p:nvSpPr>
        <p:spPr>
          <a:xfrm>
            <a:off x="2093400" y="4863495"/>
            <a:ext cx="843088" cy="14424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2" h="21530" extrusionOk="0">
                <a:moveTo>
                  <a:pt x="21056" y="10358"/>
                </a:moveTo>
                <a:lnTo>
                  <a:pt x="16241" y="5409"/>
                </a:lnTo>
                <a:lnTo>
                  <a:pt x="11202" y="211"/>
                </a:lnTo>
                <a:cubicBezTo>
                  <a:pt x="10924" y="-70"/>
                  <a:pt x="10228" y="-70"/>
                  <a:pt x="9950" y="211"/>
                </a:cubicBezTo>
                <a:lnTo>
                  <a:pt x="4912" y="5409"/>
                </a:lnTo>
                <a:lnTo>
                  <a:pt x="96" y="10374"/>
                </a:lnTo>
                <a:cubicBezTo>
                  <a:pt x="-210" y="10705"/>
                  <a:pt x="263" y="11102"/>
                  <a:pt x="876" y="11020"/>
                </a:cubicBezTo>
                <a:cubicBezTo>
                  <a:pt x="1850" y="10887"/>
                  <a:pt x="3186" y="10738"/>
                  <a:pt x="4828" y="10606"/>
                </a:cubicBezTo>
                <a:cubicBezTo>
                  <a:pt x="5357" y="10573"/>
                  <a:pt x="5830" y="10804"/>
                  <a:pt x="5830" y="11136"/>
                </a:cubicBezTo>
                <a:lnTo>
                  <a:pt x="5830" y="21530"/>
                </a:lnTo>
                <a:lnTo>
                  <a:pt x="15350" y="21530"/>
                </a:lnTo>
                <a:lnTo>
                  <a:pt x="15350" y="11102"/>
                </a:lnTo>
                <a:cubicBezTo>
                  <a:pt x="15350" y="10788"/>
                  <a:pt x="15823" y="10540"/>
                  <a:pt x="16352" y="10573"/>
                </a:cubicBezTo>
                <a:cubicBezTo>
                  <a:pt x="17632" y="10672"/>
                  <a:pt x="18941" y="10805"/>
                  <a:pt x="20277" y="11003"/>
                </a:cubicBezTo>
                <a:cubicBezTo>
                  <a:pt x="20889" y="11086"/>
                  <a:pt x="21390" y="10689"/>
                  <a:pt x="21056" y="1035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6AB8A298-F00A-C272-B6B7-7880E811D287}"/>
              </a:ext>
            </a:extLst>
          </p:cNvPr>
          <p:cNvSpPr/>
          <p:nvPr/>
        </p:nvSpPr>
        <p:spPr>
          <a:xfrm>
            <a:off x="1749637" y="5704603"/>
            <a:ext cx="521561" cy="601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1491" extrusionOk="0">
                <a:moveTo>
                  <a:pt x="21068" y="15348"/>
                </a:moveTo>
                <a:lnTo>
                  <a:pt x="16253" y="8016"/>
                </a:lnTo>
                <a:lnTo>
                  <a:pt x="11213" y="327"/>
                </a:lnTo>
                <a:cubicBezTo>
                  <a:pt x="10943" y="-109"/>
                  <a:pt x="10223" y="-109"/>
                  <a:pt x="9953" y="327"/>
                </a:cubicBezTo>
                <a:lnTo>
                  <a:pt x="4913" y="8016"/>
                </a:lnTo>
                <a:lnTo>
                  <a:pt x="98" y="15348"/>
                </a:lnTo>
                <a:cubicBezTo>
                  <a:pt x="-217" y="15823"/>
                  <a:pt x="278" y="16418"/>
                  <a:pt x="863" y="16299"/>
                </a:cubicBezTo>
                <a:cubicBezTo>
                  <a:pt x="1673" y="16141"/>
                  <a:pt x="2798" y="15942"/>
                  <a:pt x="4148" y="15784"/>
                </a:cubicBezTo>
                <a:cubicBezTo>
                  <a:pt x="5003" y="15665"/>
                  <a:pt x="5813" y="16259"/>
                  <a:pt x="5813" y="17052"/>
                </a:cubicBezTo>
                <a:lnTo>
                  <a:pt x="5813" y="21491"/>
                </a:lnTo>
                <a:lnTo>
                  <a:pt x="15308" y="21491"/>
                </a:lnTo>
                <a:lnTo>
                  <a:pt x="15308" y="17012"/>
                </a:lnTo>
                <a:cubicBezTo>
                  <a:pt x="15308" y="16259"/>
                  <a:pt x="16073" y="15665"/>
                  <a:pt x="16928" y="15744"/>
                </a:cubicBezTo>
                <a:cubicBezTo>
                  <a:pt x="18008" y="15863"/>
                  <a:pt x="19088" y="16061"/>
                  <a:pt x="20213" y="16299"/>
                </a:cubicBezTo>
                <a:cubicBezTo>
                  <a:pt x="20888" y="16418"/>
                  <a:pt x="21383" y="15823"/>
                  <a:pt x="21068" y="1534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2B005BAD-A71C-9FCC-BD55-1013AB451316}"/>
              </a:ext>
            </a:extLst>
          </p:cNvPr>
          <p:cNvSpPr/>
          <p:nvPr/>
        </p:nvSpPr>
        <p:spPr>
          <a:xfrm>
            <a:off x="5187260" y="3582426"/>
            <a:ext cx="1358539" cy="2723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0" h="21539" extrusionOk="0">
                <a:moveTo>
                  <a:pt x="95" y="8849"/>
                </a:moveTo>
                <a:lnTo>
                  <a:pt x="4899" y="4622"/>
                </a:lnTo>
                <a:lnTo>
                  <a:pt x="9945" y="185"/>
                </a:lnTo>
                <a:cubicBezTo>
                  <a:pt x="10221" y="-61"/>
                  <a:pt x="10930" y="-61"/>
                  <a:pt x="11206" y="185"/>
                </a:cubicBezTo>
                <a:lnTo>
                  <a:pt x="16252" y="4622"/>
                </a:lnTo>
                <a:lnTo>
                  <a:pt x="21073" y="8858"/>
                </a:lnTo>
                <a:cubicBezTo>
                  <a:pt x="21384" y="9139"/>
                  <a:pt x="20900" y="9472"/>
                  <a:pt x="20278" y="9402"/>
                </a:cubicBezTo>
                <a:cubicBezTo>
                  <a:pt x="19241" y="9288"/>
                  <a:pt x="17755" y="9139"/>
                  <a:pt x="15958" y="9025"/>
                </a:cubicBezTo>
                <a:cubicBezTo>
                  <a:pt x="15630" y="9007"/>
                  <a:pt x="15336" y="9130"/>
                  <a:pt x="15336" y="9305"/>
                </a:cubicBezTo>
                <a:lnTo>
                  <a:pt x="15336" y="21539"/>
                </a:lnTo>
                <a:lnTo>
                  <a:pt x="5815" y="21539"/>
                </a:lnTo>
                <a:lnTo>
                  <a:pt x="5815" y="9288"/>
                </a:lnTo>
                <a:cubicBezTo>
                  <a:pt x="5815" y="9121"/>
                  <a:pt x="5521" y="8989"/>
                  <a:pt x="5210" y="9007"/>
                </a:cubicBezTo>
                <a:cubicBezTo>
                  <a:pt x="3793" y="9095"/>
                  <a:pt x="2341" y="9217"/>
                  <a:pt x="890" y="9393"/>
                </a:cubicBezTo>
                <a:cubicBezTo>
                  <a:pt x="285" y="9472"/>
                  <a:pt x="-216" y="9130"/>
                  <a:pt x="95" y="8849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C85FA667-2971-3412-358B-BD79898E37DD}"/>
              </a:ext>
            </a:extLst>
          </p:cNvPr>
          <p:cNvSpPr/>
          <p:nvPr/>
        </p:nvSpPr>
        <p:spPr>
          <a:xfrm>
            <a:off x="6207457" y="4863495"/>
            <a:ext cx="842527" cy="14424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6" h="21530" extrusionOk="0">
                <a:moveTo>
                  <a:pt x="93" y="10358"/>
                </a:moveTo>
                <a:lnTo>
                  <a:pt x="4914" y="5409"/>
                </a:lnTo>
                <a:lnTo>
                  <a:pt x="9959" y="211"/>
                </a:lnTo>
                <a:cubicBezTo>
                  <a:pt x="10238" y="-70"/>
                  <a:pt x="10934" y="-70"/>
                  <a:pt x="11213" y="211"/>
                </a:cubicBezTo>
                <a:lnTo>
                  <a:pt x="16258" y="5409"/>
                </a:lnTo>
                <a:lnTo>
                  <a:pt x="21079" y="10374"/>
                </a:lnTo>
                <a:cubicBezTo>
                  <a:pt x="21386" y="10705"/>
                  <a:pt x="20912" y="11102"/>
                  <a:pt x="20299" y="11020"/>
                </a:cubicBezTo>
                <a:cubicBezTo>
                  <a:pt x="19324" y="10887"/>
                  <a:pt x="17986" y="10738"/>
                  <a:pt x="16341" y="10606"/>
                </a:cubicBezTo>
                <a:cubicBezTo>
                  <a:pt x="15812" y="10573"/>
                  <a:pt x="15338" y="10804"/>
                  <a:pt x="15338" y="11136"/>
                </a:cubicBezTo>
                <a:lnTo>
                  <a:pt x="15338" y="21530"/>
                </a:lnTo>
                <a:lnTo>
                  <a:pt x="5806" y="21530"/>
                </a:lnTo>
                <a:lnTo>
                  <a:pt x="5806" y="11102"/>
                </a:lnTo>
                <a:cubicBezTo>
                  <a:pt x="5806" y="10788"/>
                  <a:pt x="5332" y="10540"/>
                  <a:pt x="4803" y="10573"/>
                </a:cubicBezTo>
                <a:cubicBezTo>
                  <a:pt x="3521" y="10672"/>
                  <a:pt x="2211" y="10805"/>
                  <a:pt x="873" y="11003"/>
                </a:cubicBezTo>
                <a:cubicBezTo>
                  <a:pt x="288" y="11086"/>
                  <a:pt x="-214" y="10689"/>
                  <a:pt x="93" y="1035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7768DA1A-64A5-049A-8B89-983209E73692}"/>
              </a:ext>
            </a:extLst>
          </p:cNvPr>
          <p:cNvSpPr/>
          <p:nvPr/>
        </p:nvSpPr>
        <p:spPr>
          <a:xfrm>
            <a:off x="6872803" y="5704603"/>
            <a:ext cx="521560" cy="601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1491" extrusionOk="0">
                <a:moveTo>
                  <a:pt x="97" y="15348"/>
                </a:moveTo>
                <a:lnTo>
                  <a:pt x="4912" y="8016"/>
                </a:lnTo>
                <a:lnTo>
                  <a:pt x="9952" y="327"/>
                </a:lnTo>
                <a:cubicBezTo>
                  <a:pt x="10222" y="-109"/>
                  <a:pt x="10942" y="-109"/>
                  <a:pt x="11212" y="327"/>
                </a:cubicBezTo>
                <a:lnTo>
                  <a:pt x="16252" y="8016"/>
                </a:lnTo>
                <a:lnTo>
                  <a:pt x="21067" y="15348"/>
                </a:lnTo>
                <a:cubicBezTo>
                  <a:pt x="21382" y="15823"/>
                  <a:pt x="20887" y="16418"/>
                  <a:pt x="20302" y="16299"/>
                </a:cubicBezTo>
                <a:cubicBezTo>
                  <a:pt x="19492" y="16141"/>
                  <a:pt x="18367" y="15942"/>
                  <a:pt x="17017" y="15784"/>
                </a:cubicBezTo>
                <a:cubicBezTo>
                  <a:pt x="16162" y="15665"/>
                  <a:pt x="15352" y="16259"/>
                  <a:pt x="15352" y="17052"/>
                </a:cubicBezTo>
                <a:lnTo>
                  <a:pt x="15352" y="21491"/>
                </a:lnTo>
                <a:lnTo>
                  <a:pt x="5857" y="21491"/>
                </a:lnTo>
                <a:lnTo>
                  <a:pt x="5857" y="17012"/>
                </a:lnTo>
                <a:cubicBezTo>
                  <a:pt x="5857" y="16259"/>
                  <a:pt x="5092" y="15665"/>
                  <a:pt x="4237" y="15744"/>
                </a:cubicBezTo>
                <a:cubicBezTo>
                  <a:pt x="3157" y="15863"/>
                  <a:pt x="2077" y="16061"/>
                  <a:pt x="952" y="16299"/>
                </a:cubicBezTo>
                <a:cubicBezTo>
                  <a:pt x="277" y="16418"/>
                  <a:pt x="-218" y="15823"/>
                  <a:pt x="97" y="1534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6" name="TextBox 10">
            <a:extLst>
              <a:ext uri="{FF2B5EF4-FFF2-40B4-BE49-F238E27FC236}">
                <a16:creationId xmlns:a16="http://schemas.microsoft.com/office/drawing/2014/main" id="{3C1E91DB-F969-C9BF-980B-BC63EFC91533}"/>
              </a:ext>
            </a:extLst>
          </p:cNvPr>
          <p:cNvSpPr txBox="1"/>
          <p:nvPr/>
        </p:nvSpPr>
        <p:spPr>
          <a:xfrm>
            <a:off x="3999563" y="2780490"/>
            <a:ext cx="1160346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67" name="TextBox 11">
            <a:extLst>
              <a:ext uri="{FF2B5EF4-FFF2-40B4-BE49-F238E27FC236}">
                <a16:creationId xmlns:a16="http://schemas.microsoft.com/office/drawing/2014/main" id="{E84434CB-4A1F-2C0B-E390-F63393CE22D5}"/>
              </a:ext>
            </a:extLst>
          </p:cNvPr>
          <p:cNvSpPr txBox="1"/>
          <p:nvPr/>
        </p:nvSpPr>
        <p:spPr>
          <a:xfrm>
            <a:off x="3901948" y="2476020"/>
            <a:ext cx="1355578" cy="3385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EF219A7-CDC3-10C9-3A5F-C961D2A9A1A7}"/>
              </a:ext>
            </a:extLst>
          </p:cNvPr>
          <p:cNvSpPr txBox="1"/>
          <p:nvPr/>
        </p:nvSpPr>
        <p:spPr>
          <a:xfrm>
            <a:off x="4279014" y="189277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/>
              <a:t>01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385FB4E-2662-2726-3CCB-161BDBEDCE6E}"/>
              </a:ext>
            </a:extLst>
          </p:cNvPr>
          <p:cNvSpPr txBox="1"/>
          <p:nvPr/>
        </p:nvSpPr>
        <p:spPr>
          <a:xfrm>
            <a:off x="3035220" y="4114023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5F6D93A-2248-7C1F-C906-37DBB2882CF4}"/>
              </a:ext>
            </a:extLst>
          </p:cNvPr>
          <p:cNvSpPr txBox="1"/>
          <p:nvPr/>
        </p:nvSpPr>
        <p:spPr>
          <a:xfrm>
            <a:off x="5618703" y="4114023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3CCD9E2-3A2B-CF2A-8E05-4F4C1CBCA9A4}"/>
              </a:ext>
            </a:extLst>
          </p:cNvPr>
          <p:cNvSpPr txBox="1"/>
          <p:nvPr/>
        </p:nvSpPr>
        <p:spPr>
          <a:xfrm>
            <a:off x="2318415" y="5228245"/>
            <a:ext cx="393057" cy="338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3909207-E132-9F69-B288-4959909FA7CA}"/>
              </a:ext>
            </a:extLst>
          </p:cNvPr>
          <p:cNvSpPr txBox="1"/>
          <p:nvPr/>
        </p:nvSpPr>
        <p:spPr>
          <a:xfrm>
            <a:off x="6432192" y="5228245"/>
            <a:ext cx="393057" cy="338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3573238-5A20-953D-811F-F1D445DD5420}"/>
              </a:ext>
            </a:extLst>
          </p:cNvPr>
          <p:cNvSpPr txBox="1"/>
          <p:nvPr/>
        </p:nvSpPr>
        <p:spPr>
          <a:xfrm>
            <a:off x="1839537" y="5888949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BAA9D31-A136-ACE7-8E8C-0CDED9A55C90}"/>
              </a:ext>
            </a:extLst>
          </p:cNvPr>
          <p:cNvSpPr txBox="1"/>
          <p:nvPr/>
        </p:nvSpPr>
        <p:spPr>
          <a:xfrm>
            <a:off x="6962704" y="5888949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</a:rPr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Up-Arrows Pyramid – Slide Template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4F15124-EE54-8592-8D9E-3FC9CEAA650B}"/>
              </a:ext>
            </a:extLst>
          </p:cNvPr>
          <p:cNvGrpSpPr/>
          <p:nvPr/>
        </p:nvGrpSpPr>
        <p:grpSpPr>
          <a:xfrm>
            <a:off x="6940127" y="2529053"/>
            <a:ext cx="1950044" cy="1260003"/>
            <a:chOff x="8921977" y="1394910"/>
            <a:chExt cx="2926080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B9670D9-67FA-01CC-DF7C-B9A75CA6264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19007A3-CDB2-1923-3B22-C3A6FF01569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B349325-6417-DB51-5ADA-EEA983B341FF}"/>
              </a:ext>
            </a:extLst>
          </p:cNvPr>
          <p:cNvGrpSpPr/>
          <p:nvPr/>
        </p:nvGrpSpPr>
        <p:grpSpPr>
          <a:xfrm>
            <a:off x="7312038" y="4024524"/>
            <a:ext cx="1578133" cy="1260003"/>
            <a:chOff x="8921977" y="4001571"/>
            <a:chExt cx="2926080" cy="168000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67F5FB0-DC89-7AEF-C226-BBE9FA96CD8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6C2F2FC-8319-9536-5D8F-B6AF57B7F77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5542061-F4B9-54BF-B341-9BF1ADB276DB}"/>
              </a:ext>
            </a:extLst>
          </p:cNvPr>
          <p:cNvGrpSpPr/>
          <p:nvPr/>
        </p:nvGrpSpPr>
        <p:grpSpPr>
          <a:xfrm>
            <a:off x="253830" y="2529054"/>
            <a:ext cx="1950044" cy="1260003"/>
            <a:chOff x="332936" y="2555951"/>
            <a:chExt cx="2926080" cy="168000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03710A0-503D-E486-B461-A5A15BF44DB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A59E99C-0057-27EE-9FDB-117298D48D4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CBAB375-FFB4-6F5F-6DAC-B815CB852E0D}"/>
              </a:ext>
            </a:extLst>
          </p:cNvPr>
          <p:cNvGrpSpPr/>
          <p:nvPr/>
        </p:nvGrpSpPr>
        <p:grpSpPr>
          <a:xfrm>
            <a:off x="253830" y="4024523"/>
            <a:ext cx="1578133" cy="1260003"/>
            <a:chOff x="332936" y="4580523"/>
            <a:chExt cx="2926080" cy="168000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54C2661-29F4-33E8-3CBA-1E9F913D9EF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A203487-F25D-31B3-2F9E-1F53111ADE8A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DF8EB69-9F9E-AD21-76D8-7597E9C28B25}"/>
              </a:ext>
            </a:extLst>
          </p:cNvPr>
          <p:cNvGrpSpPr/>
          <p:nvPr/>
        </p:nvGrpSpPr>
        <p:grpSpPr>
          <a:xfrm>
            <a:off x="6432529" y="1187471"/>
            <a:ext cx="2457642" cy="1106115"/>
            <a:chOff x="8921977" y="1394910"/>
            <a:chExt cx="2926080" cy="147481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0507164-A322-4F65-E808-BDA87C2B5F3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752F07B-62D8-C2D7-B165-DA671BEB27C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7C925B9-853E-FBDE-EEED-0CC12BD88053}"/>
              </a:ext>
            </a:extLst>
          </p:cNvPr>
          <p:cNvGrpSpPr/>
          <p:nvPr/>
        </p:nvGrpSpPr>
        <p:grpSpPr>
          <a:xfrm>
            <a:off x="253830" y="1187473"/>
            <a:ext cx="2457642" cy="1106115"/>
            <a:chOff x="332936" y="2555951"/>
            <a:chExt cx="2926080" cy="147481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B3EB9F8-CCE8-081E-909D-8B3F50A66B8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42155D8-CE39-E2B0-2388-84B72653231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9" name="Shape">
            <a:extLst>
              <a:ext uri="{FF2B5EF4-FFF2-40B4-BE49-F238E27FC236}">
                <a16:creationId xmlns:a16="http://schemas.microsoft.com/office/drawing/2014/main" id="{BA148AD4-29E9-1971-23A0-9C5BBF00FA1C}"/>
              </a:ext>
            </a:extLst>
          </p:cNvPr>
          <p:cNvSpPr/>
          <p:nvPr/>
        </p:nvSpPr>
        <p:spPr>
          <a:xfrm>
            <a:off x="3379736" y="1390665"/>
            <a:ext cx="2400003" cy="4915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3" h="21539" extrusionOk="0">
                <a:moveTo>
                  <a:pt x="21063" y="8652"/>
                </a:moveTo>
                <a:lnTo>
                  <a:pt x="16262" y="4521"/>
                </a:lnTo>
                <a:lnTo>
                  <a:pt x="11217" y="182"/>
                </a:lnTo>
                <a:cubicBezTo>
                  <a:pt x="10933" y="-61"/>
                  <a:pt x="10239" y="-61"/>
                  <a:pt x="9955" y="182"/>
                </a:cubicBezTo>
                <a:lnTo>
                  <a:pt x="4910" y="4521"/>
                </a:lnTo>
                <a:lnTo>
                  <a:pt x="99" y="8662"/>
                </a:lnTo>
                <a:cubicBezTo>
                  <a:pt x="-214" y="8934"/>
                  <a:pt x="265" y="9264"/>
                  <a:pt x="891" y="9196"/>
                </a:cubicBezTo>
                <a:cubicBezTo>
                  <a:pt x="1976" y="9075"/>
                  <a:pt x="3560" y="8924"/>
                  <a:pt x="5487" y="8812"/>
                </a:cubicBezTo>
                <a:cubicBezTo>
                  <a:pt x="5672" y="8803"/>
                  <a:pt x="5839" y="8875"/>
                  <a:pt x="5839" y="8968"/>
                </a:cubicBezTo>
                <a:lnTo>
                  <a:pt x="5839" y="21539"/>
                </a:lnTo>
                <a:lnTo>
                  <a:pt x="15333" y="21539"/>
                </a:lnTo>
                <a:lnTo>
                  <a:pt x="15333" y="8943"/>
                </a:lnTo>
                <a:cubicBezTo>
                  <a:pt x="15333" y="8851"/>
                  <a:pt x="15490" y="8778"/>
                  <a:pt x="15676" y="8788"/>
                </a:cubicBezTo>
                <a:cubicBezTo>
                  <a:pt x="17172" y="8871"/>
                  <a:pt x="18707" y="8997"/>
                  <a:pt x="20252" y="9186"/>
                </a:cubicBezTo>
                <a:cubicBezTo>
                  <a:pt x="20878" y="9259"/>
                  <a:pt x="21386" y="8929"/>
                  <a:pt x="21063" y="865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EF07782F-41FB-BDCA-E80B-04E265E004CE}"/>
              </a:ext>
            </a:extLst>
          </p:cNvPr>
          <p:cNvSpPr/>
          <p:nvPr/>
        </p:nvSpPr>
        <p:spPr>
          <a:xfrm>
            <a:off x="2603498" y="3582426"/>
            <a:ext cx="1359098" cy="2723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2" h="21539" extrusionOk="0">
                <a:moveTo>
                  <a:pt x="21058" y="8849"/>
                </a:moveTo>
                <a:lnTo>
                  <a:pt x="16258" y="4622"/>
                </a:lnTo>
                <a:lnTo>
                  <a:pt x="11216" y="185"/>
                </a:lnTo>
                <a:cubicBezTo>
                  <a:pt x="10940" y="-61"/>
                  <a:pt x="10232" y="-61"/>
                  <a:pt x="9956" y="185"/>
                </a:cubicBezTo>
                <a:lnTo>
                  <a:pt x="4914" y="4622"/>
                </a:lnTo>
                <a:lnTo>
                  <a:pt x="97" y="8858"/>
                </a:lnTo>
                <a:cubicBezTo>
                  <a:pt x="-214" y="9139"/>
                  <a:pt x="269" y="9472"/>
                  <a:pt x="891" y="9402"/>
                </a:cubicBezTo>
                <a:cubicBezTo>
                  <a:pt x="1927" y="9288"/>
                  <a:pt x="3412" y="9139"/>
                  <a:pt x="5208" y="9025"/>
                </a:cubicBezTo>
                <a:cubicBezTo>
                  <a:pt x="5536" y="9007"/>
                  <a:pt x="5829" y="9130"/>
                  <a:pt x="5829" y="9305"/>
                </a:cubicBezTo>
                <a:lnTo>
                  <a:pt x="5829" y="21539"/>
                </a:lnTo>
                <a:lnTo>
                  <a:pt x="15343" y="21539"/>
                </a:lnTo>
                <a:lnTo>
                  <a:pt x="15343" y="9288"/>
                </a:lnTo>
                <a:cubicBezTo>
                  <a:pt x="15343" y="9121"/>
                  <a:pt x="15636" y="8989"/>
                  <a:pt x="15947" y="9007"/>
                </a:cubicBezTo>
                <a:cubicBezTo>
                  <a:pt x="17363" y="9095"/>
                  <a:pt x="18813" y="9217"/>
                  <a:pt x="20264" y="9393"/>
                </a:cubicBezTo>
                <a:cubicBezTo>
                  <a:pt x="20885" y="9472"/>
                  <a:pt x="21386" y="9130"/>
                  <a:pt x="21058" y="88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6E6FA6F4-E10F-CAED-5140-A62BCEE0BA15}"/>
              </a:ext>
            </a:extLst>
          </p:cNvPr>
          <p:cNvSpPr/>
          <p:nvPr/>
        </p:nvSpPr>
        <p:spPr>
          <a:xfrm>
            <a:off x="2093400" y="4863495"/>
            <a:ext cx="843088" cy="14424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2" h="21530" extrusionOk="0">
                <a:moveTo>
                  <a:pt x="21056" y="10358"/>
                </a:moveTo>
                <a:lnTo>
                  <a:pt x="16241" y="5409"/>
                </a:lnTo>
                <a:lnTo>
                  <a:pt x="11202" y="211"/>
                </a:lnTo>
                <a:cubicBezTo>
                  <a:pt x="10924" y="-70"/>
                  <a:pt x="10228" y="-70"/>
                  <a:pt x="9950" y="211"/>
                </a:cubicBezTo>
                <a:lnTo>
                  <a:pt x="4912" y="5409"/>
                </a:lnTo>
                <a:lnTo>
                  <a:pt x="96" y="10374"/>
                </a:lnTo>
                <a:cubicBezTo>
                  <a:pt x="-210" y="10705"/>
                  <a:pt x="263" y="11102"/>
                  <a:pt x="876" y="11020"/>
                </a:cubicBezTo>
                <a:cubicBezTo>
                  <a:pt x="1850" y="10887"/>
                  <a:pt x="3186" y="10738"/>
                  <a:pt x="4828" y="10606"/>
                </a:cubicBezTo>
                <a:cubicBezTo>
                  <a:pt x="5357" y="10573"/>
                  <a:pt x="5830" y="10804"/>
                  <a:pt x="5830" y="11136"/>
                </a:cubicBezTo>
                <a:lnTo>
                  <a:pt x="5830" y="21530"/>
                </a:lnTo>
                <a:lnTo>
                  <a:pt x="15350" y="21530"/>
                </a:lnTo>
                <a:lnTo>
                  <a:pt x="15350" y="11102"/>
                </a:lnTo>
                <a:cubicBezTo>
                  <a:pt x="15350" y="10788"/>
                  <a:pt x="15823" y="10540"/>
                  <a:pt x="16352" y="10573"/>
                </a:cubicBezTo>
                <a:cubicBezTo>
                  <a:pt x="17632" y="10672"/>
                  <a:pt x="18941" y="10805"/>
                  <a:pt x="20277" y="11003"/>
                </a:cubicBezTo>
                <a:cubicBezTo>
                  <a:pt x="20889" y="11086"/>
                  <a:pt x="21390" y="10689"/>
                  <a:pt x="21056" y="103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6AB8A298-F00A-C272-B6B7-7880E811D287}"/>
              </a:ext>
            </a:extLst>
          </p:cNvPr>
          <p:cNvSpPr/>
          <p:nvPr/>
        </p:nvSpPr>
        <p:spPr>
          <a:xfrm>
            <a:off x="1749637" y="5704603"/>
            <a:ext cx="521561" cy="601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1491" extrusionOk="0">
                <a:moveTo>
                  <a:pt x="21068" y="15348"/>
                </a:moveTo>
                <a:lnTo>
                  <a:pt x="16253" y="8016"/>
                </a:lnTo>
                <a:lnTo>
                  <a:pt x="11213" y="327"/>
                </a:lnTo>
                <a:cubicBezTo>
                  <a:pt x="10943" y="-109"/>
                  <a:pt x="10223" y="-109"/>
                  <a:pt x="9953" y="327"/>
                </a:cubicBezTo>
                <a:lnTo>
                  <a:pt x="4913" y="8016"/>
                </a:lnTo>
                <a:lnTo>
                  <a:pt x="98" y="15348"/>
                </a:lnTo>
                <a:cubicBezTo>
                  <a:pt x="-217" y="15823"/>
                  <a:pt x="278" y="16418"/>
                  <a:pt x="863" y="16299"/>
                </a:cubicBezTo>
                <a:cubicBezTo>
                  <a:pt x="1673" y="16141"/>
                  <a:pt x="2798" y="15942"/>
                  <a:pt x="4148" y="15784"/>
                </a:cubicBezTo>
                <a:cubicBezTo>
                  <a:pt x="5003" y="15665"/>
                  <a:pt x="5813" y="16259"/>
                  <a:pt x="5813" y="17052"/>
                </a:cubicBezTo>
                <a:lnTo>
                  <a:pt x="5813" y="21491"/>
                </a:lnTo>
                <a:lnTo>
                  <a:pt x="15308" y="21491"/>
                </a:lnTo>
                <a:lnTo>
                  <a:pt x="15308" y="17012"/>
                </a:lnTo>
                <a:cubicBezTo>
                  <a:pt x="15308" y="16259"/>
                  <a:pt x="16073" y="15665"/>
                  <a:pt x="16928" y="15744"/>
                </a:cubicBezTo>
                <a:cubicBezTo>
                  <a:pt x="18008" y="15863"/>
                  <a:pt x="19088" y="16061"/>
                  <a:pt x="20213" y="16299"/>
                </a:cubicBezTo>
                <a:cubicBezTo>
                  <a:pt x="20888" y="16418"/>
                  <a:pt x="21383" y="15823"/>
                  <a:pt x="21068" y="1534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2B005BAD-A71C-9FCC-BD55-1013AB451316}"/>
              </a:ext>
            </a:extLst>
          </p:cNvPr>
          <p:cNvSpPr/>
          <p:nvPr/>
        </p:nvSpPr>
        <p:spPr>
          <a:xfrm>
            <a:off x="5187260" y="3582426"/>
            <a:ext cx="1358539" cy="2723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0" h="21539" extrusionOk="0">
                <a:moveTo>
                  <a:pt x="95" y="8849"/>
                </a:moveTo>
                <a:lnTo>
                  <a:pt x="4899" y="4622"/>
                </a:lnTo>
                <a:lnTo>
                  <a:pt x="9945" y="185"/>
                </a:lnTo>
                <a:cubicBezTo>
                  <a:pt x="10221" y="-61"/>
                  <a:pt x="10930" y="-61"/>
                  <a:pt x="11206" y="185"/>
                </a:cubicBezTo>
                <a:lnTo>
                  <a:pt x="16252" y="4622"/>
                </a:lnTo>
                <a:lnTo>
                  <a:pt x="21073" y="8858"/>
                </a:lnTo>
                <a:cubicBezTo>
                  <a:pt x="21384" y="9139"/>
                  <a:pt x="20900" y="9472"/>
                  <a:pt x="20278" y="9402"/>
                </a:cubicBezTo>
                <a:cubicBezTo>
                  <a:pt x="19241" y="9288"/>
                  <a:pt x="17755" y="9139"/>
                  <a:pt x="15958" y="9025"/>
                </a:cubicBezTo>
                <a:cubicBezTo>
                  <a:pt x="15630" y="9007"/>
                  <a:pt x="15336" y="9130"/>
                  <a:pt x="15336" y="9305"/>
                </a:cubicBezTo>
                <a:lnTo>
                  <a:pt x="15336" y="21539"/>
                </a:lnTo>
                <a:lnTo>
                  <a:pt x="5815" y="21539"/>
                </a:lnTo>
                <a:lnTo>
                  <a:pt x="5815" y="9288"/>
                </a:lnTo>
                <a:cubicBezTo>
                  <a:pt x="5815" y="9121"/>
                  <a:pt x="5521" y="8989"/>
                  <a:pt x="5210" y="9007"/>
                </a:cubicBezTo>
                <a:cubicBezTo>
                  <a:pt x="3793" y="9095"/>
                  <a:pt x="2341" y="9217"/>
                  <a:pt x="890" y="9393"/>
                </a:cubicBezTo>
                <a:cubicBezTo>
                  <a:pt x="285" y="9472"/>
                  <a:pt x="-216" y="9130"/>
                  <a:pt x="95" y="88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C85FA667-2971-3412-358B-BD79898E37DD}"/>
              </a:ext>
            </a:extLst>
          </p:cNvPr>
          <p:cNvSpPr/>
          <p:nvPr/>
        </p:nvSpPr>
        <p:spPr>
          <a:xfrm>
            <a:off x="6207457" y="4863495"/>
            <a:ext cx="842527" cy="14424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6" h="21530" extrusionOk="0">
                <a:moveTo>
                  <a:pt x="93" y="10358"/>
                </a:moveTo>
                <a:lnTo>
                  <a:pt x="4914" y="5409"/>
                </a:lnTo>
                <a:lnTo>
                  <a:pt x="9959" y="211"/>
                </a:lnTo>
                <a:cubicBezTo>
                  <a:pt x="10238" y="-70"/>
                  <a:pt x="10934" y="-70"/>
                  <a:pt x="11213" y="211"/>
                </a:cubicBezTo>
                <a:lnTo>
                  <a:pt x="16258" y="5409"/>
                </a:lnTo>
                <a:lnTo>
                  <a:pt x="21079" y="10374"/>
                </a:lnTo>
                <a:cubicBezTo>
                  <a:pt x="21386" y="10705"/>
                  <a:pt x="20912" y="11102"/>
                  <a:pt x="20299" y="11020"/>
                </a:cubicBezTo>
                <a:cubicBezTo>
                  <a:pt x="19324" y="10887"/>
                  <a:pt x="17986" y="10738"/>
                  <a:pt x="16341" y="10606"/>
                </a:cubicBezTo>
                <a:cubicBezTo>
                  <a:pt x="15812" y="10573"/>
                  <a:pt x="15338" y="10804"/>
                  <a:pt x="15338" y="11136"/>
                </a:cubicBezTo>
                <a:lnTo>
                  <a:pt x="15338" y="21530"/>
                </a:lnTo>
                <a:lnTo>
                  <a:pt x="5806" y="21530"/>
                </a:lnTo>
                <a:lnTo>
                  <a:pt x="5806" y="11102"/>
                </a:lnTo>
                <a:cubicBezTo>
                  <a:pt x="5806" y="10788"/>
                  <a:pt x="5332" y="10540"/>
                  <a:pt x="4803" y="10573"/>
                </a:cubicBezTo>
                <a:cubicBezTo>
                  <a:pt x="3521" y="10672"/>
                  <a:pt x="2211" y="10805"/>
                  <a:pt x="873" y="11003"/>
                </a:cubicBezTo>
                <a:cubicBezTo>
                  <a:pt x="288" y="11086"/>
                  <a:pt x="-214" y="10689"/>
                  <a:pt x="93" y="103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7768DA1A-64A5-049A-8B89-983209E73692}"/>
              </a:ext>
            </a:extLst>
          </p:cNvPr>
          <p:cNvSpPr/>
          <p:nvPr/>
        </p:nvSpPr>
        <p:spPr>
          <a:xfrm>
            <a:off x="6872803" y="5704603"/>
            <a:ext cx="521560" cy="601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1491" extrusionOk="0">
                <a:moveTo>
                  <a:pt x="97" y="15348"/>
                </a:moveTo>
                <a:lnTo>
                  <a:pt x="4912" y="8016"/>
                </a:lnTo>
                <a:lnTo>
                  <a:pt x="9952" y="327"/>
                </a:lnTo>
                <a:cubicBezTo>
                  <a:pt x="10222" y="-109"/>
                  <a:pt x="10942" y="-109"/>
                  <a:pt x="11212" y="327"/>
                </a:cubicBezTo>
                <a:lnTo>
                  <a:pt x="16252" y="8016"/>
                </a:lnTo>
                <a:lnTo>
                  <a:pt x="21067" y="15348"/>
                </a:lnTo>
                <a:cubicBezTo>
                  <a:pt x="21382" y="15823"/>
                  <a:pt x="20887" y="16418"/>
                  <a:pt x="20302" y="16299"/>
                </a:cubicBezTo>
                <a:cubicBezTo>
                  <a:pt x="19492" y="16141"/>
                  <a:pt x="18367" y="15942"/>
                  <a:pt x="17017" y="15784"/>
                </a:cubicBezTo>
                <a:cubicBezTo>
                  <a:pt x="16162" y="15665"/>
                  <a:pt x="15352" y="16259"/>
                  <a:pt x="15352" y="17052"/>
                </a:cubicBezTo>
                <a:lnTo>
                  <a:pt x="15352" y="21491"/>
                </a:lnTo>
                <a:lnTo>
                  <a:pt x="5857" y="21491"/>
                </a:lnTo>
                <a:lnTo>
                  <a:pt x="5857" y="17012"/>
                </a:lnTo>
                <a:cubicBezTo>
                  <a:pt x="5857" y="16259"/>
                  <a:pt x="5092" y="15665"/>
                  <a:pt x="4237" y="15744"/>
                </a:cubicBezTo>
                <a:cubicBezTo>
                  <a:pt x="3157" y="15863"/>
                  <a:pt x="2077" y="16061"/>
                  <a:pt x="952" y="16299"/>
                </a:cubicBezTo>
                <a:cubicBezTo>
                  <a:pt x="277" y="16418"/>
                  <a:pt x="-218" y="15823"/>
                  <a:pt x="97" y="1534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6" name="TextBox 10">
            <a:extLst>
              <a:ext uri="{FF2B5EF4-FFF2-40B4-BE49-F238E27FC236}">
                <a16:creationId xmlns:a16="http://schemas.microsoft.com/office/drawing/2014/main" id="{3C1E91DB-F969-C9BF-980B-BC63EFC91533}"/>
              </a:ext>
            </a:extLst>
          </p:cNvPr>
          <p:cNvSpPr txBox="1"/>
          <p:nvPr/>
        </p:nvSpPr>
        <p:spPr>
          <a:xfrm>
            <a:off x="3999563" y="2780490"/>
            <a:ext cx="1160346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67" name="TextBox 11">
            <a:extLst>
              <a:ext uri="{FF2B5EF4-FFF2-40B4-BE49-F238E27FC236}">
                <a16:creationId xmlns:a16="http://schemas.microsoft.com/office/drawing/2014/main" id="{E84434CB-4A1F-2C0B-E390-F63393CE22D5}"/>
              </a:ext>
            </a:extLst>
          </p:cNvPr>
          <p:cNvSpPr txBox="1"/>
          <p:nvPr/>
        </p:nvSpPr>
        <p:spPr>
          <a:xfrm>
            <a:off x="3901948" y="2476020"/>
            <a:ext cx="1355578" cy="3385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EF219A7-CDC3-10C9-3A5F-C961D2A9A1A7}"/>
              </a:ext>
            </a:extLst>
          </p:cNvPr>
          <p:cNvSpPr txBox="1"/>
          <p:nvPr/>
        </p:nvSpPr>
        <p:spPr>
          <a:xfrm>
            <a:off x="4279014" y="189277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/>
              <a:t>01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385FB4E-2662-2726-3CCB-161BDBEDCE6E}"/>
              </a:ext>
            </a:extLst>
          </p:cNvPr>
          <p:cNvSpPr txBox="1"/>
          <p:nvPr/>
        </p:nvSpPr>
        <p:spPr>
          <a:xfrm>
            <a:off x="3035220" y="4114023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5F6D93A-2248-7C1F-C906-37DBB2882CF4}"/>
              </a:ext>
            </a:extLst>
          </p:cNvPr>
          <p:cNvSpPr txBox="1"/>
          <p:nvPr/>
        </p:nvSpPr>
        <p:spPr>
          <a:xfrm>
            <a:off x="5618703" y="4114023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3CCD9E2-3A2B-CF2A-8E05-4F4C1CBCA9A4}"/>
              </a:ext>
            </a:extLst>
          </p:cNvPr>
          <p:cNvSpPr txBox="1"/>
          <p:nvPr/>
        </p:nvSpPr>
        <p:spPr>
          <a:xfrm>
            <a:off x="2318415" y="5228245"/>
            <a:ext cx="393057" cy="338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04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3909207-E132-9F69-B288-4959909FA7CA}"/>
              </a:ext>
            </a:extLst>
          </p:cNvPr>
          <p:cNvSpPr txBox="1"/>
          <p:nvPr/>
        </p:nvSpPr>
        <p:spPr>
          <a:xfrm>
            <a:off x="6432192" y="5228245"/>
            <a:ext cx="393057" cy="338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05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3573238-5A20-953D-811F-F1D445DD5420}"/>
              </a:ext>
            </a:extLst>
          </p:cNvPr>
          <p:cNvSpPr txBox="1"/>
          <p:nvPr/>
        </p:nvSpPr>
        <p:spPr>
          <a:xfrm>
            <a:off x="1839537" y="5888949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06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BAA9D31-A136-ACE7-8E8C-0CDED9A55C90}"/>
              </a:ext>
            </a:extLst>
          </p:cNvPr>
          <p:cNvSpPr txBox="1"/>
          <p:nvPr/>
        </p:nvSpPr>
        <p:spPr>
          <a:xfrm>
            <a:off x="6962704" y="5888949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val="401376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539</Words>
  <Application>Microsoft Office PowerPoint</Application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Up-Arrows Pyramid – Slide Template</vt:lpstr>
      <vt:lpstr>Up-Arrows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Up-Arrows Pyramid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2022-06-07T19:21:05Z</dcterms:modified>
  <cp:category>Charts &amp; Diagrams</cp:category>
</cp:coreProperties>
</file>