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Up-Arrows Pyramid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649409A-C4DF-B15A-5BD8-B01294563E17}"/>
              </a:ext>
            </a:extLst>
          </p:cNvPr>
          <p:cNvSpPr/>
          <p:nvPr/>
        </p:nvSpPr>
        <p:spPr>
          <a:xfrm>
            <a:off x="4762162" y="807009"/>
            <a:ext cx="2684989" cy="5498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3" h="21539" extrusionOk="0">
                <a:moveTo>
                  <a:pt x="21063" y="8652"/>
                </a:moveTo>
                <a:lnTo>
                  <a:pt x="16262" y="4521"/>
                </a:lnTo>
                <a:lnTo>
                  <a:pt x="11217" y="182"/>
                </a:lnTo>
                <a:cubicBezTo>
                  <a:pt x="10933" y="-61"/>
                  <a:pt x="10239" y="-61"/>
                  <a:pt x="9955" y="182"/>
                </a:cubicBezTo>
                <a:lnTo>
                  <a:pt x="4910" y="4521"/>
                </a:lnTo>
                <a:lnTo>
                  <a:pt x="99" y="8662"/>
                </a:lnTo>
                <a:cubicBezTo>
                  <a:pt x="-214" y="8934"/>
                  <a:pt x="265" y="9264"/>
                  <a:pt x="891" y="9196"/>
                </a:cubicBezTo>
                <a:cubicBezTo>
                  <a:pt x="1976" y="9075"/>
                  <a:pt x="3560" y="8924"/>
                  <a:pt x="5487" y="8812"/>
                </a:cubicBezTo>
                <a:cubicBezTo>
                  <a:pt x="5672" y="8803"/>
                  <a:pt x="5839" y="8875"/>
                  <a:pt x="5839" y="8968"/>
                </a:cubicBezTo>
                <a:lnTo>
                  <a:pt x="5839" y="21539"/>
                </a:lnTo>
                <a:lnTo>
                  <a:pt x="15333" y="21539"/>
                </a:lnTo>
                <a:lnTo>
                  <a:pt x="15333" y="8943"/>
                </a:lnTo>
                <a:cubicBezTo>
                  <a:pt x="15333" y="8851"/>
                  <a:pt x="15490" y="8778"/>
                  <a:pt x="15676" y="8788"/>
                </a:cubicBezTo>
                <a:cubicBezTo>
                  <a:pt x="17172" y="8871"/>
                  <a:pt x="18707" y="8997"/>
                  <a:pt x="20252" y="9186"/>
                </a:cubicBezTo>
                <a:cubicBezTo>
                  <a:pt x="20878" y="9259"/>
                  <a:pt x="21386" y="8929"/>
                  <a:pt x="21063" y="8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8B3748B-766B-D04A-AF36-E9A53BCA6E7C}"/>
              </a:ext>
            </a:extLst>
          </p:cNvPr>
          <p:cNvSpPr/>
          <p:nvPr/>
        </p:nvSpPr>
        <p:spPr>
          <a:xfrm>
            <a:off x="3893750" y="3259029"/>
            <a:ext cx="1520483" cy="30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9" extrusionOk="0">
                <a:moveTo>
                  <a:pt x="21058" y="8849"/>
                </a:moveTo>
                <a:lnTo>
                  <a:pt x="16258" y="4622"/>
                </a:lnTo>
                <a:lnTo>
                  <a:pt x="11216" y="185"/>
                </a:lnTo>
                <a:cubicBezTo>
                  <a:pt x="10940" y="-61"/>
                  <a:pt x="10232" y="-61"/>
                  <a:pt x="9956" y="185"/>
                </a:cubicBezTo>
                <a:lnTo>
                  <a:pt x="4914" y="4622"/>
                </a:lnTo>
                <a:lnTo>
                  <a:pt x="97" y="8858"/>
                </a:lnTo>
                <a:cubicBezTo>
                  <a:pt x="-214" y="9139"/>
                  <a:pt x="269" y="9472"/>
                  <a:pt x="891" y="9402"/>
                </a:cubicBezTo>
                <a:cubicBezTo>
                  <a:pt x="1927" y="9288"/>
                  <a:pt x="3412" y="9139"/>
                  <a:pt x="5208" y="9025"/>
                </a:cubicBezTo>
                <a:cubicBezTo>
                  <a:pt x="5536" y="9007"/>
                  <a:pt x="5829" y="9130"/>
                  <a:pt x="5829" y="9305"/>
                </a:cubicBezTo>
                <a:lnTo>
                  <a:pt x="5829" y="21539"/>
                </a:lnTo>
                <a:lnTo>
                  <a:pt x="15343" y="21539"/>
                </a:lnTo>
                <a:lnTo>
                  <a:pt x="15343" y="9288"/>
                </a:lnTo>
                <a:cubicBezTo>
                  <a:pt x="15343" y="9121"/>
                  <a:pt x="15636" y="8989"/>
                  <a:pt x="15947" y="9007"/>
                </a:cubicBezTo>
                <a:cubicBezTo>
                  <a:pt x="17363" y="9095"/>
                  <a:pt x="18813" y="9217"/>
                  <a:pt x="20264" y="9393"/>
                </a:cubicBezTo>
                <a:cubicBezTo>
                  <a:pt x="20885" y="9472"/>
                  <a:pt x="21386" y="9130"/>
                  <a:pt x="21058" y="884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86ABBE5D-3B2B-EE97-F96D-70F8310AEF4B}"/>
              </a:ext>
            </a:extLst>
          </p:cNvPr>
          <p:cNvSpPr/>
          <p:nvPr/>
        </p:nvSpPr>
        <p:spPr>
          <a:xfrm>
            <a:off x="3323081" y="4692217"/>
            <a:ext cx="943200" cy="1613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0" extrusionOk="0">
                <a:moveTo>
                  <a:pt x="21056" y="10358"/>
                </a:moveTo>
                <a:lnTo>
                  <a:pt x="16241" y="5409"/>
                </a:lnTo>
                <a:lnTo>
                  <a:pt x="11202" y="211"/>
                </a:lnTo>
                <a:cubicBezTo>
                  <a:pt x="10924" y="-70"/>
                  <a:pt x="10228" y="-70"/>
                  <a:pt x="9950" y="211"/>
                </a:cubicBezTo>
                <a:lnTo>
                  <a:pt x="4912" y="5409"/>
                </a:lnTo>
                <a:lnTo>
                  <a:pt x="96" y="10374"/>
                </a:lnTo>
                <a:cubicBezTo>
                  <a:pt x="-210" y="10705"/>
                  <a:pt x="263" y="11102"/>
                  <a:pt x="876" y="11020"/>
                </a:cubicBezTo>
                <a:cubicBezTo>
                  <a:pt x="1850" y="10887"/>
                  <a:pt x="3186" y="10738"/>
                  <a:pt x="4828" y="10606"/>
                </a:cubicBezTo>
                <a:cubicBezTo>
                  <a:pt x="5357" y="10573"/>
                  <a:pt x="5830" y="10804"/>
                  <a:pt x="5830" y="11136"/>
                </a:cubicBezTo>
                <a:lnTo>
                  <a:pt x="5830" y="21530"/>
                </a:lnTo>
                <a:lnTo>
                  <a:pt x="15350" y="21530"/>
                </a:lnTo>
                <a:lnTo>
                  <a:pt x="15350" y="11102"/>
                </a:lnTo>
                <a:cubicBezTo>
                  <a:pt x="15350" y="10788"/>
                  <a:pt x="15823" y="10540"/>
                  <a:pt x="16352" y="10573"/>
                </a:cubicBezTo>
                <a:cubicBezTo>
                  <a:pt x="17632" y="10672"/>
                  <a:pt x="18941" y="10805"/>
                  <a:pt x="20277" y="11003"/>
                </a:cubicBezTo>
                <a:cubicBezTo>
                  <a:pt x="20889" y="11086"/>
                  <a:pt x="21390" y="10689"/>
                  <a:pt x="21056" y="103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32E1687-A078-A0E7-FB1B-BCD5E10808B1}"/>
              </a:ext>
            </a:extLst>
          </p:cNvPr>
          <p:cNvSpPr/>
          <p:nvPr/>
        </p:nvSpPr>
        <p:spPr>
          <a:xfrm>
            <a:off x="2938498" y="5633202"/>
            <a:ext cx="583493" cy="672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21068" y="15348"/>
                </a:moveTo>
                <a:lnTo>
                  <a:pt x="16253" y="8016"/>
                </a:lnTo>
                <a:lnTo>
                  <a:pt x="11213" y="327"/>
                </a:lnTo>
                <a:cubicBezTo>
                  <a:pt x="10943" y="-109"/>
                  <a:pt x="10223" y="-109"/>
                  <a:pt x="9953" y="327"/>
                </a:cubicBezTo>
                <a:lnTo>
                  <a:pt x="4913" y="8016"/>
                </a:lnTo>
                <a:lnTo>
                  <a:pt x="98" y="15348"/>
                </a:lnTo>
                <a:cubicBezTo>
                  <a:pt x="-217" y="15823"/>
                  <a:pt x="278" y="16418"/>
                  <a:pt x="863" y="16299"/>
                </a:cubicBezTo>
                <a:cubicBezTo>
                  <a:pt x="1673" y="16141"/>
                  <a:pt x="2798" y="15942"/>
                  <a:pt x="4148" y="15784"/>
                </a:cubicBezTo>
                <a:cubicBezTo>
                  <a:pt x="5003" y="15665"/>
                  <a:pt x="5813" y="16259"/>
                  <a:pt x="5813" y="17052"/>
                </a:cubicBezTo>
                <a:lnTo>
                  <a:pt x="5813" y="21491"/>
                </a:lnTo>
                <a:lnTo>
                  <a:pt x="15308" y="21491"/>
                </a:lnTo>
                <a:lnTo>
                  <a:pt x="15308" y="17012"/>
                </a:lnTo>
                <a:cubicBezTo>
                  <a:pt x="15308" y="16259"/>
                  <a:pt x="16073" y="15665"/>
                  <a:pt x="16928" y="15744"/>
                </a:cubicBezTo>
                <a:cubicBezTo>
                  <a:pt x="18008" y="15863"/>
                  <a:pt x="19088" y="16061"/>
                  <a:pt x="20213" y="16299"/>
                </a:cubicBezTo>
                <a:cubicBezTo>
                  <a:pt x="20888" y="16418"/>
                  <a:pt x="21383" y="15823"/>
                  <a:pt x="21068" y="153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E8035F7-91CE-2AD6-74BE-B0AAD19AF775}"/>
              </a:ext>
            </a:extLst>
          </p:cNvPr>
          <p:cNvSpPr/>
          <p:nvPr/>
        </p:nvSpPr>
        <p:spPr>
          <a:xfrm>
            <a:off x="6784318" y="3259029"/>
            <a:ext cx="1519857" cy="30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0" h="21539" extrusionOk="0">
                <a:moveTo>
                  <a:pt x="95" y="8849"/>
                </a:moveTo>
                <a:lnTo>
                  <a:pt x="4899" y="4622"/>
                </a:lnTo>
                <a:lnTo>
                  <a:pt x="9945" y="185"/>
                </a:lnTo>
                <a:cubicBezTo>
                  <a:pt x="10221" y="-61"/>
                  <a:pt x="10930" y="-61"/>
                  <a:pt x="11206" y="185"/>
                </a:cubicBezTo>
                <a:lnTo>
                  <a:pt x="16252" y="4622"/>
                </a:lnTo>
                <a:lnTo>
                  <a:pt x="21073" y="8858"/>
                </a:lnTo>
                <a:cubicBezTo>
                  <a:pt x="21384" y="9139"/>
                  <a:pt x="20900" y="9472"/>
                  <a:pt x="20278" y="9402"/>
                </a:cubicBezTo>
                <a:cubicBezTo>
                  <a:pt x="19241" y="9288"/>
                  <a:pt x="17755" y="9139"/>
                  <a:pt x="15958" y="9025"/>
                </a:cubicBezTo>
                <a:cubicBezTo>
                  <a:pt x="15630" y="9007"/>
                  <a:pt x="15336" y="9130"/>
                  <a:pt x="15336" y="9305"/>
                </a:cubicBezTo>
                <a:lnTo>
                  <a:pt x="15336" y="21539"/>
                </a:lnTo>
                <a:lnTo>
                  <a:pt x="5815" y="21539"/>
                </a:lnTo>
                <a:lnTo>
                  <a:pt x="5815" y="9288"/>
                </a:lnTo>
                <a:cubicBezTo>
                  <a:pt x="5815" y="9121"/>
                  <a:pt x="5521" y="8989"/>
                  <a:pt x="5210" y="9007"/>
                </a:cubicBezTo>
                <a:cubicBezTo>
                  <a:pt x="3793" y="9095"/>
                  <a:pt x="2341" y="9217"/>
                  <a:pt x="890" y="9393"/>
                </a:cubicBezTo>
                <a:cubicBezTo>
                  <a:pt x="285" y="9472"/>
                  <a:pt x="-216" y="9130"/>
                  <a:pt x="95" y="884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88957AB-0D07-238B-F837-7A371E0C65C1}"/>
              </a:ext>
            </a:extLst>
          </p:cNvPr>
          <p:cNvSpPr/>
          <p:nvPr/>
        </p:nvSpPr>
        <p:spPr>
          <a:xfrm>
            <a:off x="7925658" y="4692217"/>
            <a:ext cx="942572" cy="1613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6" h="21530" extrusionOk="0">
                <a:moveTo>
                  <a:pt x="93" y="10358"/>
                </a:moveTo>
                <a:lnTo>
                  <a:pt x="4914" y="5409"/>
                </a:lnTo>
                <a:lnTo>
                  <a:pt x="9959" y="211"/>
                </a:lnTo>
                <a:cubicBezTo>
                  <a:pt x="10238" y="-70"/>
                  <a:pt x="10934" y="-70"/>
                  <a:pt x="11213" y="211"/>
                </a:cubicBezTo>
                <a:lnTo>
                  <a:pt x="16258" y="5409"/>
                </a:lnTo>
                <a:lnTo>
                  <a:pt x="21079" y="10374"/>
                </a:lnTo>
                <a:cubicBezTo>
                  <a:pt x="21386" y="10705"/>
                  <a:pt x="20912" y="11102"/>
                  <a:pt x="20299" y="11020"/>
                </a:cubicBezTo>
                <a:cubicBezTo>
                  <a:pt x="19324" y="10887"/>
                  <a:pt x="17986" y="10738"/>
                  <a:pt x="16341" y="10606"/>
                </a:cubicBezTo>
                <a:cubicBezTo>
                  <a:pt x="15812" y="10573"/>
                  <a:pt x="15338" y="10804"/>
                  <a:pt x="15338" y="11136"/>
                </a:cubicBezTo>
                <a:lnTo>
                  <a:pt x="15338" y="21530"/>
                </a:lnTo>
                <a:lnTo>
                  <a:pt x="5806" y="21530"/>
                </a:lnTo>
                <a:lnTo>
                  <a:pt x="5806" y="11102"/>
                </a:lnTo>
                <a:cubicBezTo>
                  <a:pt x="5806" y="10788"/>
                  <a:pt x="5332" y="10540"/>
                  <a:pt x="4803" y="10573"/>
                </a:cubicBezTo>
                <a:cubicBezTo>
                  <a:pt x="3521" y="10672"/>
                  <a:pt x="2211" y="10805"/>
                  <a:pt x="873" y="11003"/>
                </a:cubicBezTo>
                <a:cubicBezTo>
                  <a:pt x="288" y="11086"/>
                  <a:pt x="-214" y="10689"/>
                  <a:pt x="93" y="103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9932034-EEE6-DC5F-3812-78B6614C0BEA}"/>
              </a:ext>
            </a:extLst>
          </p:cNvPr>
          <p:cNvSpPr/>
          <p:nvPr/>
        </p:nvSpPr>
        <p:spPr>
          <a:xfrm>
            <a:off x="8670011" y="5633202"/>
            <a:ext cx="583492" cy="672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97" y="15348"/>
                </a:moveTo>
                <a:lnTo>
                  <a:pt x="4912" y="8016"/>
                </a:lnTo>
                <a:lnTo>
                  <a:pt x="9952" y="327"/>
                </a:lnTo>
                <a:cubicBezTo>
                  <a:pt x="10222" y="-109"/>
                  <a:pt x="10942" y="-109"/>
                  <a:pt x="11212" y="327"/>
                </a:cubicBezTo>
                <a:lnTo>
                  <a:pt x="16252" y="8016"/>
                </a:lnTo>
                <a:lnTo>
                  <a:pt x="21067" y="15348"/>
                </a:lnTo>
                <a:cubicBezTo>
                  <a:pt x="21382" y="15823"/>
                  <a:pt x="20887" y="16418"/>
                  <a:pt x="20302" y="16299"/>
                </a:cubicBezTo>
                <a:cubicBezTo>
                  <a:pt x="19492" y="16141"/>
                  <a:pt x="18367" y="15942"/>
                  <a:pt x="17017" y="15784"/>
                </a:cubicBezTo>
                <a:cubicBezTo>
                  <a:pt x="16162" y="15665"/>
                  <a:pt x="15352" y="16259"/>
                  <a:pt x="15352" y="17052"/>
                </a:cubicBezTo>
                <a:lnTo>
                  <a:pt x="15352" y="21491"/>
                </a:lnTo>
                <a:lnTo>
                  <a:pt x="5857" y="21491"/>
                </a:lnTo>
                <a:lnTo>
                  <a:pt x="5857" y="17012"/>
                </a:lnTo>
                <a:cubicBezTo>
                  <a:pt x="5857" y="16259"/>
                  <a:pt x="5092" y="15665"/>
                  <a:pt x="4237" y="15744"/>
                </a:cubicBezTo>
                <a:cubicBezTo>
                  <a:pt x="3157" y="15863"/>
                  <a:pt x="2077" y="16061"/>
                  <a:pt x="952" y="16299"/>
                </a:cubicBezTo>
                <a:cubicBezTo>
                  <a:pt x="277" y="16418"/>
                  <a:pt x="-218" y="15823"/>
                  <a:pt x="97" y="153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10">
            <a:extLst>
              <a:ext uri="{FF2B5EF4-FFF2-40B4-BE49-F238E27FC236}">
                <a16:creationId xmlns:a16="http://schemas.microsoft.com/office/drawing/2014/main" id="{901C21FA-B120-7CA5-3560-171C90609727}"/>
              </a:ext>
            </a:extLst>
          </p:cNvPr>
          <p:cNvSpPr txBox="1"/>
          <p:nvPr/>
        </p:nvSpPr>
        <p:spPr>
          <a:xfrm>
            <a:off x="5455591" y="236186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11">
            <a:extLst>
              <a:ext uri="{FF2B5EF4-FFF2-40B4-BE49-F238E27FC236}">
                <a16:creationId xmlns:a16="http://schemas.microsoft.com/office/drawing/2014/main" id="{E522BE0F-C10B-B32F-BB67-F54A2F51AE57}"/>
              </a:ext>
            </a:extLst>
          </p:cNvPr>
          <p:cNvSpPr txBox="1"/>
          <p:nvPr/>
        </p:nvSpPr>
        <p:spPr>
          <a:xfrm>
            <a:off x="5346384" y="20306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3" name="TextBox 24">
            <a:extLst>
              <a:ext uri="{FF2B5EF4-FFF2-40B4-BE49-F238E27FC236}">
                <a16:creationId xmlns:a16="http://schemas.microsoft.com/office/drawing/2014/main" id="{8AF70265-E8DB-C37E-655F-4B9F455C5C1E}"/>
              </a:ext>
            </a:extLst>
          </p:cNvPr>
          <p:cNvSpPr txBox="1"/>
          <p:nvPr/>
        </p:nvSpPr>
        <p:spPr>
          <a:xfrm>
            <a:off x="5803933" y="136873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34" name="TextBox 25">
            <a:extLst>
              <a:ext uri="{FF2B5EF4-FFF2-40B4-BE49-F238E27FC236}">
                <a16:creationId xmlns:a16="http://schemas.microsoft.com/office/drawing/2014/main" id="{D12ADD61-6F4A-385E-2050-E98873AFC372}"/>
              </a:ext>
            </a:extLst>
          </p:cNvPr>
          <p:cNvSpPr txBox="1"/>
          <p:nvPr/>
        </p:nvSpPr>
        <p:spPr>
          <a:xfrm>
            <a:off x="4406166" y="38537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26">
            <a:extLst>
              <a:ext uri="{FF2B5EF4-FFF2-40B4-BE49-F238E27FC236}">
                <a16:creationId xmlns:a16="http://schemas.microsoft.com/office/drawing/2014/main" id="{5F4CB36A-637A-B7BF-DA4C-B0009E2CEDB8}"/>
              </a:ext>
            </a:extLst>
          </p:cNvPr>
          <p:cNvSpPr txBox="1"/>
          <p:nvPr/>
        </p:nvSpPr>
        <p:spPr>
          <a:xfrm>
            <a:off x="7296421" y="38537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2AFDEB61-E9E2-723F-5F41-266F12C86AB8}"/>
              </a:ext>
            </a:extLst>
          </p:cNvPr>
          <p:cNvSpPr txBox="1"/>
          <p:nvPr/>
        </p:nvSpPr>
        <p:spPr>
          <a:xfrm>
            <a:off x="3585329" y="5100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28">
            <a:extLst>
              <a:ext uri="{FF2B5EF4-FFF2-40B4-BE49-F238E27FC236}">
                <a16:creationId xmlns:a16="http://schemas.microsoft.com/office/drawing/2014/main" id="{8E3CFDDE-E090-01F7-3AAE-7567C150F51B}"/>
              </a:ext>
            </a:extLst>
          </p:cNvPr>
          <p:cNvSpPr txBox="1"/>
          <p:nvPr/>
        </p:nvSpPr>
        <p:spPr>
          <a:xfrm>
            <a:off x="8187592" y="5100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29">
            <a:extLst>
              <a:ext uri="{FF2B5EF4-FFF2-40B4-BE49-F238E27FC236}">
                <a16:creationId xmlns:a16="http://schemas.microsoft.com/office/drawing/2014/main" id="{B993F191-0712-78C0-3370-4676B612D225}"/>
              </a:ext>
            </a:extLst>
          </p:cNvPr>
          <p:cNvSpPr txBox="1"/>
          <p:nvPr/>
        </p:nvSpPr>
        <p:spPr>
          <a:xfrm>
            <a:off x="3046540" y="58394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39" name="TextBox 30">
            <a:extLst>
              <a:ext uri="{FF2B5EF4-FFF2-40B4-BE49-F238E27FC236}">
                <a16:creationId xmlns:a16="http://schemas.microsoft.com/office/drawing/2014/main" id="{08A15B5A-85EB-696A-FA46-C4CEA83808D7}"/>
              </a:ext>
            </a:extLst>
          </p:cNvPr>
          <p:cNvSpPr txBox="1"/>
          <p:nvPr/>
        </p:nvSpPr>
        <p:spPr>
          <a:xfrm>
            <a:off x="8778053" y="58394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F15124-EE54-8592-8D9E-3FC9CEAA650B}"/>
              </a:ext>
            </a:extLst>
          </p:cNvPr>
          <p:cNvGrpSpPr/>
          <p:nvPr/>
        </p:nvGrpSpPr>
        <p:grpSpPr>
          <a:xfrm>
            <a:off x="9253503" y="2854911"/>
            <a:ext cx="2600058" cy="1474819"/>
            <a:chOff x="8921977" y="1466725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9670D9-67FA-01CC-DF7C-B9A75CA626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9007A3-CDB2-1923-3B22-C3A6FF0156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349325-6417-DB51-5ADA-EEA983B341FF}"/>
              </a:ext>
            </a:extLst>
          </p:cNvPr>
          <p:cNvGrpSpPr/>
          <p:nvPr/>
        </p:nvGrpSpPr>
        <p:grpSpPr>
          <a:xfrm>
            <a:off x="9749384" y="4652338"/>
            <a:ext cx="2104177" cy="1474819"/>
            <a:chOff x="8921977" y="407338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7F5FB0-DC89-7AEF-C226-BBE9FA96CD8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C2F2FC-8319-9536-5D8F-B6AF57B7F77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542061-F4B9-54BF-B341-9BF1ADB276DB}"/>
              </a:ext>
            </a:extLst>
          </p:cNvPr>
          <p:cNvGrpSpPr/>
          <p:nvPr/>
        </p:nvGrpSpPr>
        <p:grpSpPr>
          <a:xfrm>
            <a:off x="338440" y="2854911"/>
            <a:ext cx="2600058" cy="1474819"/>
            <a:chOff x="332936" y="2627766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710A0-503D-E486-B461-A5A15BF44D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A59E99C-0057-27EE-9FDB-117298D48D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BAB375-FFB4-6F5F-6DAC-B815CB852E0D}"/>
              </a:ext>
            </a:extLst>
          </p:cNvPr>
          <p:cNvGrpSpPr/>
          <p:nvPr/>
        </p:nvGrpSpPr>
        <p:grpSpPr>
          <a:xfrm>
            <a:off x="338440" y="4652338"/>
            <a:ext cx="2104177" cy="1474819"/>
            <a:chOff x="332936" y="4652338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4C2661-29F4-33E8-3CBA-1E9F913D9E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3487-F25D-31B3-2F9E-1F53111ADE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F8EB69-9F9E-AD21-76D8-7597E9C28B2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507164-A322-4F65-E808-BDA87C2B5F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752F07B-62D8-C2D7-B165-DA671BEB27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7C925B9-853E-FBDE-EEED-0CC12BD8805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3EB9F8-CCE8-081E-909D-8B3F50A66B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42155D8-CE39-E2B0-2388-84B7265323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Up-Arrows Pyramid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649409A-C4DF-B15A-5BD8-B01294563E17}"/>
              </a:ext>
            </a:extLst>
          </p:cNvPr>
          <p:cNvSpPr/>
          <p:nvPr/>
        </p:nvSpPr>
        <p:spPr>
          <a:xfrm>
            <a:off x="4762162" y="807009"/>
            <a:ext cx="2684989" cy="5498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3" h="21539" extrusionOk="0">
                <a:moveTo>
                  <a:pt x="21063" y="8652"/>
                </a:moveTo>
                <a:lnTo>
                  <a:pt x="16262" y="4521"/>
                </a:lnTo>
                <a:lnTo>
                  <a:pt x="11217" y="182"/>
                </a:lnTo>
                <a:cubicBezTo>
                  <a:pt x="10933" y="-61"/>
                  <a:pt x="10239" y="-61"/>
                  <a:pt x="9955" y="182"/>
                </a:cubicBezTo>
                <a:lnTo>
                  <a:pt x="4910" y="4521"/>
                </a:lnTo>
                <a:lnTo>
                  <a:pt x="99" y="8662"/>
                </a:lnTo>
                <a:cubicBezTo>
                  <a:pt x="-214" y="8934"/>
                  <a:pt x="265" y="9264"/>
                  <a:pt x="891" y="9196"/>
                </a:cubicBezTo>
                <a:cubicBezTo>
                  <a:pt x="1976" y="9075"/>
                  <a:pt x="3560" y="8924"/>
                  <a:pt x="5487" y="8812"/>
                </a:cubicBezTo>
                <a:cubicBezTo>
                  <a:pt x="5672" y="8803"/>
                  <a:pt x="5839" y="8875"/>
                  <a:pt x="5839" y="8968"/>
                </a:cubicBezTo>
                <a:lnTo>
                  <a:pt x="5839" y="21539"/>
                </a:lnTo>
                <a:lnTo>
                  <a:pt x="15333" y="21539"/>
                </a:lnTo>
                <a:lnTo>
                  <a:pt x="15333" y="8943"/>
                </a:lnTo>
                <a:cubicBezTo>
                  <a:pt x="15333" y="8851"/>
                  <a:pt x="15490" y="8778"/>
                  <a:pt x="15676" y="8788"/>
                </a:cubicBezTo>
                <a:cubicBezTo>
                  <a:pt x="17172" y="8871"/>
                  <a:pt x="18707" y="8997"/>
                  <a:pt x="20252" y="9186"/>
                </a:cubicBezTo>
                <a:cubicBezTo>
                  <a:pt x="20878" y="9259"/>
                  <a:pt x="21386" y="8929"/>
                  <a:pt x="21063" y="8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8B3748B-766B-D04A-AF36-E9A53BCA6E7C}"/>
              </a:ext>
            </a:extLst>
          </p:cNvPr>
          <p:cNvSpPr/>
          <p:nvPr/>
        </p:nvSpPr>
        <p:spPr>
          <a:xfrm>
            <a:off x="3893750" y="3259029"/>
            <a:ext cx="1520483" cy="30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9" extrusionOk="0">
                <a:moveTo>
                  <a:pt x="21058" y="8849"/>
                </a:moveTo>
                <a:lnTo>
                  <a:pt x="16258" y="4622"/>
                </a:lnTo>
                <a:lnTo>
                  <a:pt x="11216" y="185"/>
                </a:lnTo>
                <a:cubicBezTo>
                  <a:pt x="10940" y="-61"/>
                  <a:pt x="10232" y="-61"/>
                  <a:pt x="9956" y="185"/>
                </a:cubicBezTo>
                <a:lnTo>
                  <a:pt x="4914" y="4622"/>
                </a:lnTo>
                <a:lnTo>
                  <a:pt x="97" y="8858"/>
                </a:lnTo>
                <a:cubicBezTo>
                  <a:pt x="-214" y="9139"/>
                  <a:pt x="269" y="9472"/>
                  <a:pt x="891" y="9402"/>
                </a:cubicBezTo>
                <a:cubicBezTo>
                  <a:pt x="1927" y="9288"/>
                  <a:pt x="3412" y="9139"/>
                  <a:pt x="5208" y="9025"/>
                </a:cubicBezTo>
                <a:cubicBezTo>
                  <a:pt x="5536" y="9007"/>
                  <a:pt x="5829" y="9130"/>
                  <a:pt x="5829" y="9305"/>
                </a:cubicBezTo>
                <a:lnTo>
                  <a:pt x="5829" y="21539"/>
                </a:lnTo>
                <a:lnTo>
                  <a:pt x="15343" y="21539"/>
                </a:lnTo>
                <a:lnTo>
                  <a:pt x="15343" y="9288"/>
                </a:lnTo>
                <a:cubicBezTo>
                  <a:pt x="15343" y="9121"/>
                  <a:pt x="15636" y="8989"/>
                  <a:pt x="15947" y="9007"/>
                </a:cubicBezTo>
                <a:cubicBezTo>
                  <a:pt x="17363" y="9095"/>
                  <a:pt x="18813" y="9217"/>
                  <a:pt x="20264" y="9393"/>
                </a:cubicBezTo>
                <a:cubicBezTo>
                  <a:pt x="20885" y="9472"/>
                  <a:pt x="21386" y="9130"/>
                  <a:pt x="21058" y="88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86ABBE5D-3B2B-EE97-F96D-70F8310AEF4B}"/>
              </a:ext>
            </a:extLst>
          </p:cNvPr>
          <p:cNvSpPr/>
          <p:nvPr/>
        </p:nvSpPr>
        <p:spPr>
          <a:xfrm>
            <a:off x="3323081" y="4692217"/>
            <a:ext cx="943200" cy="1613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2" h="21530" extrusionOk="0">
                <a:moveTo>
                  <a:pt x="21056" y="10358"/>
                </a:moveTo>
                <a:lnTo>
                  <a:pt x="16241" y="5409"/>
                </a:lnTo>
                <a:lnTo>
                  <a:pt x="11202" y="211"/>
                </a:lnTo>
                <a:cubicBezTo>
                  <a:pt x="10924" y="-70"/>
                  <a:pt x="10228" y="-70"/>
                  <a:pt x="9950" y="211"/>
                </a:cubicBezTo>
                <a:lnTo>
                  <a:pt x="4912" y="5409"/>
                </a:lnTo>
                <a:lnTo>
                  <a:pt x="96" y="10374"/>
                </a:lnTo>
                <a:cubicBezTo>
                  <a:pt x="-210" y="10705"/>
                  <a:pt x="263" y="11102"/>
                  <a:pt x="876" y="11020"/>
                </a:cubicBezTo>
                <a:cubicBezTo>
                  <a:pt x="1850" y="10887"/>
                  <a:pt x="3186" y="10738"/>
                  <a:pt x="4828" y="10606"/>
                </a:cubicBezTo>
                <a:cubicBezTo>
                  <a:pt x="5357" y="10573"/>
                  <a:pt x="5830" y="10804"/>
                  <a:pt x="5830" y="11136"/>
                </a:cubicBezTo>
                <a:lnTo>
                  <a:pt x="5830" y="21530"/>
                </a:lnTo>
                <a:lnTo>
                  <a:pt x="15350" y="21530"/>
                </a:lnTo>
                <a:lnTo>
                  <a:pt x="15350" y="11102"/>
                </a:lnTo>
                <a:cubicBezTo>
                  <a:pt x="15350" y="10788"/>
                  <a:pt x="15823" y="10540"/>
                  <a:pt x="16352" y="10573"/>
                </a:cubicBezTo>
                <a:cubicBezTo>
                  <a:pt x="17632" y="10672"/>
                  <a:pt x="18941" y="10805"/>
                  <a:pt x="20277" y="11003"/>
                </a:cubicBezTo>
                <a:cubicBezTo>
                  <a:pt x="20889" y="11086"/>
                  <a:pt x="21390" y="10689"/>
                  <a:pt x="21056" y="10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32E1687-A078-A0E7-FB1B-BCD5E10808B1}"/>
              </a:ext>
            </a:extLst>
          </p:cNvPr>
          <p:cNvSpPr/>
          <p:nvPr/>
        </p:nvSpPr>
        <p:spPr>
          <a:xfrm>
            <a:off x="2938498" y="5633202"/>
            <a:ext cx="583493" cy="672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21068" y="15348"/>
                </a:moveTo>
                <a:lnTo>
                  <a:pt x="16253" y="8016"/>
                </a:lnTo>
                <a:lnTo>
                  <a:pt x="11213" y="327"/>
                </a:lnTo>
                <a:cubicBezTo>
                  <a:pt x="10943" y="-109"/>
                  <a:pt x="10223" y="-109"/>
                  <a:pt x="9953" y="327"/>
                </a:cubicBezTo>
                <a:lnTo>
                  <a:pt x="4913" y="8016"/>
                </a:lnTo>
                <a:lnTo>
                  <a:pt x="98" y="15348"/>
                </a:lnTo>
                <a:cubicBezTo>
                  <a:pt x="-217" y="15823"/>
                  <a:pt x="278" y="16418"/>
                  <a:pt x="863" y="16299"/>
                </a:cubicBezTo>
                <a:cubicBezTo>
                  <a:pt x="1673" y="16141"/>
                  <a:pt x="2798" y="15942"/>
                  <a:pt x="4148" y="15784"/>
                </a:cubicBezTo>
                <a:cubicBezTo>
                  <a:pt x="5003" y="15665"/>
                  <a:pt x="5813" y="16259"/>
                  <a:pt x="5813" y="17052"/>
                </a:cubicBezTo>
                <a:lnTo>
                  <a:pt x="5813" y="21491"/>
                </a:lnTo>
                <a:lnTo>
                  <a:pt x="15308" y="21491"/>
                </a:lnTo>
                <a:lnTo>
                  <a:pt x="15308" y="17012"/>
                </a:lnTo>
                <a:cubicBezTo>
                  <a:pt x="15308" y="16259"/>
                  <a:pt x="16073" y="15665"/>
                  <a:pt x="16928" y="15744"/>
                </a:cubicBezTo>
                <a:cubicBezTo>
                  <a:pt x="18008" y="15863"/>
                  <a:pt x="19088" y="16061"/>
                  <a:pt x="20213" y="16299"/>
                </a:cubicBezTo>
                <a:cubicBezTo>
                  <a:pt x="20888" y="16418"/>
                  <a:pt x="21383" y="15823"/>
                  <a:pt x="21068" y="1534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E8035F7-91CE-2AD6-74BE-B0AAD19AF775}"/>
              </a:ext>
            </a:extLst>
          </p:cNvPr>
          <p:cNvSpPr/>
          <p:nvPr/>
        </p:nvSpPr>
        <p:spPr>
          <a:xfrm>
            <a:off x="6784318" y="3259029"/>
            <a:ext cx="1519857" cy="30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0" h="21539" extrusionOk="0">
                <a:moveTo>
                  <a:pt x="95" y="8849"/>
                </a:moveTo>
                <a:lnTo>
                  <a:pt x="4899" y="4622"/>
                </a:lnTo>
                <a:lnTo>
                  <a:pt x="9945" y="185"/>
                </a:lnTo>
                <a:cubicBezTo>
                  <a:pt x="10221" y="-61"/>
                  <a:pt x="10930" y="-61"/>
                  <a:pt x="11206" y="185"/>
                </a:cubicBezTo>
                <a:lnTo>
                  <a:pt x="16252" y="4622"/>
                </a:lnTo>
                <a:lnTo>
                  <a:pt x="21073" y="8858"/>
                </a:lnTo>
                <a:cubicBezTo>
                  <a:pt x="21384" y="9139"/>
                  <a:pt x="20900" y="9472"/>
                  <a:pt x="20278" y="9402"/>
                </a:cubicBezTo>
                <a:cubicBezTo>
                  <a:pt x="19241" y="9288"/>
                  <a:pt x="17755" y="9139"/>
                  <a:pt x="15958" y="9025"/>
                </a:cubicBezTo>
                <a:cubicBezTo>
                  <a:pt x="15630" y="9007"/>
                  <a:pt x="15336" y="9130"/>
                  <a:pt x="15336" y="9305"/>
                </a:cubicBezTo>
                <a:lnTo>
                  <a:pt x="15336" y="21539"/>
                </a:lnTo>
                <a:lnTo>
                  <a:pt x="5815" y="21539"/>
                </a:lnTo>
                <a:lnTo>
                  <a:pt x="5815" y="9288"/>
                </a:lnTo>
                <a:cubicBezTo>
                  <a:pt x="5815" y="9121"/>
                  <a:pt x="5521" y="8989"/>
                  <a:pt x="5210" y="9007"/>
                </a:cubicBezTo>
                <a:cubicBezTo>
                  <a:pt x="3793" y="9095"/>
                  <a:pt x="2341" y="9217"/>
                  <a:pt x="890" y="9393"/>
                </a:cubicBezTo>
                <a:cubicBezTo>
                  <a:pt x="285" y="9472"/>
                  <a:pt x="-216" y="9130"/>
                  <a:pt x="95" y="88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88957AB-0D07-238B-F837-7A371E0C65C1}"/>
              </a:ext>
            </a:extLst>
          </p:cNvPr>
          <p:cNvSpPr/>
          <p:nvPr/>
        </p:nvSpPr>
        <p:spPr>
          <a:xfrm>
            <a:off x="7925658" y="4692217"/>
            <a:ext cx="942572" cy="1613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6" h="21530" extrusionOk="0">
                <a:moveTo>
                  <a:pt x="93" y="10358"/>
                </a:moveTo>
                <a:lnTo>
                  <a:pt x="4914" y="5409"/>
                </a:lnTo>
                <a:lnTo>
                  <a:pt x="9959" y="211"/>
                </a:lnTo>
                <a:cubicBezTo>
                  <a:pt x="10238" y="-70"/>
                  <a:pt x="10934" y="-70"/>
                  <a:pt x="11213" y="211"/>
                </a:cubicBezTo>
                <a:lnTo>
                  <a:pt x="16258" y="5409"/>
                </a:lnTo>
                <a:lnTo>
                  <a:pt x="21079" y="10374"/>
                </a:lnTo>
                <a:cubicBezTo>
                  <a:pt x="21386" y="10705"/>
                  <a:pt x="20912" y="11102"/>
                  <a:pt x="20299" y="11020"/>
                </a:cubicBezTo>
                <a:cubicBezTo>
                  <a:pt x="19324" y="10887"/>
                  <a:pt x="17986" y="10738"/>
                  <a:pt x="16341" y="10606"/>
                </a:cubicBezTo>
                <a:cubicBezTo>
                  <a:pt x="15812" y="10573"/>
                  <a:pt x="15338" y="10804"/>
                  <a:pt x="15338" y="11136"/>
                </a:cubicBezTo>
                <a:lnTo>
                  <a:pt x="15338" y="21530"/>
                </a:lnTo>
                <a:lnTo>
                  <a:pt x="5806" y="21530"/>
                </a:lnTo>
                <a:lnTo>
                  <a:pt x="5806" y="11102"/>
                </a:lnTo>
                <a:cubicBezTo>
                  <a:pt x="5806" y="10788"/>
                  <a:pt x="5332" y="10540"/>
                  <a:pt x="4803" y="10573"/>
                </a:cubicBezTo>
                <a:cubicBezTo>
                  <a:pt x="3521" y="10672"/>
                  <a:pt x="2211" y="10805"/>
                  <a:pt x="873" y="11003"/>
                </a:cubicBezTo>
                <a:cubicBezTo>
                  <a:pt x="288" y="11086"/>
                  <a:pt x="-214" y="10689"/>
                  <a:pt x="93" y="10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9932034-EEE6-DC5F-3812-78B6614C0BEA}"/>
              </a:ext>
            </a:extLst>
          </p:cNvPr>
          <p:cNvSpPr/>
          <p:nvPr/>
        </p:nvSpPr>
        <p:spPr>
          <a:xfrm>
            <a:off x="8670011" y="5633202"/>
            <a:ext cx="583492" cy="672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491" extrusionOk="0">
                <a:moveTo>
                  <a:pt x="97" y="15348"/>
                </a:moveTo>
                <a:lnTo>
                  <a:pt x="4912" y="8016"/>
                </a:lnTo>
                <a:lnTo>
                  <a:pt x="9952" y="327"/>
                </a:lnTo>
                <a:cubicBezTo>
                  <a:pt x="10222" y="-109"/>
                  <a:pt x="10942" y="-109"/>
                  <a:pt x="11212" y="327"/>
                </a:cubicBezTo>
                <a:lnTo>
                  <a:pt x="16252" y="8016"/>
                </a:lnTo>
                <a:lnTo>
                  <a:pt x="21067" y="15348"/>
                </a:lnTo>
                <a:cubicBezTo>
                  <a:pt x="21382" y="15823"/>
                  <a:pt x="20887" y="16418"/>
                  <a:pt x="20302" y="16299"/>
                </a:cubicBezTo>
                <a:cubicBezTo>
                  <a:pt x="19492" y="16141"/>
                  <a:pt x="18367" y="15942"/>
                  <a:pt x="17017" y="15784"/>
                </a:cubicBezTo>
                <a:cubicBezTo>
                  <a:pt x="16162" y="15665"/>
                  <a:pt x="15352" y="16259"/>
                  <a:pt x="15352" y="17052"/>
                </a:cubicBezTo>
                <a:lnTo>
                  <a:pt x="15352" y="21491"/>
                </a:lnTo>
                <a:lnTo>
                  <a:pt x="5857" y="21491"/>
                </a:lnTo>
                <a:lnTo>
                  <a:pt x="5857" y="17012"/>
                </a:lnTo>
                <a:cubicBezTo>
                  <a:pt x="5857" y="16259"/>
                  <a:pt x="5092" y="15665"/>
                  <a:pt x="4237" y="15744"/>
                </a:cubicBezTo>
                <a:cubicBezTo>
                  <a:pt x="3157" y="15863"/>
                  <a:pt x="2077" y="16061"/>
                  <a:pt x="952" y="16299"/>
                </a:cubicBezTo>
                <a:cubicBezTo>
                  <a:pt x="277" y="16418"/>
                  <a:pt x="-218" y="15823"/>
                  <a:pt x="97" y="1534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10">
            <a:extLst>
              <a:ext uri="{FF2B5EF4-FFF2-40B4-BE49-F238E27FC236}">
                <a16:creationId xmlns:a16="http://schemas.microsoft.com/office/drawing/2014/main" id="{901C21FA-B120-7CA5-3560-171C90609727}"/>
              </a:ext>
            </a:extLst>
          </p:cNvPr>
          <p:cNvSpPr txBox="1"/>
          <p:nvPr/>
        </p:nvSpPr>
        <p:spPr>
          <a:xfrm>
            <a:off x="5455591" y="236186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11">
            <a:extLst>
              <a:ext uri="{FF2B5EF4-FFF2-40B4-BE49-F238E27FC236}">
                <a16:creationId xmlns:a16="http://schemas.microsoft.com/office/drawing/2014/main" id="{E522BE0F-C10B-B32F-BB67-F54A2F51AE57}"/>
              </a:ext>
            </a:extLst>
          </p:cNvPr>
          <p:cNvSpPr txBox="1"/>
          <p:nvPr/>
        </p:nvSpPr>
        <p:spPr>
          <a:xfrm>
            <a:off x="5346384" y="20306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3" name="TextBox 24">
            <a:extLst>
              <a:ext uri="{FF2B5EF4-FFF2-40B4-BE49-F238E27FC236}">
                <a16:creationId xmlns:a16="http://schemas.microsoft.com/office/drawing/2014/main" id="{8AF70265-E8DB-C37E-655F-4B9F455C5C1E}"/>
              </a:ext>
            </a:extLst>
          </p:cNvPr>
          <p:cNvSpPr txBox="1"/>
          <p:nvPr/>
        </p:nvSpPr>
        <p:spPr>
          <a:xfrm>
            <a:off x="5803933" y="136873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34" name="TextBox 25">
            <a:extLst>
              <a:ext uri="{FF2B5EF4-FFF2-40B4-BE49-F238E27FC236}">
                <a16:creationId xmlns:a16="http://schemas.microsoft.com/office/drawing/2014/main" id="{D12ADD61-6F4A-385E-2050-E98873AFC372}"/>
              </a:ext>
            </a:extLst>
          </p:cNvPr>
          <p:cNvSpPr txBox="1"/>
          <p:nvPr/>
        </p:nvSpPr>
        <p:spPr>
          <a:xfrm>
            <a:off x="4406166" y="38537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35" name="TextBox 26">
            <a:extLst>
              <a:ext uri="{FF2B5EF4-FFF2-40B4-BE49-F238E27FC236}">
                <a16:creationId xmlns:a16="http://schemas.microsoft.com/office/drawing/2014/main" id="{5F4CB36A-637A-B7BF-DA4C-B0009E2CEDB8}"/>
              </a:ext>
            </a:extLst>
          </p:cNvPr>
          <p:cNvSpPr txBox="1"/>
          <p:nvPr/>
        </p:nvSpPr>
        <p:spPr>
          <a:xfrm>
            <a:off x="7296421" y="38537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2AFDEB61-E9E2-723F-5F41-266F12C86AB8}"/>
              </a:ext>
            </a:extLst>
          </p:cNvPr>
          <p:cNvSpPr txBox="1"/>
          <p:nvPr/>
        </p:nvSpPr>
        <p:spPr>
          <a:xfrm>
            <a:off x="3585329" y="5100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37" name="TextBox 28">
            <a:extLst>
              <a:ext uri="{FF2B5EF4-FFF2-40B4-BE49-F238E27FC236}">
                <a16:creationId xmlns:a16="http://schemas.microsoft.com/office/drawing/2014/main" id="{8E3CFDDE-E090-01F7-3AAE-7567C150F51B}"/>
              </a:ext>
            </a:extLst>
          </p:cNvPr>
          <p:cNvSpPr txBox="1"/>
          <p:nvPr/>
        </p:nvSpPr>
        <p:spPr>
          <a:xfrm>
            <a:off x="8187592" y="5100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38" name="TextBox 29">
            <a:extLst>
              <a:ext uri="{FF2B5EF4-FFF2-40B4-BE49-F238E27FC236}">
                <a16:creationId xmlns:a16="http://schemas.microsoft.com/office/drawing/2014/main" id="{B993F191-0712-78C0-3370-4676B612D225}"/>
              </a:ext>
            </a:extLst>
          </p:cNvPr>
          <p:cNvSpPr txBox="1"/>
          <p:nvPr/>
        </p:nvSpPr>
        <p:spPr>
          <a:xfrm>
            <a:off x="3046540" y="58394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06</a:t>
            </a:r>
          </a:p>
        </p:txBody>
      </p:sp>
      <p:sp>
        <p:nvSpPr>
          <p:cNvPr id="39" name="TextBox 30">
            <a:extLst>
              <a:ext uri="{FF2B5EF4-FFF2-40B4-BE49-F238E27FC236}">
                <a16:creationId xmlns:a16="http://schemas.microsoft.com/office/drawing/2014/main" id="{08A15B5A-85EB-696A-FA46-C4CEA83808D7}"/>
              </a:ext>
            </a:extLst>
          </p:cNvPr>
          <p:cNvSpPr txBox="1"/>
          <p:nvPr/>
        </p:nvSpPr>
        <p:spPr>
          <a:xfrm>
            <a:off x="8778053" y="58394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07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F15124-EE54-8592-8D9E-3FC9CEAA650B}"/>
              </a:ext>
            </a:extLst>
          </p:cNvPr>
          <p:cNvGrpSpPr/>
          <p:nvPr/>
        </p:nvGrpSpPr>
        <p:grpSpPr>
          <a:xfrm>
            <a:off x="9253503" y="2854911"/>
            <a:ext cx="2600058" cy="1474819"/>
            <a:chOff x="8921977" y="1466725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9670D9-67FA-01CC-DF7C-B9A75CA626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9007A3-CDB2-1923-3B22-C3A6FF0156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349325-6417-DB51-5ADA-EEA983B341FF}"/>
              </a:ext>
            </a:extLst>
          </p:cNvPr>
          <p:cNvGrpSpPr/>
          <p:nvPr/>
        </p:nvGrpSpPr>
        <p:grpSpPr>
          <a:xfrm>
            <a:off x="9749384" y="4652338"/>
            <a:ext cx="2104177" cy="1474819"/>
            <a:chOff x="8921977" y="407338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7F5FB0-DC89-7AEF-C226-BBE9FA96CD8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C2F2FC-8319-9536-5D8F-B6AF57B7F77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542061-F4B9-54BF-B341-9BF1ADB276DB}"/>
              </a:ext>
            </a:extLst>
          </p:cNvPr>
          <p:cNvGrpSpPr/>
          <p:nvPr/>
        </p:nvGrpSpPr>
        <p:grpSpPr>
          <a:xfrm>
            <a:off x="338440" y="2854911"/>
            <a:ext cx="2600058" cy="1474819"/>
            <a:chOff x="332936" y="2627766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710A0-503D-E486-B461-A5A15BF44D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A59E99C-0057-27EE-9FDB-117298D48D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BAB375-FFB4-6F5F-6DAC-B815CB852E0D}"/>
              </a:ext>
            </a:extLst>
          </p:cNvPr>
          <p:cNvGrpSpPr/>
          <p:nvPr/>
        </p:nvGrpSpPr>
        <p:grpSpPr>
          <a:xfrm>
            <a:off x="338440" y="4652338"/>
            <a:ext cx="2104177" cy="1474819"/>
            <a:chOff x="332936" y="4652338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4C2661-29F4-33E8-3CBA-1E9F913D9E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3487-F25D-31B3-2F9E-1F53111ADE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F8EB69-9F9E-AD21-76D8-7597E9C28B2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507164-A322-4F65-E808-BDA87C2B5F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752F07B-62D8-C2D7-B165-DA671BEB27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7C925B9-853E-FBDE-EEED-0CC12BD8805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3EB9F8-CCE8-081E-909D-8B3F50A66B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42155D8-CE39-E2B0-2388-84B7265323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69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543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Up-Arrows Pyramid – Slide Template</vt:lpstr>
      <vt:lpstr>Up-Arrows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Up-Arrows Pyramid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2022-06-07T19:21:21Z</dcterms:modified>
  <cp:category>Charts &amp; Diagrams</cp:category>
</cp:coreProperties>
</file>