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0" r:id="rId4"/>
    <p:sldId id="36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8E4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73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00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C2E30-9249-0708-4A64-2E3731738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 Convergence List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4CF22AD-9D91-961B-F0E0-34E48DB5A875}"/>
              </a:ext>
            </a:extLst>
          </p:cNvPr>
          <p:cNvGrpSpPr/>
          <p:nvPr/>
        </p:nvGrpSpPr>
        <p:grpSpPr>
          <a:xfrm>
            <a:off x="-2" y="1214436"/>
            <a:ext cx="12192001" cy="5091473"/>
            <a:chOff x="-2" y="1214436"/>
            <a:chExt cx="12192001" cy="5091473"/>
          </a:xfrm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FA56EA15-8496-C202-58B7-D7D3C86E607C}"/>
                </a:ext>
              </a:extLst>
            </p:cNvPr>
            <p:cNvSpPr/>
            <p:nvPr/>
          </p:nvSpPr>
          <p:spPr>
            <a:xfrm>
              <a:off x="7593264" y="1214436"/>
              <a:ext cx="998176" cy="1590073"/>
            </a:xfrm>
            <a:custGeom>
              <a:avLst/>
              <a:gdLst>
                <a:gd name="connsiteX0" fmla="*/ 0 w 998176"/>
                <a:gd name="connsiteY0" fmla="*/ 0 h 1590073"/>
                <a:gd name="connsiteX1" fmla="*/ 998176 w 998176"/>
                <a:gd name="connsiteY1" fmla="*/ 0 h 1590073"/>
                <a:gd name="connsiteX2" fmla="*/ 998176 w 998176"/>
                <a:gd name="connsiteY2" fmla="*/ 1590073 h 1590073"/>
                <a:gd name="connsiteX3" fmla="*/ 0 w 998176"/>
                <a:gd name="connsiteY3" fmla="*/ 1590073 h 159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8176" h="1590073">
                  <a:moveTo>
                    <a:pt x="0" y="0"/>
                  </a:moveTo>
                  <a:lnTo>
                    <a:pt x="998176" y="0"/>
                  </a:lnTo>
                  <a:lnTo>
                    <a:pt x="998176" y="1590073"/>
                  </a:lnTo>
                  <a:lnTo>
                    <a:pt x="0" y="159007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/>
                <a:t>05</a:t>
              </a:r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018E66FB-C8FC-E9F4-64FE-31377B002E6E}"/>
                </a:ext>
              </a:extLst>
            </p:cNvPr>
            <p:cNvSpPr/>
            <p:nvPr/>
          </p:nvSpPr>
          <p:spPr>
            <a:xfrm>
              <a:off x="6595088" y="1214436"/>
              <a:ext cx="998176" cy="1590073"/>
            </a:xfrm>
            <a:custGeom>
              <a:avLst/>
              <a:gdLst>
                <a:gd name="connsiteX0" fmla="*/ 0 w 998176"/>
                <a:gd name="connsiteY0" fmla="*/ 0 h 1590073"/>
                <a:gd name="connsiteX1" fmla="*/ 998176 w 998176"/>
                <a:gd name="connsiteY1" fmla="*/ 0 h 1590073"/>
                <a:gd name="connsiteX2" fmla="*/ 998176 w 998176"/>
                <a:gd name="connsiteY2" fmla="*/ 1590073 h 1590073"/>
                <a:gd name="connsiteX3" fmla="*/ 0 w 998176"/>
                <a:gd name="connsiteY3" fmla="*/ 1590073 h 159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8176" h="1590073">
                  <a:moveTo>
                    <a:pt x="0" y="0"/>
                  </a:moveTo>
                  <a:lnTo>
                    <a:pt x="998176" y="0"/>
                  </a:lnTo>
                  <a:lnTo>
                    <a:pt x="998176" y="1590073"/>
                  </a:lnTo>
                  <a:lnTo>
                    <a:pt x="0" y="159007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920770AF-2A5F-50E2-329E-8630435D5B2E}"/>
                </a:ext>
              </a:extLst>
            </p:cNvPr>
            <p:cNvSpPr/>
            <p:nvPr/>
          </p:nvSpPr>
          <p:spPr>
            <a:xfrm>
              <a:off x="5596912" y="1214436"/>
              <a:ext cx="998176" cy="1590073"/>
            </a:xfrm>
            <a:custGeom>
              <a:avLst/>
              <a:gdLst>
                <a:gd name="connsiteX0" fmla="*/ 0 w 998176"/>
                <a:gd name="connsiteY0" fmla="*/ 0 h 1590073"/>
                <a:gd name="connsiteX1" fmla="*/ 998176 w 998176"/>
                <a:gd name="connsiteY1" fmla="*/ 0 h 1590073"/>
                <a:gd name="connsiteX2" fmla="*/ 998176 w 998176"/>
                <a:gd name="connsiteY2" fmla="*/ 1590073 h 1590073"/>
                <a:gd name="connsiteX3" fmla="*/ 0 w 998176"/>
                <a:gd name="connsiteY3" fmla="*/ 1590073 h 159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8176" h="1590073">
                  <a:moveTo>
                    <a:pt x="0" y="0"/>
                  </a:moveTo>
                  <a:lnTo>
                    <a:pt x="998176" y="0"/>
                  </a:lnTo>
                  <a:lnTo>
                    <a:pt x="998176" y="1590073"/>
                  </a:lnTo>
                  <a:lnTo>
                    <a:pt x="0" y="159007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75387B0E-E6CF-A863-AA91-5A1A1C9944BE}"/>
                </a:ext>
              </a:extLst>
            </p:cNvPr>
            <p:cNvSpPr/>
            <p:nvPr/>
          </p:nvSpPr>
          <p:spPr>
            <a:xfrm>
              <a:off x="4598736" y="1214436"/>
              <a:ext cx="998176" cy="1590073"/>
            </a:xfrm>
            <a:custGeom>
              <a:avLst/>
              <a:gdLst>
                <a:gd name="connsiteX0" fmla="*/ 0 w 998176"/>
                <a:gd name="connsiteY0" fmla="*/ 0 h 1590073"/>
                <a:gd name="connsiteX1" fmla="*/ 998176 w 998176"/>
                <a:gd name="connsiteY1" fmla="*/ 0 h 1590073"/>
                <a:gd name="connsiteX2" fmla="*/ 998176 w 998176"/>
                <a:gd name="connsiteY2" fmla="*/ 1590073 h 1590073"/>
                <a:gd name="connsiteX3" fmla="*/ 0 w 998176"/>
                <a:gd name="connsiteY3" fmla="*/ 1590073 h 159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8176" h="1590073">
                  <a:moveTo>
                    <a:pt x="0" y="0"/>
                  </a:moveTo>
                  <a:lnTo>
                    <a:pt x="998176" y="0"/>
                  </a:lnTo>
                  <a:lnTo>
                    <a:pt x="998176" y="1590073"/>
                  </a:lnTo>
                  <a:lnTo>
                    <a:pt x="0" y="159007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FD0555E1-389E-B0E8-3FDC-ECCB25A8EE1B}"/>
                </a:ext>
              </a:extLst>
            </p:cNvPr>
            <p:cNvSpPr/>
            <p:nvPr/>
          </p:nvSpPr>
          <p:spPr>
            <a:xfrm>
              <a:off x="3600560" y="1214436"/>
              <a:ext cx="998176" cy="1590073"/>
            </a:xfrm>
            <a:custGeom>
              <a:avLst/>
              <a:gdLst>
                <a:gd name="connsiteX0" fmla="*/ 0 w 998176"/>
                <a:gd name="connsiteY0" fmla="*/ 0 h 1590073"/>
                <a:gd name="connsiteX1" fmla="*/ 998176 w 998176"/>
                <a:gd name="connsiteY1" fmla="*/ 0 h 1590073"/>
                <a:gd name="connsiteX2" fmla="*/ 998176 w 998176"/>
                <a:gd name="connsiteY2" fmla="*/ 1590073 h 1590073"/>
                <a:gd name="connsiteX3" fmla="*/ 0 w 998176"/>
                <a:gd name="connsiteY3" fmla="*/ 1590073 h 159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8176" h="1590073">
                  <a:moveTo>
                    <a:pt x="0" y="0"/>
                  </a:moveTo>
                  <a:lnTo>
                    <a:pt x="998176" y="0"/>
                  </a:lnTo>
                  <a:lnTo>
                    <a:pt x="998176" y="1590073"/>
                  </a:lnTo>
                  <a:lnTo>
                    <a:pt x="0" y="15900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354C4537-305E-4120-2F7C-C7043269CB23}"/>
                </a:ext>
              </a:extLst>
            </p:cNvPr>
            <p:cNvSpPr/>
            <p:nvPr/>
          </p:nvSpPr>
          <p:spPr>
            <a:xfrm>
              <a:off x="6374061" y="2787357"/>
              <a:ext cx="4017324" cy="740662"/>
            </a:xfrm>
            <a:custGeom>
              <a:avLst/>
              <a:gdLst>
                <a:gd name="connsiteX0" fmla="*/ 0 w 4017324"/>
                <a:gd name="connsiteY0" fmla="*/ 0 h 740662"/>
                <a:gd name="connsiteX1" fmla="*/ 1269585 w 4017324"/>
                <a:gd name="connsiteY1" fmla="*/ 0 h 740662"/>
                <a:gd name="connsiteX2" fmla="*/ 4017324 w 4017324"/>
                <a:gd name="connsiteY2" fmla="*/ 740661 h 740662"/>
                <a:gd name="connsiteX3" fmla="*/ 915913 w 4017324"/>
                <a:gd name="connsiteY3" fmla="*/ 740661 h 740662"/>
                <a:gd name="connsiteX4" fmla="*/ 915913 w 4017324"/>
                <a:gd name="connsiteY4" fmla="*/ 740662 h 74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17324" h="740662">
                  <a:moveTo>
                    <a:pt x="0" y="0"/>
                  </a:moveTo>
                  <a:lnTo>
                    <a:pt x="1269585" y="0"/>
                  </a:lnTo>
                  <a:lnTo>
                    <a:pt x="4017324" y="740661"/>
                  </a:lnTo>
                  <a:lnTo>
                    <a:pt x="915913" y="740661"/>
                  </a:lnTo>
                  <a:lnTo>
                    <a:pt x="915913" y="740662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341090FF-5362-0E3B-134D-D6E2AFB00E9C}"/>
                </a:ext>
              </a:extLst>
            </p:cNvPr>
            <p:cNvSpPr/>
            <p:nvPr/>
          </p:nvSpPr>
          <p:spPr>
            <a:xfrm>
              <a:off x="2012766" y="2787357"/>
              <a:ext cx="3741010" cy="740662"/>
            </a:xfrm>
            <a:custGeom>
              <a:avLst/>
              <a:gdLst>
                <a:gd name="connsiteX0" fmla="*/ 2558750 w 3741010"/>
                <a:gd name="connsiteY0" fmla="*/ 0 h 740662"/>
                <a:gd name="connsiteX1" fmla="*/ 3741010 w 3741010"/>
                <a:gd name="connsiteY1" fmla="*/ 0 h 740662"/>
                <a:gd name="connsiteX2" fmla="*/ 2888093 w 3741010"/>
                <a:gd name="connsiteY2" fmla="*/ 740662 h 740662"/>
                <a:gd name="connsiteX3" fmla="*/ 0 w 3741010"/>
                <a:gd name="connsiteY3" fmla="*/ 740662 h 74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1010" h="740662">
                  <a:moveTo>
                    <a:pt x="2558750" y="0"/>
                  </a:moveTo>
                  <a:lnTo>
                    <a:pt x="3741010" y="0"/>
                  </a:lnTo>
                  <a:lnTo>
                    <a:pt x="2888093" y="740662"/>
                  </a:lnTo>
                  <a:lnTo>
                    <a:pt x="0" y="740662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BB435384-13DB-8BF3-E553-65C531AD0468}"/>
                </a:ext>
              </a:extLst>
            </p:cNvPr>
            <p:cNvSpPr/>
            <p:nvPr/>
          </p:nvSpPr>
          <p:spPr>
            <a:xfrm>
              <a:off x="9753599" y="3528017"/>
              <a:ext cx="2438400" cy="2777892"/>
            </a:xfrm>
            <a:custGeom>
              <a:avLst/>
              <a:gdLst>
                <a:gd name="connsiteX0" fmla="*/ 0 w 2438400"/>
                <a:gd name="connsiteY0" fmla="*/ 0 h 2777892"/>
                <a:gd name="connsiteX1" fmla="*/ 2438400 w 2438400"/>
                <a:gd name="connsiteY1" fmla="*/ 0 h 2777892"/>
                <a:gd name="connsiteX2" fmla="*/ 2438400 w 2438400"/>
                <a:gd name="connsiteY2" fmla="*/ 2777892 h 2777892"/>
                <a:gd name="connsiteX3" fmla="*/ 0 w 2438400"/>
                <a:gd name="connsiteY3" fmla="*/ 2777892 h 2777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2777892">
                  <a:moveTo>
                    <a:pt x="0" y="0"/>
                  </a:moveTo>
                  <a:lnTo>
                    <a:pt x="2438400" y="0"/>
                  </a:lnTo>
                  <a:lnTo>
                    <a:pt x="2438400" y="2777892"/>
                  </a:lnTo>
                  <a:lnTo>
                    <a:pt x="0" y="2777892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731520" rIns="91440" rtlCol="0" anchor="ctr"/>
            <a:lstStyle/>
            <a:p>
              <a:pPr algn="ctr"/>
              <a:r>
                <a:rPr lang="en-US" sz="14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egest. </a:t>
              </a: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CE3BF79-F657-FEFA-1C9C-BD0D31E2A4FF}"/>
                </a:ext>
              </a:extLst>
            </p:cNvPr>
            <p:cNvSpPr/>
            <p:nvPr/>
          </p:nvSpPr>
          <p:spPr>
            <a:xfrm>
              <a:off x="7315199" y="3528017"/>
              <a:ext cx="2438400" cy="2777892"/>
            </a:xfrm>
            <a:custGeom>
              <a:avLst/>
              <a:gdLst>
                <a:gd name="connsiteX0" fmla="*/ 0 w 2438400"/>
                <a:gd name="connsiteY0" fmla="*/ 0 h 2777892"/>
                <a:gd name="connsiteX1" fmla="*/ 2438400 w 2438400"/>
                <a:gd name="connsiteY1" fmla="*/ 0 h 2777892"/>
                <a:gd name="connsiteX2" fmla="*/ 2438400 w 2438400"/>
                <a:gd name="connsiteY2" fmla="*/ 2777892 h 2777892"/>
                <a:gd name="connsiteX3" fmla="*/ 0 w 2438400"/>
                <a:gd name="connsiteY3" fmla="*/ 2777892 h 2777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2777892">
                  <a:moveTo>
                    <a:pt x="0" y="0"/>
                  </a:moveTo>
                  <a:lnTo>
                    <a:pt x="2438400" y="0"/>
                  </a:lnTo>
                  <a:lnTo>
                    <a:pt x="2438400" y="2777892"/>
                  </a:lnTo>
                  <a:lnTo>
                    <a:pt x="0" y="2777892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731520" rIns="91440" rtlCol="0" anchor="ctr"/>
            <a:lstStyle/>
            <a:p>
              <a:pPr algn="ctr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egest. </a:t>
              </a: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CE841F4-7DA7-CDC1-E4F9-25DD6D04FF5D}"/>
                </a:ext>
              </a:extLst>
            </p:cNvPr>
            <p:cNvSpPr/>
            <p:nvPr/>
          </p:nvSpPr>
          <p:spPr>
            <a:xfrm>
              <a:off x="4876799" y="3528017"/>
              <a:ext cx="2438400" cy="2777892"/>
            </a:xfrm>
            <a:custGeom>
              <a:avLst/>
              <a:gdLst>
                <a:gd name="connsiteX0" fmla="*/ 0 w 2438400"/>
                <a:gd name="connsiteY0" fmla="*/ 0 h 2777892"/>
                <a:gd name="connsiteX1" fmla="*/ 2438400 w 2438400"/>
                <a:gd name="connsiteY1" fmla="*/ 0 h 2777892"/>
                <a:gd name="connsiteX2" fmla="*/ 2438400 w 2438400"/>
                <a:gd name="connsiteY2" fmla="*/ 2777892 h 2777892"/>
                <a:gd name="connsiteX3" fmla="*/ 0 w 2438400"/>
                <a:gd name="connsiteY3" fmla="*/ 2777892 h 2777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2777892">
                  <a:moveTo>
                    <a:pt x="0" y="0"/>
                  </a:moveTo>
                  <a:lnTo>
                    <a:pt x="2438400" y="0"/>
                  </a:lnTo>
                  <a:lnTo>
                    <a:pt x="2438400" y="2777892"/>
                  </a:lnTo>
                  <a:lnTo>
                    <a:pt x="0" y="277789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731520" rIns="91440" rtlCol="0" anchor="ctr"/>
            <a:lstStyle/>
            <a:p>
              <a:pPr algn="ctr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egest. </a:t>
              </a: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303C0D-E28E-72CA-D4AC-42C008E98E38}"/>
                </a:ext>
              </a:extLst>
            </p:cNvPr>
            <p:cNvSpPr/>
            <p:nvPr/>
          </p:nvSpPr>
          <p:spPr>
            <a:xfrm>
              <a:off x="2438398" y="3528017"/>
              <a:ext cx="2438400" cy="2777892"/>
            </a:xfrm>
            <a:custGeom>
              <a:avLst/>
              <a:gdLst>
                <a:gd name="connsiteX0" fmla="*/ 0 w 2438400"/>
                <a:gd name="connsiteY0" fmla="*/ 0 h 2777892"/>
                <a:gd name="connsiteX1" fmla="*/ 2438400 w 2438400"/>
                <a:gd name="connsiteY1" fmla="*/ 0 h 2777892"/>
                <a:gd name="connsiteX2" fmla="*/ 2438400 w 2438400"/>
                <a:gd name="connsiteY2" fmla="*/ 2777892 h 2777892"/>
                <a:gd name="connsiteX3" fmla="*/ 0 w 2438400"/>
                <a:gd name="connsiteY3" fmla="*/ 2777892 h 2777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2777892">
                  <a:moveTo>
                    <a:pt x="0" y="0"/>
                  </a:moveTo>
                  <a:lnTo>
                    <a:pt x="2438400" y="0"/>
                  </a:lnTo>
                  <a:lnTo>
                    <a:pt x="2438400" y="2777892"/>
                  </a:lnTo>
                  <a:lnTo>
                    <a:pt x="0" y="277789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731520" rIns="91440" rtlCol="0" anchor="ctr"/>
            <a:lstStyle/>
            <a:p>
              <a:pPr algn="ctr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egest. </a:t>
              </a:r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EDB0341-95F0-020B-03E5-49F00E2B0A4C}"/>
                </a:ext>
              </a:extLst>
            </p:cNvPr>
            <p:cNvSpPr/>
            <p:nvPr/>
          </p:nvSpPr>
          <p:spPr>
            <a:xfrm>
              <a:off x="-2" y="3528017"/>
              <a:ext cx="2438400" cy="2777892"/>
            </a:xfrm>
            <a:custGeom>
              <a:avLst/>
              <a:gdLst>
                <a:gd name="connsiteX0" fmla="*/ 0 w 2438400"/>
                <a:gd name="connsiteY0" fmla="*/ 0 h 2777892"/>
                <a:gd name="connsiteX1" fmla="*/ 2438400 w 2438400"/>
                <a:gd name="connsiteY1" fmla="*/ 0 h 2777892"/>
                <a:gd name="connsiteX2" fmla="*/ 2438400 w 2438400"/>
                <a:gd name="connsiteY2" fmla="*/ 2777892 h 2777892"/>
                <a:gd name="connsiteX3" fmla="*/ 0 w 2438400"/>
                <a:gd name="connsiteY3" fmla="*/ 2777892 h 2777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2777892">
                  <a:moveTo>
                    <a:pt x="0" y="0"/>
                  </a:moveTo>
                  <a:lnTo>
                    <a:pt x="2438400" y="0"/>
                  </a:lnTo>
                  <a:lnTo>
                    <a:pt x="2438400" y="2777892"/>
                  </a:lnTo>
                  <a:lnTo>
                    <a:pt x="0" y="277789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731520" rIns="91440" rtlCol="0" anchor="ctr"/>
            <a:lstStyle/>
            <a:p>
              <a:pPr algn="ctr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egest. </a:t>
              </a:r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76072BCD-CDF7-EC01-3FDA-96310CD4A13B}"/>
                </a:ext>
              </a:extLst>
            </p:cNvPr>
            <p:cNvSpPr/>
            <p:nvPr/>
          </p:nvSpPr>
          <p:spPr>
            <a:xfrm>
              <a:off x="7593263" y="2787357"/>
              <a:ext cx="4598736" cy="740662"/>
            </a:xfrm>
            <a:custGeom>
              <a:avLst/>
              <a:gdLst>
                <a:gd name="connsiteX0" fmla="*/ 0 w 4598736"/>
                <a:gd name="connsiteY0" fmla="*/ 0 h 740662"/>
                <a:gd name="connsiteX1" fmla="*/ 998176 w 4598736"/>
                <a:gd name="connsiteY1" fmla="*/ 0 h 740662"/>
                <a:gd name="connsiteX2" fmla="*/ 4598736 w 4598736"/>
                <a:gd name="connsiteY2" fmla="*/ 740662 h 740662"/>
                <a:gd name="connsiteX3" fmla="*/ 2160336 w 4598736"/>
                <a:gd name="connsiteY3" fmla="*/ 740662 h 74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98736" h="740662">
                  <a:moveTo>
                    <a:pt x="0" y="0"/>
                  </a:moveTo>
                  <a:lnTo>
                    <a:pt x="998176" y="0"/>
                  </a:lnTo>
                  <a:lnTo>
                    <a:pt x="4598736" y="740662"/>
                  </a:lnTo>
                  <a:lnTo>
                    <a:pt x="2160336" y="740662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E975394E-8ECA-9D36-6247-82C1AA907822}"/>
                </a:ext>
              </a:extLst>
            </p:cNvPr>
            <p:cNvSpPr/>
            <p:nvPr/>
          </p:nvSpPr>
          <p:spPr>
            <a:xfrm>
              <a:off x="4876798" y="2787355"/>
              <a:ext cx="2438400" cy="740662"/>
            </a:xfrm>
            <a:custGeom>
              <a:avLst/>
              <a:gdLst>
                <a:gd name="connsiteX0" fmla="*/ 720114 w 2438400"/>
                <a:gd name="connsiteY0" fmla="*/ 0 h 740662"/>
                <a:gd name="connsiteX1" fmla="*/ 1718289 w 2438400"/>
                <a:gd name="connsiteY1" fmla="*/ 0 h 740662"/>
                <a:gd name="connsiteX2" fmla="*/ 2438400 w 2438400"/>
                <a:gd name="connsiteY2" fmla="*/ 740662 h 740662"/>
                <a:gd name="connsiteX3" fmla="*/ 0 w 2438400"/>
                <a:gd name="connsiteY3" fmla="*/ 740662 h 74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740662">
                  <a:moveTo>
                    <a:pt x="720114" y="0"/>
                  </a:moveTo>
                  <a:lnTo>
                    <a:pt x="1718289" y="0"/>
                  </a:lnTo>
                  <a:lnTo>
                    <a:pt x="2438400" y="740662"/>
                  </a:lnTo>
                  <a:lnTo>
                    <a:pt x="0" y="740662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9A09520B-AE67-5CCA-6E10-742C173FF181}"/>
                </a:ext>
              </a:extLst>
            </p:cNvPr>
            <p:cNvSpPr/>
            <p:nvPr/>
          </p:nvSpPr>
          <p:spPr>
            <a:xfrm>
              <a:off x="-2" y="2787357"/>
              <a:ext cx="4598739" cy="740662"/>
            </a:xfrm>
            <a:custGeom>
              <a:avLst/>
              <a:gdLst>
                <a:gd name="connsiteX0" fmla="*/ 3600563 w 4598739"/>
                <a:gd name="connsiteY0" fmla="*/ 0 h 740662"/>
                <a:gd name="connsiteX1" fmla="*/ 4598739 w 4598739"/>
                <a:gd name="connsiteY1" fmla="*/ 0 h 740662"/>
                <a:gd name="connsiteX2" fmla="*/ 2438401 w 4598739"/>
                <a:gd name="connsiteY2" fmla="*/ 740662 h 740662"/>
                <a:gd name="connsiteX3" fmla="*/ 0 w 4598739"/>
                <a:gd name="connsiteY3" fmla="*/ 740662 h 74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98739" h="740662">
                  <a:moveTo>
                    <a:pt x="3600563" y="0"/>
                  </a:moveTo>
                  <a:lnTo>
                    <a:pt x="4598739" y="0"/>
                  </a:lnTo>
                  <a:lnTo>
                    <a:pt x="2438401" y="740662"/>
                  </a:lnTo>
                  <a:lnTo>
                    <a:pt x="0" y="740662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3" name="Graphic 2" descr="Database with solid fill">
            <a:extLst>
              <a:ext uri="{FF2B5EF4-FFF2-40B4-BE49-F238E27FC236}">
                <a16:creationId xmlns:a16="http://schemas.microsoft.com/office/drawing/2014/main" id="{5F4A1BD3-EDA2-6DA5-DDE8-C63ACA28BE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08973" y="3720222"/>
            <a:ext cx="774051" cy="774051"/>
          </a:xfrm>
          <a:prstGeom prst="rect">
            <a:avLst/>
          </a:prstGeom>
        </p:spPr>
      </p:pic>
      <p:pic>
        <p:nvPicPr>
          <p:cNvPr id="4" name="Graphic 3" descr="Lightbulb with solid fill">
            <a:extLst>
              <a:ext uri="{FF2B5EF4-FFF2-40B4-BE49-F238E27FC236}">
                <a16:creationId xmlns:a16="http://schemas.microsoft.com/office/drawing/2014/main" id="{7905ACAE-817B-3D77-BAB3-C79134BF6C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585774" y="3720222"/>
            <a:ext cx="774051" cy="774051"/>
          </a:xfrm>
          <a:prstGeom prst="rect">
            <a:avLst/>
          </a:prstGeom>
        </p:spPr>
      </p:pic>
      <p:pic>
        <p:nvPicPr>
          <p:cNvPr id="5" name="Graphic 4" descr="Chat with solid fill">
            <a:extLst>
              <a:ext uri="{FF2B5EF4-FFF2-40B4-BE49-F238E27FC236}">
                <a16:creationId xmlns:a16="http://schemas.microsoft.com/office/drawing/2014/main" id="{A984FEAC-B41E-1D65-88A9-83F51DB7F30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32173" y="3720222"/>
            <a:ext cx="774051" cy="774051"/>
          </a:xfrm>
          <a:prstGeom prst="rect">
            <a:avLst/>
          </a:prstGeom>
        </p:spPr>
      </p:pic>
      <p:pic>
        <p:nvPicPr>
          <p:cNvPr id="6" name="Graphic 5" descr="Shield Tick with solid fill">
            <a:extLst>
              <a:ext uri="{FF2B5EF4-FFF2-40B4-BE49-F238E27FC236}">
                <a16:creationId xmlns:a16="http://schemas.microsoft.com/office/drawing/2014/main" id="{EF0EC145-DB36-E6E6-EAA2-A16ECDAF063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270573" y="3720222"/>
            <a:ext cx="774051" cy="774051"/>
          </a:xfrm>
          <a:prstGeom prst="rect">
            <a:avLst/>
          </a:prstGeom>
        </p:spPr>
      </p:pic>
      <p:pic>
        <p:nvPicPr>
          <p:cNvPr id="7" name="Graphic 6" descr="Unlock with solid fill">
            <a:extLst>
              <a:ext uri="{FF2B5EF4-FFF2-40B4-BE49-F238E27FC236}">
                <a16:creationId xmlns:a16="http://schemas.microsoft.com/office/drawing/2014/main" id="{53B5C470-636E-8D63-E431-222F7FAD9A8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147373" y="3720222"/>
            <a:ext cx="774051" cy="77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196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C2E30-9249-0708-4A64-2E3731738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 </a:t>
            </a:r>
            <a:r>
              <a:rPr lang="en-US" dirty="0"/>
              <a:t>Convergence List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1FF9D48-4D1A-1E52-4EA5-6BCF15437F93}"/>
              </a:ext>
            </a:extLst>
          </p:cNvPr>
          <p:cNvGrpSpPr/>
          <p:nvPr/>
        </p:nvGrpSpPr>
        <p:grpSpPr>
          <a:xfrm>
            <a:off x="-2" y="1214436"/>
            <a:ext cx="12192001" cy="5091473"/>
            <a:chOff x="-2" y="1214436"/>
            <a:chExt cx="12192001" cy="5091473"/>
          </a:xfrm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FA56EA15-8496-C202-58B7-D7D3C86E607C}"/>
                </a:ext>
              </a:extLst>
            </p:cNvPr>
            <p:cNvSpPr/>
            <p:nvPr/>
          </p:nvSpPr>
          <p:spPr>
            <a:xfrm>
              <a:off x="7593264" y="1214436"/>
              <a:ext cx="998176" cy="1590073"/>
            </a:xfrm>
            <a:custGeom>
              <a:avLst/>
              <a:gdLst>
                <a:gd name="connsiteX0" fmla="*/ 0 w 998176"/>
                <a:gd name="connsiteY0" fmla="*/ 0 h 1590073"/>
                <a:gd name="connsiteX1" fmla="*/ 998176 w 998176"/>
                <a:gd name="connsiteY1" fmla="*/ 0 h 1590073"/>
                <a:gd name="connsiteX2" fmla="*/ 998176 w 998176"/>
                <a:gd name="connsiteY2" fmla="*/ 1590073 h 1590073"/>
                <a:gd name="connsiteX3" fmla="*/ 0 w 998176"/>
                <a:gd name="connsiteY3" fmla="*/ 1590073 h 159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8176" h="1590073">
                  <a:moveTo>
                    <a:pt x="0" y="0"/>
                  </a:moveTo>
                  <a:lnTo>
                    <a:pt x="998176" y="0"/>
                  </a:lnTo>
                  <a:lnTo>
                    <a:pt x="998176" y="1590073"/>
                  </a:lnTo>
                  <a:lnTo>
                    <a:pt x="0" y="159007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/>
                <a:t>05</a:t>
              </a:r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018E66FB-C8FC-E9F4-64FE-31377B002E6E}"/>
                </a:ext>
              </a:extLst>
            </p:cNvPr>
            <p:cNvSpPr/>
            <p:nvPr/>
          </p:nvSpPr>
          <p:spPr>
            <a:xfrm>
              <a:off x="6595088" y="1214436"/>
              <a:ext cx="998176" cy="1590073"/>
            </a:xfrm>
            <a:custGeom>
              <a:avLst/>
              <a:gdLst>
                <a:gd name="connsiteX0" fmla="*/ 0 w 998176"/>
                <a:gd name="connsiteY0" fmla="*/ 0 h 1590073"/>
                <a:gd name="connsiteX1" fmla="*/ 998176 w 998176"/>
                <a:gd name="connsiteY1" fmla="*/ 0 h 1590073"/>
                <a:gd name="connsiteX2" fmla="*/ 998176 w 998176"/>
                <a:gd name="connsiteY2" fmla="*/ 1590073 h 1590073"/>
                <a:gd name="connsiteX3" fmla="*/ 0 w 998176"/>
                <a:gd name="connsiteY3" fmla="*/ 1590073 h 159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8176" h="1590073">
                  <a:moveTo>
                    <a:pt x="0" y="0"/>
                  </a:moveTo>
                  <a:lnTo>
                    <a:pt x="998176" y="0"/>
                  </a:lnTo>
                  <a:lnTo>
                    <a:pt x="998176" y="1590073"/>
                  </a:lnTo>
                  <a:lnTo>
                    <a:pt x="0" y="159007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920770AF-2A5F-50E2-329E-8630435D5B2E}"/>
                </a:ext>
              </a:extLst>
            </p:cNvPr>
            <p:cNvSpPr/>
            <p:nvPr/>
          </p:nvSpPr>
          <p:spPr>
            <a:xfrm>
              <a:off x="5596912" y="1214436"/>
              <a:ext cx="998176" cy="1590073"/>
            </a:xfrm>
            <a:custGeom>
              <a:avLst/>
              <a:gdLst>
                <a:gd name="connsiteX0" fmla="*/ 0 w 998176"/>
                <a:gd name="connsiteY0" fmla="*/ 0 h 1590073"/>
                <a:gd name="connsiteX1" fmla="*/ 998176 w 998176"/>
                <a:gd name="connsiteY1" fmla="*/ 0 h 1590073"/>
                <a:gd name="connsiteX2" fmla="*/ 998176 w 998176"/>
                <a:gd name="connsiteY2" fmla="*/ 1590073 h 1590073"/>
                <a:gd name="connsiteX3" fmla="*/ 0 w 998176"/>
                <a:gd name="connsiteY3" fmla="*/ 1590073 h 159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8176" h="1590073">
                  <a:moveTo>
                    <a:pt x="0" y="0"/>
                  </a:moveTo>
                  <a:lnTo>
                    <a:pt x="998176" y="0"/>
                  </a:lnTo>
                  <a:lnTo>
                    <a:pt x="998176" y="1590073"/>
                  </a:lnTo>
                  <a:lnTo>
                    <a:pt x="0" y="159007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75387B0E-E6CF-A863-AA91-5A1A1C9944BE}"/>
                </a:ext>
              </a:extLst>
            </p:cNvPr>
            <p:cNvSpPr/>
            <p:nvPr/>
          </p:nvSpPr>
          <p:spPr>
            <a:xfrm>
              <a:off x="4598736" y="1214436"/>
              <a:ext cx="998176" cy="1590073"/>
            </a:xfrm>
            <a:custGeom>
              <a:avLst/>
              <a:gdLst>
                <a:gd name="connsiteX0" fmla="*/ 0 w 998176"/>
                <a:gd name="connsiteY0" fmla="*/ 0 h 1590073"/>
                <a:gd name="connsiteX1" fmla="*/ 998176 w 998176"/>
                <a:gd name="connsiteY1" fmla="*/ 0 h 1590073"/>
                <a:gd name="connsiteX2" fmla="*/ 998176 w 998176"/>
                <a:gd name="connsiteY2" fmla="*/ 1590073 h 1590073"/>
                <a:gd name="connsiteX3" fmla="*/ 0 w 998176"/>
                <a:gd name="connsiteY3" fmla="*/ 1590073 h 159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8176" h="1590073">
                  <a:moveTo>
                    <a:pt x="0" y="0"/>
                  </a:moveTo>
                  <a:lnTo>
                    <a:pt x="998176" y="0"/>
                  </a:lnTo>
                  <a:lnTo>
                    <a:pt x="998176" y="1590073"/>
                  </a:lnTo>
                  <a:lnTo>
                    <a:pt x="0" y="159007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FD0555E1-389E-B0E8-3FDC-ECCB25A8EE1B}"/>
                </a:ext>
              </a:extLst>
            </p:cNvPr>
            <p:cNvSpPr/>
            <p:nvPr/>
          </p:nvSpPr>
          <p:spPr>
            <a:xfrm>
              <a:off x="3600560" y="1214436"/>
              <a:ext cx="998176" cy="1590073"/>
            </a:xfrm>
            <a:custGeom>
              <a:avLst/>
              <a:gdLst>
                <a:gd name="connsiteX0" fmla="*/ 0 w 998176"/>
                <a:gd name="connsiteY0" fmla="*/ 0 h 1590073"/>
                <a:gd name="connsiteX1" fmla="*/ 998176 w 998176"/>
                <a:gd name="connsiteY1" fmla="*/ 0 h 1590073"/>
                <a:gd name="connsiteX2" fmla="*/ 998176 w 998176"/>
                <a:gd name="connsiteY2" fmla="*/ 1590073 h 1590073"/>
                <a:gd name="connsiteX3" fmla="*/ 0 w 998176"/>
                <a:gd name="connsiteY3" fmla="*/ 1590073 h 159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8176" h="1590073">
                  <a:moveTo>
                    <a:pt x="0" y="0"/>
                  </a:moveTo>
                  <a:lnTo>
                    <a:pt x="998176" y="0"/>
                  </a:lnTo>
                  <a:lnTo>
                    <a:pt x="998176" y="1590073"/>
                  </a:lnTo>
                  <a:lnTo>
                    <a:pt x="0" y="15900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354C4537-305E-4120-2F7C-C7043269CB23}"/>
                </a:ext>
              </a:extLst>
            </p:cNvPr>
            <p:cNvSpPr/>
            <p:nvPr/>
          </p:nvSpPr>
          <p:spPr>
            <a:xfrm>
              <a:off x="6374061" y="2787357"/>
              <a:ext cx="4017324" cy="740662"/>
            </a:xfrm>
            <a:custGeom>
              <a:avLst/>
              <a:gdLst>
                <a:gd name="connsiteX0" fmla="*/ 0 w 4017324"/>
                <a:gd name="connsiteY0" fmla="*/ 0 h 740662"/>
                <a:gd name="connsiteX1" fmla="*/ 1269585 w 4017324"/>
                <a:gd name="connsiteY1" fmla="*/ 0 h 740662"/>
                <a:gd name="connsiteX2" fmla="*/ 4017324 w 4017324"/>
                <a:gd name="connsiteY2" fmla="*/ 740661 h 740662"/>
                <a:gd name="connsiteX3" fmla="*/ 915913 w 4017324"/>
                <a:gd name="connsiteY3" fmla="*/ 740661 h 740662"/>
                <a:gd name="connsiteX4" fmla="*/ 915913 w 4017324"/>
                <a:gd name="connsiteY4" fmla="*/ 740662 h 74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17324" h="740662">
                  <a:moveTo>
                    <a:pt x="0" y="0"/>
                  </a:moveTo>
                  <a:lnTo>
                    <a:pt x="1269585" y="0"/>
                  </a:lnTo>
                  <a:lnTo>
                    <a:pt x="4017324" y="740661"/>
                  </a:lnTo>
                  <a:lnTo>
                    <a:pt x="915913" y="740661"/>
                  </a:lnTo>
                  <a:lnTo>
                    <a:pt x="915913" y="740662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341090FF-5362-0E3B-134D-D6E2AFB00E9C}"/>
                </a:ext>
              </a:extLst>
            </p:cNvPr>
            <p:cNvSpPr/>
            <p:nvPr/>
          </p:nvSpPr>
          <p:spPr>
            <a:xfrm>
              <a:off x="2012766" y="2787357"/>
              <a:ext cx="3741010" cy="740662"/>
            </a:xfrm>
            <a:custGeom>
              <a:avLst/>
              <a:gdLst>
                <a:gd name="connsiteX0" fmla="*/ 2558750 w 3741010"/>
                <a:gd name="connsiteY0" fmla="*/ 0 h 740662"/>
                <a:gd name="connsiteX1" fmla="*/ 3741010 w 3741010"/>
                <a:gd name="connsiteY1" fmla="*/ 0 h 740662"/>
                <a:gd name="connsiteX2" fmla="*/ 2888093 w 3741010"/>
                <a:gd name="connsiteY2" fmla="*/ 740662 h 740662"/>
                <a:gd name="connsiteX3" fmla="*/ 0 w 3741010"/>
                <a:gd name="connsiteY3" fmla="*/ 740662 h 74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1010" h="740662">
                  <a:moveTo>
                    <a:pt x="2558750" y="0"/>
                  </a:moveTo>
                  <a:lnTo>
                    <a:pt x="3741010" y="0"/>
                  </a:lnTo>
                  <a:lnTo>
                    <a:pt x="2888093" y="740662"/>
                  </a:lnTo>
                  <a:lnTo>
                    <a:pt x="0" y="740662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BB435384-13DB-8BF3-E553-65C531AD0468}"/>
                </a:ext>
              </a:extLst>
            </p:cNvPr>
            <p:cNvSpPr/>
            <p:nvPr/>
          </p:nvSpPr>
          <p:spPr>
            <a:xfrm>
              <a:off x="9753599" y="3528017"/>
              <a:ext cx="2438400" cy="2777892"/>
            </a:xfrm>
            <a:custGeom>
              <a:avLst/>
              <a:gdLst>
                <a:gd name="connsiteX0" fmla="*/ 0 w 2438400"/>
                <a:gd name="connsiteY0" fmla="*/ 0 h 2777892"/>
                <a:gd name="connsiteX1" fmla="*/ 2438400 w 2438400"/>
                <a:gd name="connsiteY1" fmla="*/ 0 h 2777892"/>
                <a:gd name="connsiteX2" fmla="*/ 2438400 w 2438400"/>
                <a:gd name="connsiteY2" fmla="*/ 2777892 h 2777892"/>
                <a:gd name="connsiteX3" fmla="*/ 0 w 2438400"/>
                <a:gd name="connsiteY3" fmla="*/ 2777892 h 2777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2777892">
                  <a:moveTo>
                    <a:pt x="0" y="0"/>
                  </a:moveTo>
                  <a:lnTo>
                    <a:pt x="2438400" y="0"/>
                  </a:lnTo>
                  <a:lnTo>
                    <a:pt x="2438400" y="2777892"/>
                  </a:lnTo>
                  <a:lnTo>
                    <a:pt x="0" y="2777892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731520" rIns="91440" rtlCol="0" anchor="ctr"/>
            <a:lstStyle/>
            <a:p>
              <a:pPr algn="ctr"/>
              <a:r>
                <a:rPr lang="en-US" sz="14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egest. </a:t>
              </a: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CE3BF79-F657-FEFA-1C9C-BD0D31E2A4FF}"/>
                </a:ext>
              </a:extLst>
            </p:cNvPr>
            <p:cNvSpPr/>
            <p:nvPr/>
          </p:nvSpPr>
          <p:spPr>
            <a:xfrm>
              <a:off x="7315199" y="3528017"/>
              <a:ext cx="2438400" cy="2777892"/>
            </a:xfrm>
            <a:custGeom>
              <a:avLst/>
              <a:gdLst>
                <a:gd name="connsiteX0" fmla="*/ 0 w 2438400"/>
                <a:gd name="connsiteY0" fmla="*/ 0 h 2777892"/>
                <a:gd name="connsiteX1" fmla="*/ 2438400 w 2438400"/>
                <a:gd name="connsiteY1" fmla="*/ 0 h 2777892"/>
                <a:gd name="connsiteX2" fmla="*/ 2438400 w 2438400"/>
                <a:gd name="connsiteY2" fmla="*/ 2777892 h 2777892"/>
                <a:gd name="connsiteX3" fmla="*/ 0 w 2438400"/>
                <a:gd name="connsiteY3" fmla="*/ 2777892 h 2777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2777892">
                  <a:moveTo>
                    <a:pt x="0" y="0"/>
                  </a:moveTo>
                  <a:lnTo>
                    <a:pt x="2438400" y="0"/>
                  </a:lnTo>
                  <a:lnTo>
                    <a:pt x="2438400" y="2777892"/>
                  </a:lnTo>
                  <a:lnTo>
                    <a:pt x="0" y="2777892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731520" rIns="91440" rtlCol="0" anchor="ctr"/>
            <a:lstStyle/>
            <a:p>
              <a:pPr algn="ctr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egest. </a:t>
              </a: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CE841F4-7DA7-CDC1-E4F9-25DD6D04FF5D}"/>
                </a:ext>
              </a:extLst>
            </p:cNvPr>
            <p:cNvSpPr/>
            <p:nvPr/>
          </p:nvSpPr>
          <p:spPr>
            <a:xfrm>
              <a:off x="4876799" y="3528017"/>
              <a:ext cx="2438400" cy="2777892"/>
            </a:xfrm>
            <a:custGeom>
              <a:avLst/>
              <a:gdLst>
                <a:gd name="connsiteX0" fmla="*/ 0 w 2438400"/>
                <a:gd name="connsiteY0" fmla="*/ 0 h 2777892"/>
                <a:gd name="connsiteX1" fmla="*/ 2438400 w 2438400"/>
                <a:gd name="connsiteY1" fmla="*/ 0 h 2777892"/>
                <a:gd name="connsiteX2" fmla="*/ 2438400 w 2438400"/>
                <a:gd name="connsiteY2" fmla="*/ 2777892 h 2777892"/>
                <a:gd name="connsiteX3" fmla="*/ 0 w 2438400"/>
                <a:gd name="connsiteY3" fmla="*/ 2777892 h 2777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2777892">
                  <a:moveTo>
                    <a:pt x="0" y="0"/>
                  </a:moveTo>
                  <a:lnTo>
                    <a:pt x="2438400" y="0"/>
                  </a:lnTo>
                  <a:lnTo>
                    <a:pt x="2438400" y="2777892"/>
                  </a:lnTo>
                  <a:lnTo>
                    <a:pt x="0" y="277789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731520" rIns="91440" rtlCol="0" anchor="ctr"/>
            <a:lstStyle/>
            <a:p>
              <a:pPr algn="ctr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egest. </a:t>
              </a: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303C0D-E28E-72CA-D4AC-42C008E98E38}"/>
                </a:ext>
              </a:extLst>
            </p:cNvPr>
            <p:cNvSpPr/>
            <p:nvPr/>
          </p:nvSpPr>
          <p:spPr>
            <a:xfrm>
              <a:off x="2438398" y="3528017"/>
              <a:ext cx="2438400" cy="2777892"/>
            </a:xfrm>
            <a:custGeom>
              <a:avLst/>
              <a:gdLst>
                <a:gd name="connsiteX0" fmla="*/ 0 w 2438400"/>
                <a:gd name="connsiteY0" fmla="*/ 0 h 2777892"/>
                <a:gd name="connsiteX1" fmla="*/ 2438400 w 2438400"/>
                <a:gd name="connsiteY1" fmla="*/ 0 h 2777892"/>
                <a:gd name="connsiteX2" fmla="*/ 2438400 w 2438400"/>
                <a:gd name="connsiteY2" fmla="*/ 2777892 h 2777892"/>
                <a:gd name="connsiteX3" fmla="*/ 0 w 2438400"/>
                <a:gd name="connsiteY3" fmla="*/ 2777892 h 2777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2777892">
                  <a:moveTo>
                    <a:pt x="0" y="0"/>
                  </a:moveTo>
                  <a:lnTo>
                    <a:pt x="2438400" y="0"/>
                  </a:lnTo>
                  <a:lnTo>
                    <a:pt x="2438400" y="2777892"/>
                  </a:lnTo>
                  <a:lnTo>
                    <a:pt x="0" y="277789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731520" rIns="91440" rtlCol="0" anchor="ctr"/>
            <a:lstStyle/>
            <a:p>
              <a:pPr algn="ctr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egest. </a:t>
              </a:r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EDB0341-95F0-020B-03E5-49F00E2B0A4C}"/>
                </a:ext>
              </a:extLst>
            </p:cNvPr>
            <p:cNvSpPr/>
            <p:nvPr/>
          </p:nvSpPr>
          <p:spPr>
            <a:xfrm>
              <a:off x="-2" y="3528017"/>
              <a:ext cx="2438400" cy="2777892"/>
            </a:xfrm>
            <a:custGeom>
              <a:avLst/>
              <a:gdLst>
                <a:gd name="connsiteX0" fmla="*/ 0 w 2438400"/>
                <a:gd name="connsiteY0" fmla="*/ 0 h 2777892"/>
                <a:gd name="connsiteX1" fmla="*/ 2438400 w 2438400"/>
                <a:gd name="connsiteY1" fmla="*/ 0 h 2777892"/>
                <a:gd name="connsiteX2" fmla="*/ 2438400 w 2438400"/>
                <a:gd name="connsiteY2" fmla="*/ 2777892 h 2777892"/>
                <a:gd name="connsiteX3" fmla="*/ 0 w 2438400"/>
                <a:gd name="connsiteY3" fmla="*/ 2777892 h 2777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2777892">
                  <a:moveTo>
                    <a:pt x="0" y="0"/>
                  </a:moveTo>
                  <a:lnTo>
                    <a:pt x="2438400" y="0"/>
                  </a:lnTo>
                  <a:lnTo>
                    <a:pt x="2438400" y="2777892"/>
                  </a:lnTo>
                  <a:lnTo>
                    <a:pt x="0" y="277789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731520" rIns="91440" rtlCol="0" anchor="ctr"/>
            <a:lstStyle/>
            <a:p>
              <a:pPr algn="ctr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egest. </a:t>
              </a:r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76072BCD-CDF7-EC01-3FDA-96310CD4A13B}"/>
                </a:ext>
              </a:extLst>
            </p:cNvPr>
            <p:cNvSpPr/>
            <p:nvPr/>
          </p:nvSpPr>
          <p:spPr>
            <a:xfrm>
              <a:off x="7593263" y="2787357"/>
              <a:ext cx="4598736" cy="740662"/>
            </a:xfrm>
            <a:custGeom>
              <a:avLst/>
              <a:gdLst>
                <a:gd name="connsiteX0" fmla="*/ 0 w 4598736"/>
                <a:gd name="connsiteY0" fmla="*/ 0 h 740662"/>
                <a:gd name="connsiteX1" fmla="*/ 998176 w 4598736"/>
                <a:gd name="connsiteY1" fmla="*/ 0 h 740662"/>
                <a:gd name="connsiteX2" fmla="*/ 4598736 w 4598736"/>
                <a:gd name="connsiteY2" fmla="*/ 740662 h 740662"/>
                <a:gd name="connsiteX3" fmla="*/ 2160336 w 4598736"/>
                <a:gd name="connsiteY3" fmla="*/ 740662 h 74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98736" h="740662">
                  <a:moveTo>
                    <a:pt x="0" y="0"/>
                  </a:moveTo>
                  <a:lnTo>
                    <a:pt x="998176" y="0"/>
                  </a:lnTo>
                  <a:lnTo>
                    <a:pt x="4598736" y="740662"/>
                  </a:lnTo>
                  <a:lnTo>
                    <a:pt x="2160336" y="740662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E975394E-8ECA-9D36-6247-82C1AA907822}"/>
                </a:ext>
              </a:extLst>
            </p:cNvPr>
            <p:cNvSpPr/>
            <p:nvPr/>
          </p:nvSpPr>
          <p:spPr>
            <a:xfrm>
              <a:off x="4876798" y="2787355"/>
              <a:ext cx="2438400" cy="740662"/>
            </a:xfrm>
            <a:custGeom>
              <a:avLst/>
              <a:gdLst>
                <a:gd name="connsiteX0" fmla="*/ 720114 w 2438400"/>
                <a:gd name="connsiteY0" fmla="*/ 0 h 740662"/>
                <a:gd name="connsiteX1" fmla="*/ 1718289 w 2438400"/>
                <a:gd name="connsiteY1" fmla="*/ 0 h 740662"/>
                <a:gd name="connsiteX2" fmla="*/ 2438400 w 2438400"/>
                <a:gd name="connsiteY2" fmla="*/ 740662 h 740662"/>
                <a:gd name="connsiteX3" fmla="*/ 0 w 2438400"/>
                <a:gd name="connsiteY3" fmla="*/ 740662 h 74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740662">
                  <a:moveTo>
                    <a:pt x="720114" y="0"/>
                  </a:moveTo>
                  <a:lnTo>
                    <a:pt x="1718289" y="0"/>
                  </a:lnTo>
                  <a:lnTo>
                    <a:pt x="2438400" y="740662"/>
                  </a:lnTo>
                  <a:lnTo>
                    <a:pt x="0" y="740662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9A09520B-AE67-5CCA-6E10-742C173FF181}"/>
                </a:ext>
              </a:extLst>
            </p:cNvPr>
            <p:cNvSpPr/>
            <p:nvPr/>
          </p:nvSpPr>
          <p:spPr>
            <a:xfrm>
              <a:off x="-2" y="2787357"/>
              <a:ext cx="4598739" cy="740662"/>
            </a:xfrm>
            <a:custGeom>
              <a:avLst/>
              <a:gdLst>
                <a:gd name="connsiteX0" fmla="*/ 3600563 w 4598739"/>
                <a:gd name="connsiteY0" fmla="*/ 0 h 740662"/>
                <a:gd name="connsiteX1" fmla="*/ 4598739 w 4598739"/>
                <a:gd name="connsiteY1" fmla="*/ 0 h 740662"/>
                <a:gd name="connsiteX2" fmla="*/ 2438401 w 4598739"/>
                <a:gd name="connsiteY2" fmla="*/ 740662 h 740662"/>
                <a:gd name="connsiteX3" fmla="*/ 0 w 4598739"/>
                <a:gd name="connsiteY3" fmla="*/ 740662 h 74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98739" h="740662">
                  <a:moveTo>
                    <a:pt x="3600563" y="0"/>
                  </a:moveTo>
                  <a:lnTo>
                    <a:pt x="4598739" y="0"/>
                  </a:lnTo>
                  <a:lnTo>
                    <a:pt x="2438401" y="740662"/>
                  </a:lnTo>
                  <a:lnTo>
                    <a:pt x="0" y="740662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3" name="Graphic 2" descr="Database with solid fill">
            <a:extLst>
              <a:ext uri="{FF2B5EF4-FFF2-40B4-BE49-F238E27FC236}">
                <a16:creationId xmlns:a16="http://schemas.microsoft.com/office/drawing/2014/main" id="{5F4A1BD3-EDA2-6DA5-DDE8-C63ACA28BE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08973" y="3720222"/>
            <a:ext cx="774051" cy="774051"/>
          </a:xfrm>
          <a:prstGeom prst="rect">
            <a:avLst/>
          </a:prstGeom>
        </p:spPr>
      </p:pic>
      <p:pic>
        <p:nvPicPr>
          <p:cNvPr id="4" name="Graphic 3" descr="Lightbulb with solid fill">
            <a:extLst>
              <a:ext uri="{FF2B5EF4-FFF2-40B4-BE49-F238E27FC236}">
                <a16:creationId xmlns:a16="http://schemas.microsoft.com/office/drawing/2014/main" id="{7905ACAE-817B-3D77-BAB3-C79134BF6C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585774" y="3720222"/>
            <a:ext cx="774051" cy="774051"/>
          </a:xfrm>
          <a:prstGeom prst="rect">
            <a:avLst/>
          </a:prstGeom>
        </p:spPr>
      </p:pic>
      <p:pic>
        <p:nvPicPr>
          <p:cNvPr id="5" name="Graphic 4" descr="Chat with solid fill">
            <a:extLst>
              <a:ext uri="{FF2B5EF4-FFF2-40B4-BE49-F238E27FC236}">
                <a16:creationId xmlns:a16="http://schemas.microsoft.com/office/drawing/2014/main" id="{A984FEAC-B41E-1D65-88A9-83F51DB7F30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32173" y="3720222"/>
            <a:ext cx="774051" cy="774051"/>
          </a:xfrm>
          <a:prstGeom prst="rect">
            <a:avLst/>
          </a:prstGeom>
        </p:spPr>
      </p:pic>
      <p:pic>
        <p:nvPicPr>
          <p:cNvPr id="6" name="Graphic 5" descr="Shield Tick with solid fill">
            <a:extLst>
              <a:ext uri="{FF2B5EF4-FFF2-40B4-BE49-F238E27FC236}">
                <a16:creationId xmlns:a16="http://schemas.microsoft.com/office/drawing/2014/main" id="{EF0EC145-DB36-E6E6-EAA2-A16ECDAF063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270573" y="3720222"/>
            <a:ext cx="774051" cy="774051"/>
          </a:xfrm>
          <a:prstGeom prst="rect">
            <a:avLst/>
          </a:prstGeom>
        </p:spPr>
      </p:pic>
      <p:pic>
        <p:nvPicPr>
          <p:cNvPr id="7" name="Graphic 6" descr="Unlock with solid fill">
            <a:extLst>
              <a:ext uri="{FF2B5EF4-FFF2-40B4-BE49-F238E27FC236}">
                <a16:creationId xmlns:a16="http://schemas.microsoft.com/office/drawing/2014/main" id="{53B5C470-636E-8D63-E431-222F7FAD9A8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147373" y="3720222"/>
            <a:ext cx="774051" cy="77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089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8631</TotalTime>
  <Words>377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Up Convergence List – Slide Template</vt:lpstr>
      <vt:lpstr>Up Convergence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 Convergence List</dc:title>
  <dc:creator>PresentationGO.com</dc:creator>
  <dc:description>© Copyright PresentationGO.com - Do not distribute or sale without written permission.</dc:description>
  <cp:lastModifiedBy>Christophe Barroche</cp:lastModifiedBy>
  <cp:revision>24</cp:revision>
  <dcterms:created xsi:type="dcterms:W3CDTF">2014-11-26T05:14:11Z</dcterms:created>
  <dcterms:modified xsi:type="dcterms:W3CDTF">2023-11-01T01:44:46Z</dcterms:modified>
  <cp:category>Charts &amp; Diagrams</cp:category>
</cp:coreProperties>
</file>