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540"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54290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4/26/2021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Up &amp; Down 3D Arrows – Slide Template</a:t>
            </a:r>
          </a:p>
        </p:txBody>
      </p:sp>
      <p:sp>
        <p:nvSpPr>
          <p:cNvPr id="3" name="Shape">
            <a:extLst>
              <a:ext uri="{FF2B5EF4-FFF2-40B4-BE49-F238E27FC236}">
                <a16:creationId xmlns:a16="http://schemas.microsoft.com/office/drawing/2014/main" id="{1565A2B8-4EB7-4847-8A83-A37C75D0B228}"/>
              </a:ext>
            </a:extLst>
          </p:cNvPr>
          <p:cNvSpPr/>
          <p:nvPr/>
        </p:nvSpPr>
        <p:spPr>
          <a:xfrm>
            <a:off x="4967061" y="1153159"/>
            <a:ext cx="2307590" cy="1846581"/>
          </a:xfrm>
          <a:custGeom>
            <a:avLst/>
            <a:gdLst>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075 w 21600"/>
              <a:gd name="connsiteY4" fmla="*/ 420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372 w 21600"/>
              <a:gd name="connsiteY4" fmla="*/ 368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14634" y="16727"/>
                </a:moveTo>
                <a:lnTo>
                  <a:pt x="20994" y="21600"/>
                </a:lnTo>
                <a:lnTo>
                  <a:pt x="21600" y="16326"/>
                </a:lnTo>
                <a:lnTo>
                  <a:pt x="15418" y="10637"/>
                </a:lnTo>
                <a:lnTo>
                  <a:pt x="6372" y="3684"/>
                </a:lnTo>
                <a:lnTo>
                  <a:pt x="606" y="0"/>
                </a:lnTo>
                <a:lnTo>
                  <a:pt x="0" y="5289"/>
                </a:lnTo>
                <a:lnTo>
                  <a:pt x="1712" y="6596"/>
                </a:lnTo>
                <a:lnTo>
                  <a:pt x="14634" y="16727"/>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111A2CDF-3464-4754-8D04-506A1C5E7228}"/>
              </a:ext>
            </a:extLst>
          </p:cNvPr>
          <p:cNvSpPr/>
          <p:nvPr/>
        </p:nvSpPr>
        <p:spPr>
          <a:xfrm>
            <a:off x="4638675" y="2131060"/>
            <a:ext cx="1962150" cy="1703101"/>
          </a:xfrm>
          <a:custGeom>
            <a:avLst/>
            <a:gdLst/>
            <a:ahLst/>
            <a:cxnLst>
              <a:cxn ang="0">
                <a:pos x="wd2" y="hd2"/>
              </a:cxn>
              <a:cxn ang="5400000">
                <a:pos x="wd2" y="hd2"/>
              </a:cxn>
              <a:cxn ang="10800000">
                <a:pos x="wd2" y="hd2"/>
              </a:cxn>
              <a:cxn ang="16200000">
                <a:pos x="wd2" y="hd2"/>
              </a:cxn>
            </a:cxnLst>
            <a:rect l="0" t="0" r="r" b="b"/>
            <a:pathLst>
              <a:path w="21600" h="20749" extrusionOk="0">
                <a:moveTo>
                  <a:pt x="15518" y="17330"/>
                </a:moveTo>
                <a:cubicBezTo>
                  <a:pt x="15518" y="17330"/>
                  <a:pt x="15518" y="17360"/>
                  <a:pt x="15518" y="17407"/>
                </a:cubicBezTo>
                <a:cubicBezTo>
                  <a:pt x="15267" y="20099"/>
                  <a:pt x="12569" y="21600"/>
                  <a:pt x="10443" y="20238"/>
                </a:cubicBezTo>
                <a:cubicBezTo>
                  <a:pt x="2656" y="15241"/>
                  <a:pt x="42" y="11094"/>
                  <a:pt x="0" y="7798"/>
                </a:cubicBezTo>
                <a:lnTo>
                  <a:pt x="0" y="7798"/>
                </a:lnTo>
                <a:lnTo>
                  <a:pt x="0" y="7783"/>
                </a:lnTo>
                <a:cubicBezTo>
                  <a:pt x="0" y="7179"/>
                  <a:pt x="70" y="6607"/>
                  <a:pt x="224" y="6050"/>
                </a:cubicBezTo>
                <a:lnTo>
                  <a:pt x="713" y="2352"/>
                </a:lnTo>
                <a:lnTo>
                  <a:pt x="21600" y="0"/>
                </a:lnTo>
                <a:lnTo>
                  <a:pt x="20887" y="5493"/>
                </a:lnTo>
                <a:cubicBezTo>
                  <a:pt x="15323" y="7767"/>
                  <a:pt x="13058" y="9934"/>
                  <a:pt x="12443" y="11775"/>
                </a:cubicBezTo>
                <a:lnTo>
                  <a:pt x="12485" y="13724"/>
                </a:lnTo>
                <a:lnTo>
                  <a:pt x="13785" y="15875"/>
                </a:lnTo>
                <a:lnTo>
                  <a:pt x="15518" y="1733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999C4C7D-3F6C-4B4E-A1F2-18084A2AFEE4}"/>
              </a:ext>
            </a:extLst>
          </p:cNvPr>
          <p:cNvSpPr/>
          <p:nvPr/>
        </p:nvSpPr>
        <p:spPr>
          <a:xfrm>
            <a:off x="4702174" y="1153160"/>
            <a:ext cx="2710808" cy="2402840"/>
          </a:xfrm>
          <a:custGeom>
            <a:avLst/>
            <a:gdLst/>
            <a:ahLst/>
            <a:cxnLst>
              <a:cxn ang="0">
                <a:pos x="wd2" y="hd2"/>
              </a:cxn>
              <a:cxn ang="5400000">
                <a:pos x="wd2" y="hd2"/>
              </a:cxn>
              <a:cxn ang="10800000">
                <a:pos x="wd2" y="hd2"/>
              </a:cxn>
              <a:cxn ang="16200000">
                <a:pos x="wd2" y="hd2"/>
              </a:cxn>
            </a:cxnLst>
            <a:rect l="0" t="0" r="r" b="b"/>
            <a:pathLst>
              <a:path w="21504" h="21600" extrusionOk="0">
                <a:moveTo>
                  <a:pt x="2650" y="0"/>
                </a:moveTo>
                <a:lnTo>
                  <a:pt x="7284" y="3231"/>
                </a:lnTo>
                <a:cubicBezTo>
                  <a:pt x="7284" y="3231"/>
                  <a:pt x="5420" y="3836"/>
                  <a:pt x="3587" y="5069"/>
                </a:cubicBezTo>
                <a:cubicBezTo>
                  <a:pt x="2126" y="6039"/>
                  <a:pt x="675" y="7398"/>
                  <a:pt x="181" y="9156"/>
                </a:cubicBezTo>
                <a:cubicBezTo>
                  <a:pt x="181" y="9156"/>
                  <a:pt x="181" y="9156"/>
                  <a:pt x="181" y="9156"/>
                </a:cubicBezTo>
                <a:lnTo>
                  <a:pt x="0" y="10537"/>
                </a:lnTo>
                <a:cubicBezTo>
                  <a:pt x="10" y="10983"/>
                  <a:pt x="81" y="11439"/>
                  <a:pt x="222" y="11930"/>
                </a:cubicBezTo>
                <a:cubicBezTo>
                  <a:pt x="383" y="12467"/>
                  <a:pt x="635" y="13038"/>
                  <a:pt x="987" y="13631"/>
                </a:cubicBezTo>
                <a:cubicBezTo>
                  <a:pt x="2357" y="15903"/>
                  <a:pt x="5289" y="18552"/>
                  <a:pt x="10659" y="21577"/>
                </a:cubicBezTo>
                <a:cubicBezTo>
                  <a:pt x="10669" y="21589"/>
                  <a:pt x="10679" y="21589"/>
                  <a:pt x="10689" y="21600"/>
                </a:cubicBezTo>
                <a:cubicBezTo>
                  <a:pt x="10689" y="21600"/>
                  <a:pt x="9067" y="19830"/>
                  <a:pt x="8443" y="17501"/>
                </a:cubicBezTo>
                <a:cubicBezTo>
                  <a:pt x="7707" y="14716"/>
                  <a:pt x="8402" y="11131"/>
                  <a:pt x="15041" y="8814"/>
                </a:cubicBezTo>
                <a:lnTo>
                  <a:pt x="20431" y="12558"/>
                </a:lnTo>
                <a:lnTo>
                  <a:pt x="21489" y="4658"/>
                </a:lnTo>
                <a:cubicBezTo>
                  <a:pt x="21600" y="3825"/>
                  <a:pt x="21086" y="3037"/>
                  <a:pt x="20351" y="2911"/>
                </a:cubicBezTo>
                <a:lnTo>
                  <a:pt x="265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dirty="0"/>
          </a:p>
        </p:txBody>
      </p:sp>
      <p:sp>
        <p:nvSpPr>
          <p:cNvPr id="6" name="Shape">
            <a:extLst>
              <a:ext uri="{FF2B5EF4-FFF2-40B4-BE49-F238E27FC236}">
                <a16:creationId xmlns:a16="http://schemas.microsoft.com/office/drawing/2014/main" id="{24D82D3E-2AA3-4541-9E2D-8AC3D6E03C0B}"/>
              </a:ext>
            </a:extLst>
          </p:cNvPr>
          <p:cNvSpPr/>
          <p:nvPr/>
        </p:nvSpPr>
        <p:spPr>
          <a:xfrm>
            <a:off x="4913539" y="3858259"/>
            <a:ext cx="2307590" cy="1846581"/>
          </a:xfrm>
          <a:custGeom>
            <a:avLst/>
            <a:gdLst>
              <a:gd name="connsiteX0" fmla="*/ 6966 w 21600"/>
              <a:gd name="connsiteY0" fmla="*/ 4873 h 21600"/>
              <a:gd name="connsiteX1" fmla="*/ 606 w 21600"/>
              <a:gd name="connsiteY1" fmla="*/ 0 h 21600"/>
              <a:gd name="connsiteX2" fmla="*/ 0 w 21600"/>
              <a:gd name="connsiteY2" fmla="*/ 5274 h 21600"/>
              <a:gd name="connsiteX3" fmla="*/ 6360 w 21600"/>
              <a:gd name="connsiteY3" fmla="*/ 10146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 name="connsiteX0" fmla="*/ 6966 w 21600"/>
              <a:gd name="connsiteY0" fmla="*/ 4873 h 21600"/>
              <a:gd name="connsiteX1" fmla="*/ 606 w 21600"/>
              <a:gd name="connsiteY1" fmla="*/ 0 h 21600"/>
              <a:gd name="connsiteX2" fmla="*/ 0 w 21600"/>
              <a:gd name="connsiteY2" fmla="*/ 5274 h 21600"/>
              <a:gd name="connsiteX3" fmla="*/ 6360 w 21600"/>
              <a:gd name="connsiteY3" fmla="*/ 10369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6966" y="4873"/>
                </a:moveTo>
                <a:lnTo>
                  <a:pt x="606" y="0"/>
                </a:lnTo>
                <a:lnTo>
                  <a:pt x="0" y="5274"/>
                </a:lnTo>
                <a:lnTo>
                  <a:pt x="6360" y="10369"/>
                </a:lnTo>
                <a:lnTo>
                  <a:pt x="15436" y="17548"/>
                </a:lnTo>
                <a:lnTo>
                  <a:pt x="20994" y="21600"/>
                </a:lnTo>
                <a:lnTo>
                  <a:pt x="21600" y="16311"/>
                </a:lnTo>
                <a:lnTo>
                  <a:pt x="19888" y="15004"/>
                </a:lnTo>
                <a:lnTo>
                  <a:pt x="6966" y="4873"/>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948B419A-9A18-423B-9189-8916203B0CAB}"/>
              </a:ext>
            </a:extLst>
          </p:cNvPr>
          <p:cNvSpPr/>
          <p:nvPr/>
        </p:nvSpPr>
        <p:spPr>
          <a:xfrm>
            <a:off x="5591175" y="3032760"/>
            <a:ext cx="1962150" cy="1701831"/>
          </a:xfrm>
          <a:custGeom>
            <a:avLst/>
            <a:gdLst/>
            <a:ahLst/>
            <a:cxnLst>
              <a:cxn ang="0">
                <a:pos x="wd2" y="hd2"/>
              </a:cxn>
              <a:cxn ang="5400000">
                <a:pos x="wd2" y="hd2"/>
              </a:cxn>
              <a:cxn ang="10800000">
                <a:pos x="wd2" y="hd2"/>
              </a:cxn>
              <a:cxn ang="16200000">
                <a:pos x="wd2" y="hd2"/>
              </a:cxn>
            </a:cxnLst>
            <a:rect l="0" t="0" r="r" b="b"/>
            <a:pathLst>
              <a:path w="21600" h="20749" extrusionOk="0">
                <a:moveTo>
                  <a:pt x="6082" y="3423"/>
                </a:moveTo>
                <a:cubicBezTo>
                  <a:pt x="6082" y="3423"/>
                  <a:pt x="6082" y="3392"/>
                  <a:pt x="6082" y="3345"/>
                </a:cubicBezTo>
                <a:cubicBezTo>
                  <a:pt x="6333" y="651"/>
                  <a:pt x="9031" y="-851"/>
                  <a:pt x="11157" y="512"/>
                </a:cubicBezTo>
                <a:cubicBezTo>
                  <a:pt x="18944" y="5513"/>
                  <a:pt x="21558" y="9663"/>
                  <a:pt x="21600" y="12961"/>
                </a:cubicBezTo>
                <a:lnTo>
                  <a:pt x="21600" y="12961"/>
                </a:lnTo>
                <a:lnTo>
                  <a:pt x="21600" y="12976"/>
                </a:lnTo>
                <a:cubicBezTo>
                  <a:pt x="21600" y="13580"/>
                  <a:pt x="21530" y="14153"/>
                  <a:pt x="21376" y="14710"/>
                </a:cubicBezTo>
                <a:lnTo>
                  <a:pt x="20887" y="18411"/>
                </a:lnTo>
                <a:lnTo>
                  <a:pt x="0" y="20749"/>
                </a:lnTo>
                <a:lnTo>
                  <a:pt x="713" y="15252"/>
                </a:lnTo>
                <a:cubicBezTo>
                  <a:pt x="6277" y="12976"/>
                  <a:pt x="8542" y="10808"/>
                  <a:pt x="9157" y="8966"/>
                </a:cubicBezTo>
                <a:lnTo>
                  <a:pt x="9115" y="7015"/>
                </a:lnTo>
                <a:lnTo>
                  <a:pt x="7815" y="4863"/>
                </a:lnTo>
                <a:lnTo>
                  <a:pt x="6082" y="3423"/>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4256C247-CC5D-48F3-AE26-C570C5DA14FF}"/>
              </a:ext>
            </a:extLst>
          </p:cNvPr>
          <p:cNvSpPr/>
          <p:nvPr/>
        </p:nvSpPr>
        <p:spPr>
          <a:xfrm>
            <a:off x="4778374" y="3299460"/>
            <a:ext cx="2710807" cy="2402840"/>
          </a:xfrm>
          <a:custGeom>
            <a:avLst/>
            <a:gdLst/>
            <a:ahLst/>
            <a:cxnLst>
              <a:cxn ang="0">
                <a:pos x="wd2" y="hd2"/>
              </a:cxn>
              <a:cxn ang="5400000">
                <a:pos x="wd2" y="hd2"/>
              </a:cxn>
              <a:cxn ang="10800000">
                <a:pos x="wd2" y="hd2"/>
              </a:cxn>
              <a:cxn ang="16200000">
                <a:pos x="wd2" y="hd2"/>
              </a:cxn>
            </a:cxnLst>
            <a:rect l="0" t="0" r="r" b="b"/>
            <a:pathLst>
              <a:path w="21504" h="21600" extrusionOk="0">
                <a:moveTo>
                  <a:pt x="18854" y="21600"/>
                </a:moveTo>
                <a:lnTo>
                  <a:pt x="14220" y="18369"/>
                </a:lnTo>
                <a:cubicBezTo>
                  <a:pt x="14220" y="18369"/>
                  <a:pt x="16084" y="17764"/>
                  <a:pt x="17917" y="16531"/>
                </a:cubicBezTo>
                <a:cubicBezTo>
                  <a:pt x="19378" y="15561"/>
                  <a:pt x="20829" y="14202"/>
                  <a:pt x="21323" y="12444"/>
                </a:cubicBezTo>
                <a:cubicBezTo>
                  <a:pt x="21323" y="12444"/>
                  <a:pt x="21323" y="12444"/>
                  <a:pt x="21323" y="12444"/>
                </a:cubicBezTo>
                <a:lnTo>
                  <a:pt x="21504" y="11063"/>
                </a:lnTo>
                <a:cubicBezTo>
                  <a:pt x="21494" y="10617"/>
                  <a:pt x="21423" y="10161"/>
                  <a:pt x="21282" y="9670"/>
                </a:cubicBezTo>
                <a:cubicBezTo>
                  <a:pt x="21121" y="9133"/>
                  <a:pt x="20869" y="8562"/>
                  <a:pt x="20517" y="7969"/>
                </a:cubicBezTo>
                <a:cubicBezTo>
                  <a:pt x="19147" y="5697"/>
                  <a:pt x="16215" y="3048"/>
                  <a:pt x="10845" y="23"/>
                </a:cubicBezTo>
                <a:cubicBezTo>
                  <a:pt x="10835" y="11"/>
                  <a:pt x="10825" y="11"/>
                  <a:pt x="10815" y="0"/>
                </a:cubicBezTo>
                <a:cubicBezTo>
                  <a:pt x="10815" y="0"/>
                  <a:pt x="12437" y="1770"/>
                  <a:pt x="13061" y="4099"/>
                </a:cubicBezTo>
                <a:cubicBezTo>
                  <a:pt x="13797" y="6884"/>
                  <a:pt x="13102" y="10469"/>
                  <a:pt x="6463" y="12786"/>
                </a:cubicBezTo>
                <a:lnTo>
                  <a:pt x="1073" y="9042"/>
                </a:lnTo>
                <a:lnTo>
                  <a:pt x="15" y="16942"/>
                </a:lnTo>
                <a:cubicBezTo>
                  <a:pt x="-96" y="17775"/>
                  <a:pt x="418" y="18563"/>
                  <a:pt x="1153" y="18689"/>
                </a:cubicBezTo>
                <a:lnTo>
                  <a:pt x="18854" y="2160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pic>
        <p:nvPicPr>
          <p:cNvPr id="9" name="Graphic 8" descr="Lightbulb">
            <a:extLst>
              <a:ext uri="{FF2B5EF4-FFF2-40B4-BE49-F238E27FC236}">
                <a16:creationId xmlns:a16="http://schemas.microsoft.com/office/drawing/2014/main" id="{E35E2101-1AAE-4E68-91E8-46A8BA5C3A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3411" y="1924599"/>
            <a:ext cx="760599" cy="760599"/>
          </a:xfrm>
          <a:prstGeom prst="rect">
            <a:avLst/>
          </a:prstGeom>
        </p:spPr>
      </p:pic>
      <p:pic>
        <p:nvPicPr>
          <p:cNvPr id="10" name="Graphic 9" descr="Stopwatch">
            <a:extLst>
              <a:ext uri="{FF2B5EF4-FFF2-40B4-BE49-F238E27FC236}">
                <a16:creationId xmlns:a16="http://schemas.microsoft.com/office/drawing/2014/main" id="{3DE1096B-0373-44C6-843A-20975592A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60530" y="4068123"/>
            <a:ext cx="760599" cy="760599"/>
          </a:xfrm>
          <a:prstGeom prst="rect">
            <a:avLst/>
          </a:prstGeom>
          <a:effectLst>
            <a:outerShdw blurRad="50800" dist="38100" dir="2700000" algn="tl" rotWithShape="0">
              <a:prstClr val="black">
                <a:alpha val="40000"/>
              </a:prstClr>
            </a:outerShdw>
          </a:effectLst>
        </p:spPr>
      </p:pic>
      <p:grpSp>
        <p:nvGrpSpPr>
          <p:cNvPr id="11" name="Group 10">
            <a:extLst>
              <a:ext uri="{FF2B5EF4-FFF2-40B4-BE49-F238E27FC236}">
                <a16:creationId xmlns:a16="http://schemas.microsoft.com/office/drawing/2014/main" id="{5D4789FC-045C-4C32-9F9F-3B1F60737D36}"/>
              </a:ext>
            </a:extLst>
          </p:cNvPr>
          <p:cNvGrpSpPr/>
          <p:nvPr/>
        </p:nvGrpSpPr>
        <p:grpSpPr>
          <a:xfrm>
            <a:off x="8280441" y="1242150"/>
            <a:ext cx="2926080" cy="2736703"/>
            <a:chOff x="332936" y="2627766"/>
            <a:chExt cx="2926080" cy="2736703"/>
          </a:xfrm>
        </p:grpSpPr>
        <p:sp>
          <p:nvSpPr>
            <p:cNvPr id="12" name="TextBox 11">
              <a:extLst>
                <a:ext uri="{FF2B5EF4-FFF2-40B4-BE49-F238E27FC236}">
                  <a16:creationId xmlns:a16="http://schemas.microsoft.com/office/drawing/2014/main" id="{3B17C8F7-C70B-4C51-9C1F-82B4DB36A32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13" name="TextBox 12">
              <a:extLst>
                <a:ext uri="{FF2B5EF4-FFF2-40B4-BE49-F238E27FC236}">
                  <a16:creationId xmlns:a16="http://schemas.microsoft.com/office/drawing/2014/main" id="{70B307CD-E519-4C29-B275-1B66D53ADB4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C7E78100-2BFD-4D09-88E8-32722027AA3C}"/>
              </a:ext>
            </a:extLst>
          </p:cNvPr>
          <p:cNvGrpSpPr/>
          <p:nvPr/>
        </p:nvGrpSpPr>
        <p:grpSpPr>
          <a:xfrm>
            <a:off x="985479" y="3292909"/>
            <a:ext cx="2926080" cy="2736703"/>
            <a:chOff x="332936" y="2627766"/>
            <a:chExt cx="2926080" cy="2736703"/>
          </a:xfrm>
        </p:grpSpPr>
        <p:sp>
          <p:nvSpPr>
            <p:cNvPr id="15" name="TextBox 14">
              <a:extLst>
                <a:ext uri="{FF2B5EF4-FFF2-40B4-BE49-F238E27FC236}">
                  <a16:creationId xmlns:a16="http://schemas.microsoft.com/office/drawing/2014/main" id="{E9CB300D-1D9F-4F9F-BB50-B8DA6E76A39B}"/>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16" name="TextBox 15">
              <a:extLst>
                <a:ext uri="{FF2B5EF4-FFF2-40B4-BE49-F238E27FC236}">
                  <a16:creationId xmlns:a16="http://schemas.microsoft.com/office/drawing/2014/main" id="{E1C2FC0F-EEC7-43F1-8B3A-AACA59F885B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Up &amp; Down 3D Arrows – Slide Template</a:t>
            </a:r>
          </a:p>
        </p:txBody>
      </p:sp>
      <p:sp>
        <p:nvSpPr>
          <p:cNvPr id="3" name="Shape">
            <a:extLst>
              <a:ext uri="{FF2B5EF4-FFF2-40B4-BE49-F238E27FC236}">
                <a16:creationId xmlns:a16="http://schemas.microsoft.com/office/drawing/2014/main" id="{1565A2B8-4EB7-4847-8A83-A37C75D0B228}"/>
              </a:ext>
            </a:extLst>
          </p:cNvPr>
          <p:cNvSpPr/>
          <p:nvPr/>
        </p:nvSpPr>
        <p:spPr>
          <a:xfrm>
            <a:off x="4967061" y="1153159"/>
            <a:ext cx="2307590" cy="1846581"/>
          </a:xfrm>
          <a:custGeom>
            <a:avLst/>
            <a:gdLst>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075 w 21600"/>
              <a:gd name="connsiteY4" fmla="*/ 420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 name="connsiteX0" fmla="*/ 14634 w 21600"/>
              <a:gd name="connsiteY0" fmla="*/ 16727 h 21600"/>
              <a:gd name="connsiteX1" fmla="*/ 20994 w 21600"/>
              <a:gd name="connsiteY1" fmla="*/ 21600 h 21600"/>
              <a:gd name="connsiteX2" fmla="*/ 21600 w 21600"/>
              <a:gd name="connsiteY2" fmla="*/ 16326 h 21600"/>
              <a:gd name="connsiteX3" fmla="*/ 15418 w 21600"/>
              <a:gd name="connsiteY3" fmla="*/ 10637 h 21600"/>
              <a:gd name="connsiteX4" fmla="*/ 6372 w 21600"/>
              <a:gd name="connsiteY4" fmla="*/ 3684 h 21600"/>
              <a:gd name="connsiteX5" fmla="*/ 606 w 21600"/>
              <a:gd name="connsiteY5" fmla="*/ 0 h 21600"/>
              <a:gd name="connsiteX6" fmla="*/ 0 w 21600"/>
              <a:gd name="connsiteY6" fmla="*/ 5289 h 21600"/>
              <a:gd name="connsiteX7" fmla="*/ 1712 w 21600"/>
              <a:gd name="connsiteY7" fmla="*/ 6596 h 21600"/>
              <a:gd name="connsiteX8" fmla="*/ 14634 w 21600"/>
              <a:gd name="connsiteY8" fmla="*/ 16727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14634" y="16727"/>
                </a:moveTo>
                <a:lnTo>
                  <a:pt x="20994" y="21600"/>
                </a:lnTo>
                <a:lnTo>
                  <a:pt x="21600" y="16326"/>
                </a:lnTo>
                <a:lnTo>
                  <a:pt x="15418" y="10637"/>
                </a:lnTo>
                <a:lnTo>
                  <a:pt x="6372" y="3684"/>
                </a:lnTo>
                <a:lnTo>
                  <a:pt x="606" y="0"/>
                </a:lnTo>
                <a:lnTo>
                  <a:pt x="0" y="5289"/>
                </a:lnTo>
                <a:lnTo>
                  <a:pt x="1712" y="6596"/>
                </a:lnTo>
                <a:lnTo>
                  <a:pt x="14634" y="16727"/>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111A2CDF-3464-4754-8D04-506A1C5E7228}"/>
              </a:ext>
            </a:extLst>
          </p:cNvPr>
          <p:cNvSpPr/>
          <p:nvPr/>
        </p:nvSpPr>
        <p:spPr>
          <a:xfrm>
            <a:off x="4638675" y="2131060"/>
            <a:ext cx="1962150" cy="1703101"/>
          </a:xfrm>
          <a:custGeom>
            <a:avLst/>
            <a:gdLst/>
            <a:ahLst/>
            <a:cxnLst>
              <a:cxn ang="0">
                <a:pos x="wd2" y="hd2"/>
              </a:cxn>
              <a:cxn ang="5400000">
                <a:pos x="wd2" y="hd2"/>
              </a:cxn>
              <a:cxn ang="10800000">
                <a:pos x="wd2" y="hd2"/>
              </a:cxn>
              <a:cxn ang="16200000">
                <a:pos x="wd2" y="hd2"/>
              </a:cxn>
            </a:cxnLst>
            <a:rect l="0" t="0" r="r" b="b"/>
            <a:pathLst>
              <a:path w="21600" h="20749" extrusionOk="0">
                <a:moveTo>
                  <a:pt x="15518" y="17330"/>
                </a:moveTo>
                <a:cubicBezTo>
                  <a:pt x="15518" y="17330"/>
                  <a:pt x="15518" y="17360"/>
                  <a:pt x="15518" y="17407"/>
                </a:cubicBezTo>
                <a:cubicBezTo>
                  <a:pt x="15267" y="20099"/>
                  <a:pt x="12569" y="21600"/>
                  <a:pt x="10443" y="20238"/>
                </a:cubicBezTo>
                <a:cubicBezTo>
                  <a:pt x="2656" y="15241"/>
                  <a:pt x="42" y="11094"/>
                  <a:pt x="0" y="7798"/>
                </a:cubicBezTo>
                <a:lnTo>
                  <a:pt x="0" y="7798"/>
                </a:lnTo>
                <a:lnTo>
                  <a:pt x="0" y="7783"/>
                </a:lnTo>
                <a:cubicBezTo>
                  <a:pt x="0" y="7179"/>
                  <a:pt x="70" y="6607"/>
                  <a:pt x="224" y="6050"/>
                </a:cubicBezTo>
                <a:lnTo>
                  <a:pt x="713" y="2352"/>
                </a:lnTo>
                <a:lnTo>
                  <a:pt x="21600" y="0"/>
                </a:lnTo>
                <a:lnTo>
                  <a:pt x="20887" y="5493"/>
                </a:lnTo>
                <a:cubicBezTo>
                  <a:pt x="15323" y="7767"/>
                  <a:pt x="13058" y="9934"/>
                  <a:pt x="12443" y="11775"/>
                </a:cubicBezTo>
                <a:lnTo>
                  <a:pt x="12485" y="13724"/>
                </a:lnTo>
                <a:lnTo>
                  <a:pt x="13785" y="15875"/>
                </a:lnTo>
                <a:lnTo>
                  <a:pt x="15518" y="1733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999C4C7D-3F6C-4B4E-A1F2-18084A2AFEE4}"/>
              </a:ext>
            </a:extLst>
          </p:cNvPr>
          <p:cNvSpPr/>
          <p:nvPr/>
        </p:nvSpPr>
        <p:spPr>
          <a:xfrm>
            <a:off x="4702174" y="1153160"/>
            <a:ext cx="2710808" cy="2402840"/>
          </a:xfrm>
          <a:custGeom>
            <a:avLst/>
            <a:gdLst/>
            <a:ahLst/>
            <a:cxnLst>
              <a:cxn ang="0">
                <a:pos x="wd2" y="hd2"/>
              </a:cxn>
              <a:cxn ang="5400000">
                <a:pos x="wd2" y="hd2"/>
              </a:cxn>
              <a:cxn ang="10800000">
                <a:pos x="wd2" y="hd2"/>
              </a:cxn>
              <a:cxn ang="16200000">
                <a:pos x="wd2" y="hd2"/>
              </a:cxn>
            </a:cxnLst>
            <a:rect l="0" t="0" r="r" b="b"/>
            <a:pathLst>
              <a:path w="21504" h="21600" extrusionOk="0">
                <a:moveTo>
                  <a:pt x="2650" y="0"/>
                </a:moveTo>
                <a:lnTo>
                  <a:pt x="7284" y="3231"/>
                </a:lnTo>
                <a:cubicBezTo>
                  <a:pt x="7284" y="3231"/>
                  <a:pt x="5420" y="3836"/>
                  <a:pt x="3587" y="5069"/>
                </a:cubicBezTo>
                <a:cubicBezTo>
                  <a:pt x="2126" y="6039"/>
                  <a:pt x="675" y="7398"/>
                  <a:pt x="181" y="9156"/>
                </a:cubicBezTo>
                <a:cubicBezTo>
                  <a:pt x="181" y="9156"/>
                  <a:pt x="181" y="9156"/>
                  <a:pt x="181" y="9156"/>
                </a:cubicBezTo>
                <a:lnTo>
                  <a:pt x="0" y="10537"/>
                </a:lnTo>
                <a:cubicBezTo>
                  <a:pt x="10" y="10983"/>
                  <a:pt x="81" y="11439"/>
                  <a:pt x="222" y="11930"/>
                </a:cubicBezTo>
                <a:cubicBezTo>
                  <a:pt x="383" y="12467"/>
                  <a:pt x="635" y="13038"/>
                  <a:pt x="987" y="13631"/>
                </a:cubicBezTo>
                <a:cubicBezTo>
                  <a:pt x="2357" y="15903"/>
                  <a:pt x="5289" y="18552"/>
                  <a:pt x="10659" y="21577"/>
                </a:cubicBezTo>
                <a:cubicBezTo>
                  <a:pt x="10669" y="21589"/>
                  <a:pt x="10679" y="21589"/>
                  <a:pt x="10689" y="21600"/>
                </a:cubicBezTo>
                <a:cubicBezTo>
                  <a:pt x="10689" y="21600"/>
                  <a:pt x="9067" y="19830"/>
                  <a:pt x="8443" y="17501"/>
                </a:cubicBezTo>
                <a:cubicBezTo>
                  <a:pt x="7707" y="14716"/>
                  <a:pt x="8402" y="11131"/>
                  <a:pt x="15041" y="8814"/>
                </a:cubicBezTo>
                <a:lnTo>
                  <a:pt x="20431" y="12558"/>
                </a:lnTo>
                <a:lnTo>
                  <a:pt x="21489" y="4658"/>
                </a:lnTo>
                <a:cubicBezTo>
                  <a:pt x="21600" y="3825"/>
                  <a:pt x="21086" y="3037"/>
                  <a:pt x="20351" y="2911"/>
                </a:cubicBezTo>
                <a:lnTo>
                  <a:pt x="265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dirty="0"/>
          </a:p>
        </p:txBody>
      </p:sp>
      <p:sp>
        <p:nvSpPr>
          <p:cNvPr id="6" name="Shape">
            <a:extLst>
              <a:ext uri="{FF2B5EF4-FFF2-40B4-BE49-F238E27FC236}">
                <a16:creationId xmlns:a16="http://schemas.microsoft.com/office/drawing/2014/main" id="{24D82D3E-2AA3-4541-9E2D-8AC3D6E03C0B}"/>
              </a:ext>
            </a:extLst>
          </p:cNvPr>
          <p:cNvSpPr/>
          <p:nvPr/>
        </p:nvSpPr>
        <p:spPr>
          <a:xfrm>
            <a:off x="4913539" y="3858259"/>
            <a:ext cx="2307590" cy="1846581"/>
          </a:xfrm>
          <a:custGeom>
            <a:avLst/>
            <a:gdLst>
              <a:gd name="connsiteX0" fmla="*/ 6966 w 21600"/>
              <a:gd name="connsiteY0" fmla="*/ 4873 h 21600"/>
              <a:gd name="connsiteX1" fmla="*/ 606 w 21600"/>
              <a:gd name="connsiteY1" fmla="*/ 0 h 21600"/>
              <a:gd name="connsiteX2" fmla="*/ 0 w 21600"/>
              <a:gd name="connsiteY2" fmla="*/ 5274 h 21600"/>
              <a:gd name="connsiteX3" fmla="*/ 6360 w 21600"/>
              <a:gd name="connsiteY3" fmla="*/ 10146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 name="connsiteX0" fmla="*/ 6966 w 21600"/>
              <a:gd name="connsiteY0" fmla="*/ 4873 h 21600"/>
              <a:gd name="connsiteX1" fmla="*/ 606 w 21600"/>
              <a:gd name="connsiteY1" fmla="*/ 0 h 21600"/>
              <a:gd name="connsiteX2" fmla="*/ 0 w 21600"/>
              <a:gd name="connsiteY2" fmla="*/ 5274 h 21600"/>
              <a:gd name="connsiteX3" fmla="*/ 6360 w 21600"/>
              <a:gd name="connsiteY3" fmla="*/ 10369 h 21600"/>
              <a:gd name="connsiteX4" fmla="*/ 15436 w 21600"/>
              <a:gd name="connsiteY4" fmla="*/ 17548 h 21600"/>
              <a:gd name="connsiteX5" fmla="*/ 20994 w 21600"/>
              <a:gd name="connsiteY5" fmla="*/ 21600 h 21600"/>
              <a:gd name="connsiteX6" fmla="*/ 21600 w 21600"/>
              <a:gd name="connsiteY6" fmla="*/ 16311 h 21600"/>
              <a:gd name="connsiteX7" fmla="*/ 19888 w 21600"/>
              <a:gd name="connsiteY7" fmla="*/ 15004 h 21600"/>
              <a:gd name="connsiteX8" fmla="*/ 6966 w 21600"/>
              <a:gd name="connsiteY8" fmla="*/ 4873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00" h="21600" extrusionOk="0">
                <a:moveTo>
                  <a:pt x="6966" y="4873"/>
                </a:moveTo>
                <a:lnTo>
                  <a:pt x="606" y="0"/>
                </a:lnTo>
                <a:lnTo>
                  <a:pt x="0" y="5274"/>
                </a:lnTo>
                <a:lnTo>
                  <a:pt x="6360" y="10369"/>
                </a:lnTo>
                <a:lnTo>
                  <a:pt x="15436" y="17548"/>
                </a:lnTo>
                <a:lnTo>
                  <a:pt x="20994" y="21600"/>
                </a:lnTo>
                <a:lnTo>
                  <a:pt x="21600" y="16311"/>
                </a:lnTo>
                <a:lnTo>
                  <a:pt x="19888" y="15004"/>
                </a:lnTo>
                <a:lnTo>
                  <a:pt x="6966" y="4873"/>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948B419A-9A18-423B-9189-8916203B0CAB}"/>
              </a:ext>
            </a:extLst>
          </p:cNvPr>
          <p:cNvSpPr/>
          <p:nvPr/>
        </p:nvSpPr>
        <p:spPr>
          <a:xfrm>
            <a:off x="5591175" y="3032760"/>
            <a:ext cx="1962150" cy="1701831"/>
          </a:xfrm>
          <a:custGeom>
            <a:avLst/>
            <a:gdLst/>
            <a:ahLst/>
            <a:cxnLst>
              <a:cxn ang="0">
                <a:pos x="wd2" y="hd2"/>
              </a:cxn>
              <a:cxn ang="5400000">
                <a:pos x="wd2" y="hd2"/>
              </a:cxn>
              <a:cxn ang="10800000">
                <a:pos x="wd2" y="hd2"/>
              </a:cxn>
              <a:cxn ang="16200000">
                <a:pos x="wd2" y="hd2"/>
              </a:cxn>
            </a:cxnLst>
            <a:rect l="0" t="0" r="r" b="b"/>
            <a:pathLst>
              <a:path w="21600" h="20749" extrusionOk="0">
                <a:moveTo>
                  <a:pt x="6082" y="3423"/>
                </a:moveTo>
                <a:cubicBezTo>
                  <a:pt x="6082" y="3423"/>
                  <a:pt x="6082" y="3392"/>
                  <a:pt x="6082" y="3345"/>
                </a:cubicBezTo>
                <a:cubicBezTo>
                  <a:pt x="6333" y="651"/>
                  <a:pt x="9031" y="-851"/>
                  <a:pt x="11157" y="512"/>
                </a:cubicBezTo>
                <a:cubicBezTo>
                  <a:pt x="18944" y="5513"/>
                  <a:pt x="21558" y="9663"/>
                  <a:pt x="21600" y="12961"/>
                </a:cubicBezTo>
                <a:lnTo>
                  <a:pt x="21600" y="12961"/>
                </a:lnTo>
                <a:lnTo>
                  <a:pt x="21600" y="12976"/>
                </a:lnTo>
                <a:cubicBezTo>
                  <a:pt x="21600" y="13580"/>
                  <a:pt x="21530" y="14153"/>
                  <a:pt x="21376" y="14710"/>
                </a:cubicBezTo>
                <a:lnTo>
                  <a:pt x="20887" y="18411"/>
                </a:lnTo>
                <a:lnTo>
                  <a:pt x="0" y="20749"/>
                </a:lnTo>
                <a:lnTo>
                  <a:pt x="713" y="15252"/>
                </a:lnTo>
                <a:cubicBezTo>
                  <a:pt x="6277" y="12976"/>
                  <a:pt x="8542" y="10808"/>
                  <a:pt x="9157" y="8966"/>
                </a:cubicBezTo>
                <a:lnTo>
                  <a:pt x="9115" y="7015"/>
                </a:lnTo>
                <a:lnTo>
                  <a:pt x="7815" y="4863"/>
                </a:lnTo>
                <a:lnTo>
                  <a:pt x="6082" y="3423"/>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4256C247-CC5D-48F3-AE26-C570C5DA14FF}"/>
              </a:ext>
            </a:extLst>
          </p:cNvPr>
          <p:cNvSpPr/>
          <p:nvPr/>
        </p:nvSpPr>
        <p:spPr>
          <a:xfrm>
            <a:off x="4778374" y="3299460"/>
            <a:ext cx="2710807" cy="2402840"/>
          </a:xfrm>
          <a:custGeom>
            <a:avLst/>
            <a:gdLst/>
            <a:ahLst/>
            <a:cxnLst>
              <a:cxn ang="0">
                <a:pos x="wd2" y="hd2"/>
              </a:cxn>
              <a:cxn ang="5400000">
                <a:pos x="wd2" y="hd2"/>
              </a:cxn>
              <a:cxn ang="10800000">
                <a:pos x="wd2" y="hd2"/>
              </a:cxn>
              <a:cxn ang="16200000">
                <a:pos x="wd2" y="hd2"/>
              </a:cxn>
            </a:cxnLst>
            <a:rect l="0" t="0" r="r" b="b"/>
            <a:pathLst>
              <a:path w="21504" h="21600" extrusionOk="0">
                <a:moveTo>
                  <a:pt x="18854" y="21600"/>
                </a:moveTo>
                <a:lnTo>
                  <a:pt x="14220" y="18369"/>
                </a:lnTo>
                <a:cubicBezTo>
                  <a:pt x="14220" y="18369"/>
                  <a:pt x="16084" y="17764"/>
                  <a:pt x="17917" y="16531"/>
                </a:cubicBezTo>
                <a:cubicBezTo>
                  <a:pt x="19378" y="15561"/>
                  <a:pt x="20829" y="14202"/>
                  <a:pt x="21323" y="12444"/>
                </a:cubicBezTo>
                <a:cubicBezTo>
                  <a:pt x="21323" y="12444"/>
                  <a:pt x="21323" y="12444"/>
                  <a:pt x="21323" y="12444"/>
                </a:cubicBezTo>
                <a:lnTo>
                  <a:pt x="21504" y="11063"/>
                </a:lnTo>
                <a:cubicBezTo>
                  <a:pt x="21494" y="10617"/>
                  <a:pt x="21423" y="10161"/>
                  <a:pt x="21282" y="9670"/>
                </a:cubicBezTo>
                <a:cubicBezTo>
                  <a:pt x="21121" y="9133"/>
                  <a:pt x="20869" y="8562"/>
                  <a:pt x="20517" y="7969"/>
                </a:cubicBezTo>
                <a:cubicBezTo>
                  <a:pt x="19147" y="5697"/>
                  <a:pt x="16215" y="3048"/>
                  <a:pt x="10845" y="23"/>
                </a:cubicBezTo>
                <a:cubicBezTo>
                  <a:pt x="10835" y="11"/>
                  <a:pt x="10825" y="11"/>
                  <a:pt x="10815" y="0"/>
                </a:cubicBezTo>
                <a:cubicBezTo>
                  <a:pt x="10815" y="0"/>
                  <a:pt x="12437" y="1770"/>
                  <a:pt x="13061" y="4099"/>
                </a:cubicBezTo>
                <a:cubicBezTo>
                  <a:pt x="13797" y="6884"/>
                  <a:pt x="13102" y="10469"/>
                  <a:pt x="6463" y="12786"/>
                </a:cubicBezTo>
                <a:lnTo>
                  <a:pt x="1073" y="9042"/>
                </a:lnTo>
                <a:lnTo>
                  <a:pt x="15" y="16942"/>
                </a:lnTo>
                <a:cubicBezTo>
                  <a:pt x="-96" y="17775"/>
                  <a:pt x="418" y="18563"/>
                  <a:pt x="1153" y="18689"/>
                </a:cubicBezTo>
                <a:lnTo>
                  <a:pt x="18854" y="2160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pic>
        <p:nvPicPr>
          <p:cNvPr id="9" name="Graphic 8" descr="Lightbulb">
            <a:extLst>
              <a:ext uri="{FF2B5EF4-FFF2-40B4-BE49-F238E27FC236}">
                <a16:creationId xmlns:a16="http://schemas.microsoft.com/office/drawing/2014/main" id="{E35E2101-1AAE-4E68-91E8-46A8BA5C3A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3411" y="1924599"/>
            <a:ext cx="760599" cy="760599"/>
          </a:xfrm>
          <a:prstGeom prst="rect">
            <a:avLst/>
          </a:prstGeom>
        </p:spPr>
      </p:pic>
      <p:pic>
        <p:nvPicPr>
          <p:cNvPr id="10" name="Graphic 9" descr="Stopwatch">
            <a:extLst>
              <a:ext uri="{FF2B5EF4-FFF2-40B4-BE49-F238E27FC236}">
                <a16:creationId xmlns:a16="http://schemas.microsoft.com/office/drawing/2014/main" id="{3DE1096B-0373-44C6-843A-20975592A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60530" y="4068123"/>
            <a:ext cx="760599" cy="760599"/>
          </a:xfrm>
          <a:prstGeom prst="rect">
            <a:avLst/>
          </a:prstGeom>
          <a:effectLst>
            <a:outerShdw blurRad="50800" dist="38100" dir="2700000" algn="tl" rotWithShape="0">
              <a:prstClr val="black">
                <a:alpha val="40000"/>
              </a:prstClr>
            </a:outerShdw>
          </a:effectLst>
        </p:spPr>
      </p:pic>
      <p:grpSp>
        <p:nvGrpSpPr>
          <p:cNvPr id="11" name="Group 10">
            <a:extLst>
              <a:ext uri="{FF2B5EF4-FFF2-40B4-BE49-F238E27FC236}">
                <a16:creationId xmlns:a16="http://schemas.microsoft.com/office/drawing/2014/main" id="{5D4789FC-045C-4C32-9F9F-3B1F60737D36}"/>
              </a:ext>
            </a:extLst>
          </p:cNvPr>
          <p:cNvGrpSpPr/>
          <p:nvPr/>
        </p:nvGrpSpPr>
        <p:grpSpPr>
          <a:xfrm>
            <a:off x="8280441" y="1242150"/>
            <a:ext cx="2926080" cy="2736703"/>
            <a:chOff x="332936" y="2627766"/>
            <a:chExt cx="2926080" cy="2736703"/>
          </a:xfrm>
        </p:grpSpPr>
        <p:sp>
          <p:nvSpPr>
            <p:cNvPr id="12" name="TextBox 11">
              <a:extLst>
                <a:ext uri="{FF2B5EF4-FFF2-40B4-BE49-F238E27FC236}">
                  <a16:creationId xmlns:a16="http://schemas.microsoft.com/office/drawing/2014/main" id="{3B17C8F7-C70B-4C51-9C1F-82B4DB36A32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accent6"/>
                  </a:solidFill>
                </a:rPr>
                <a:t>Lorem Ipsum</a:t>
              </a:r>
            </a:p>
          </p:txBody>
        </p:sp>
        <p:sp>
          <p:nvSpPr>
            <p:cNvPr id="13" name="TextBox 12">
              <a:extLst>
                <a:ext uri="{FF2B5EF4-FFF2-40B4-BE49-F238E27FC236}">
                  <a16:creationId xmlns:a16="http://schemas.microsoft.com/office/drawing/2014/main" id="{70B307CD-E519-4C29-B275-1B66D53ADB4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C7E78100-2BFD-4D09-88E8-32722027AA3C}"/>
              </a:ext>
            </a:extLst>
          </p:cNvPr>
          <p:cNvGrpSpPr/>
          <p:nvPr/>
        </p:nvGrpSpPr>
        <p:grpSpPr>
          <a:xfrm>
            <a:off x="985479" y="3292909"/>
            <a:ext cx="2926080" cy="2736703"/>
            <a:chOff x="332936" y="2627766"/>
            <a:chExt cx="2926080" cy="2736703"/>
          </a:xfrm>
        </p:grpSpPr>
        <p:sp>
          <p:nvSpPr>
            <p:cNvPr id="15" name="TextBox 14">
              <a:extLst>
                <a:ext uri="{FF2B5EF4-FFF2-40B4-BE49-F238E27FC236}">
                  <a16:creationId xmlns:a16="http://schemas.microsoft.com/office/drawing/2014/main" id="{E9CB300D-1D9F-4F9F-BB50-B8DA6E76A39B}"/>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5">
                      <a:lumMod val="60000"/>
                      <a:lumOff val="40000"/>
                    </a:schemeClr>
                  </a:solidFill>
                </a:rPr>
                <a:t>Lorem Ipsum</a:t>
              </a:r>
            </a:p>
          </p:txBody>
        </p:sp>
        <p:sp>
          <p:nvSpPr>
            <p:cNvPr id="16" name="TextBox 15">
              <a:extLst>
                <a:ext uri="{FF2B5EF4-FFF2-40B4-BE49-F238E27FC236}">
                  <a16:creationId xmlns:a16="http://schemas.microsoft.com/office/drawing/2014/main" id="{E1C2FC0F-EEC7-43F1-8B3A-AACA59F885B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692241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8492</TotalTime>
  <Words>377</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Up &amp; Down 3D Arrows – Slide Template</vt:lpstr>
      <vt:lpstr>Up &amp; Down 3D Arrows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&amp; Down 3D Arrows</dc:title>
  <dc:creator>PresentationGO.com</dc:creator>
  <dc:description>© Copyright PresentationGO.com</dc:description>
  <dcterms:created xsi:type="dcterms:W3CDTF">2014-11-26T05:14:11Z</dcterms:created>
  <dcterms:modified xsi:type="dcterms:W3CDTF">2021-04-26T16:19:26Z</dcterms:modified>
  <cp:category>Charts &amp; Diagrams</cp:category>
</cp:coreProperties>
</file>