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51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Up &amp; Down Arrow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437E6AD-C2CC-40A6-BF4D-EA13A1046C18}"/>
              </a:ext>
            </a:extLst>
          </p:cNvPr>
          <p:cNvSpPr/>
          <p:nvPr/>
        </p:nvSpPr>
        <p:spPr>
          <a:xfrm>
            <a:off x="807661" y="1842063"/>
            <a:ext cx="1509587" cy="1983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490" extrusionOk="0">
                <a:moveTo>
                  <a:pt x="19043" y="12290"/>
                </a:moveTo>
                <a:lnTo>
                  <a:pt x="16747" y="12290"/>
                </a:lnTo>
                <a:cubicBezTo>
                  <a:pt x="15641" y="12290"/>
                  <a:pt x="14749" y="11579"/>
                  <a:pt x="14749" y="10698"/>
                </a:cubicBezTo>
                <a:lnTo>
                  <a:pt x="14749" y="2167"/>
                </a:lnTo>
                <a:cubicBezTo>
                  <a:pt x="14749" y="1354"/>
                  <a:pt x="14408" y="609"/>
                  <a:pt x="13813" y="0"/>
                </a:cubicBezTo>
                <a:cubicBezTo>
                  <a:pt x="13941" y="305"/>
                  <a:pt x="13983" y="609"/>
                  <a:pt x="13983" y="914"/>
                </a:cubicBezTo>
                <a:cubicBezTo>
                  <a:pt x="13983" y="2539"/>
                  <a:pt x="12325" y="3860"/>
                  <a:pt x="10284" y="3860"/>
                </a:cubicBezTo>
                <a:cubicBezTo>
                  <a:pt x="8243" y="3860"/>
                  <a:pt x="6585" y="2539"/>
                  <a:pt x="6585" y="914"/>
                </a:cubicBezTo>
                <a:cubicBezTo>
                  <a:pt x="6585" y="609"/>
                  <a:pt x="6670" y="271"/>
                  <a:pt x="6755" y="0"/>
                </a:cubicBezTo>
                <a:cubicBezTo>
                  <a:pt x="6160" y="609"/>
                  <a:pt x="5819" y="1354"/>
                  <a:pt x="5819" y="2167"/>
                </a:cubicBezTo>
                <a:lnTo>
                  <a:pt x="5819" y="10698"/>
                </a:lnTo>
                <a:cubicBezTo>
                  <a:pt x="5819" y="11579"/>
                  <a:pt x="4927" y="12290"/>
                  <a:pt x="3821" y="12290"/>
                </a:cubicBezTo>
                <a:lnTo>
                  <a:pt x="1525" y="12290"/>
                </a:lnTo>
                <a:cubicBezTo>
                  <a:pt x="164" y="12290"/>
                  <a:pt x="-516" y="13610"/>
                  <a:pt x="462" y="14355"/>
                </a:cubicBezTo>
                <a:lnTo>
                  <a:pt x="4034" y="17131"/>
                </a:lnTo>
                <a:lnTo>
                  <a:pt x="9178" y="21160"/>
                </a:lnTo>
                <a:cubicBezTo>
                  <a:pt x="9774" y="21600"/>
                  <a:pt x="10709" y="21600"/>
                  <a:pt x="11304" y="21160"/>
                </a:cubicBezTo>
                <a:lnTo>
                  <a:pt x="16449" y="17131"/>
                </a:lnTo>
                <a:lnTo>
                  <a:pt x="20021" y="14355"/>
                </a:lnTo>
                <a:cubicBezTo>
                  <a:pt x="21084" y="13610"/>
                  <a:pt x="20404" y="12290"/>
                  <a:pt x="19043" y="1229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0739A7-0796-4579-8B14-A4755B5396DA}"/>
              </a:ext>
            </a:extLst>
          </p:cNvPr>
          <p:cNvSpPr txBox="1"/>
          <p:nvPr/>
        </p:nvSpPr>
        <p:spPr>
          <a:xfrm>
            <a:off x="1108124" y="2867488"/>
            <a:ext cx="90866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34" name="Graphic 33" descr="Basketball">
            <a:extLst>
              <a:ext uri="{FF2B5EF4-FFF2-40B4-BE49-F238E27FC236}">
                <a16:creationId xmlns:a16="http://schemas.microsoft.com/office/drawing/2014/main" id="{48AC6465-2A3E-4FA3-AAA3-34465F458F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88179" y="1769325"/>
            <a:ext cx="348551" cy="348551"/>
          </a:xfrm>
          <a:prstGeom prst="rect">
            <a:avLst/>
          </a:prstGeom>
        </p:spPr>
      </p:pic>
      <p:sp>
        <p:nvSpPr>
          <p:cNvPr id="9" name="Shape">
            <a:extLst>
              <a:ext uri="{FF2B5EF4-FFF2-40B4-BE49-F238E27FC236}">
                <a16:creationId xmlns:a16="http://schemas.microsoft.com/office/drawing/2014/main" id="{53B2482F-0193-45E7-B232-4DA687CD6BEE}"/>
              </a:ext>
            </a:extLst>
          </p:cNvPr>
          <p:cNvSpPr/>
          <p:nvPr/>
        </p:nvSpPr>
        <p:spPr>
          <a:xfrm>
            <a:off x="6828840" y="3029431"/>
            <a:ext cx="1505412" cy="19865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6" h="21490" extrusionOk="0">
                <a:moveTo>
                  <a:pt x="20100" y="7124"/>
                </a:moveTo>
                <a:lnTo>
                  <a:pt x="16514" y="4352"/>
                </a:lnTo>
                <a:lnTo>
                  <a:pt x="11349" y="329"/>
                </a:lnTo>
                <a:cubicBezTo>
                  <a:pt x="10752" y="-110"/>
                  <a:pt x="9812" y="-110"/>
                  <a:pt x="9215" y="329"/>
                </a:cubicBezTo>
                <a:lnTo>
                  <a:pt x="4050" y="4352"/>
                </a:lnTo>
                <a:lnTo>
                  <a:pt x="464" y="7124"/>
                </a:lnTo>
                <a:cubicBezTo>
                  <a:pt x="-518" y="7867"/>
                  <a:pt x="165" y="9186"/>
                  <a:pt x="1531" y="9186"/>
                </a:cubicBezTo>
                <a:lnTo>
                  <a:pt x="3836" y="9186"/>
                </a:lnTo>
                <a:cubicBezTo>
                  <a:pt x="4946" y="9186"/>
                  <a:pt x="5842" y="9896"/>
                  <a:pt x="5842" y="10775"/>
                </a:cubicBezTo>
                <a:lnTo>
                  <a:pt x="5842" y="19293"/>
                </a:lnTo>
                <a:cubicBezTo>
                  <a:pt x="5842" y="20138"/>
                  <a:pt x="6227" y="20882"/>
                  <a:pt x="6824" y="21490"/>
                </a:cubicBezTo>
                <a:cubicBezTo>
                  <a:pt x="6696" y="21186"/>
                  <a:pt x="6611" y="20848"/>
                  <a:pt x="6611" y="20476"/>
                </a:cubicBezTo>
                <a:cubicBezTo>
                  <a:pt x="6611" y="18853"/>
                  <a:pt x="8276" y="17535"/>
                  <a:pt x="10325" y="17535"/>
                </a:cubicBezTo>
                <a:cubicBezTo>
                  <a:pt x="12374" y="17535"/>
                  <a:pt x="14039" y="18853"/>
                  <a:pt x="14039" y="20476"/>
                </a:cubicBezTo>
                <a:cubicBezTo>
                  <a:pt x="14039" y="20848"/>
                  <a:pt x="13953" y="21186"/>
                  <a:pt x="13825" y="21490"/>
                </a:cubicBezTo>
                <a:cubicBezTo>
                  <a:pt x="14423" y="20882"/>
                  <a:pt x="14807" y="20104"/>
                  <a:pt x="14807" y="19293"/>
                </a:cubicBezTo>
                <a:lnTo>
                  <a:pt x="14807" y="10775"/>
                </a:lnTo>
                <a:cubicBezTo>
                  <a:pt x="14807" y="9896"/>
                  <a:pt x="15703" y="9186"/>
                  <a:pt x="16813" y="9186"/>
                </a:cubicBezTo>
                <a:lnTo>
                  <a:pt x="19118" y="9186"/>
                </a:lnTo>
                <a:cubicBezTo>
                  <a:pt x="20399" y="9186"/>
                  <a:pt x="21082" y="7867"/>
                  <a:pt x="20100" y="7124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4067DCC-66CB-43C6-8C26-FC023BDD3301}"/>
              </a:ext>
            </a:extLst>
          </p:cNvPr>
          <p:cNvSpPr txBox="1"/>
          <p:nvPr/>
        </p:nvSpPr>
        <p:spPr>
          <a:xfrm>
            <a:off x="7127216" y="3314593"/>
            <a:ext cx="90866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5" name="Graphic 34" descr="Scissors">
            <a:extLst>
              <a:ext uri="{FF2B5EF4-FFF2-40B4-BE49-F238E27FC236}">
                <a16:creationId xmlns:a16="http://schemas.microsoft.com/office/drawing/2014/main" id="{DEC97C78-17C8-4592-ABB5-B01ADB7F7A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07271" y="4740125"/>
            <a:ext cx="348551" cy="348551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ED1169E0-4582-4547-9908-AD25E9E089C9}"/>
              </a:ext>
            </a:extLst>
          </p:cNvPr>
          <p:cNvSpPr/>
          <p:nvPr/>
        </p:nvSpPr>
        <p:spPr>
          <a:xfrm>
            <a:off x="2013565" y="3029431"/>
            <a:ext cx="1505414" cy="19865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6" h="21490" extrusionOk="0">
                <a:moveTo>
                  <a:pt x="20100" y="7124"/>
                </a:moveTo>
                <a:lnTo>
                  <a:pt x="16514" y="4352"/>
                </a:lnTo>
                <a:lnTo>
                  <a:pt x="11349" y="329"/>
                </a:lnTo>
                <a:cubicBezTo>
                  <a:pt x="10752" y="-110"/>
                  <a:pt x="9812" y="-110"/>
                  <a:pt x="9215" y="329"/>
                </a:cubicBezTo>
                <a:lnTo>
                  <a:pt x="4050" y="4352"/>
                </a:lnTo>
                <a:lnTo>
                  <a:pt x="464" y="7124"/>
                </a:lnTo>
                <a:cubicBezTo>
                  <a:pt x="-518" y="7867"/>
                  <a:pt x="165" y="9186"/>
                  <a:pt x="1531" y="9186"/>
                </a:cubicBezTo>
                <a:lnTo>
                  <a:pt x="3836" y="9186"/>
                </a:lnTo>
                <a:cubicBezTo>
                  <a:pt x="4946" y="9186"/>
                  <a:pt x="5842" y="9896"/>
                  <a:pt x="5842" y="10775"/>
                </a:cubicBezTo>
                <a:lnTo>
                  <a:pt x="5842" y="19293"/>
                </a:lnTo>
                <a:cubicBezTo>
                  <a:pt x="5842" y="20138"/>
                  <a:pt x="6227" y="20882"/>
                  <a:pt x="6824" y="21490"/>
                </a:cubicBezTo>
                <a:cubicBezTo>
                  <a:pt x="6696" y="21186"/>
                  <a:pt x="6611" y="20848"/>
                  <a:pt x="6611" y="20476"/>
                </a:cubicBezTo>
                <a:cubicBezTo>
                  <a:pt x="6611" y="18853"/>
                  <a:pt x="8276" y="17535"/>
                  <a:pt x="10325" y="17535"/>
                </a:cubicBezTo>
                <a:cubicBezTo>
                  <a:pt x="12374" y="17535"/>
                  <a:pt x="14039" y="18853"/>
                  <a:pt x="14039" y="20476"/>
                </a:cubicBezTo>
                <a:cubicBezTo>
                  <a:pt x="14039" y="20848"/>
                  <a:pt x="13953" y="21186"/>
                  <a:pt x="13825" y="21490"/>
                </a:cubicBezTo>
                <a:cubicBezTo>
                  <a:pt x="14423" y="20882"/>
                  <a:pt x="14807" y="20104"/>
                  <a:pt x="14807" y="19293"/>
                </a:cubicBezTo>
                <a:lnTo>
                  <a:pt x="14807" y="10775"/>
                </a:lnTo>
                <a:cubicBezTo>
                  <a:pt x="14807" y="9896"/>
                  <a:pt x="15703" y="9186"/>
                  <a:pt x="16813" y="9186"/>
                </a:cubicBezTo>
                <a:lnTo>
                  <a:pt x="19118" y="9186"/>
                </a:lnTo>
                <a:cubicBezTo>
                  <a:pt x="20399" y="9186"/>
                  <a:pt x="21082" y="7867"/>
                  <a:pt x="20100" y="712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3A2FB0-64D8-431A-B186-922D5B7401CA}"/>
              </a:ext>
            </a:extLst>
          </p:cNvPr>
          <p:cNvSpPr txBox="1"/>
          <p:nvPr/>
        </p:nvSpPr>
        <p:spPr>
          <a:xfrm>
            <a:off x="2311942" y="3314593"/>
            <a:ext cx="90866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36" name="Graphic 35" descr="Planet">
            <a:extLst>
              <a:ext uri="{FF2B5EF4-FFF2-40B4-BE49-F238E27FC236}">
                <a16:creationId xmlns:a16="http://schemas.microsoft.com/office/drawing/2014/main" id="{7BABF2A2-8E60-4430-8D5A-349F12C42F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91997" y="4740125"/>
            <a:ext cx="348551" cy="348551"/>
          </a:xfrm>
          <a:prstGeom prst="rect">
            <a:avLst/>
          </a:prstGeom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652D27E1-47D4-447E-A6FD-A81F6CD74A6E}"/>
              </a:ext>
            </a:extLst>
          </p:cNvPr>
          <p:cNvSpPr/>
          <p:nvPr/>
        </p:nvSpPr>
        <p:spPr>
          <a:xfrm>
            <a:off x="4421203" y="3029431"/>
            <a:ext cx="1505414" cy="19865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6" h="21490" extrusionOk="0">
                <a:moveTo>
                  <a:pt x="20100" y="7124"/>
                </a:moveTo>
                <a:lnTo>
                  <a:pt x="16514" y="4352"/>
                </a:lnTo>
                <a:lnTo>
                  <a:pt x="11349" y="329"/>
                </a:lnTo>
                <a:cubicBezTo>
                  <a:pt x="10752" y="-110"/>
                  <a:pt x="9812" y="-110"/>
                  <a:pt x="9215" y="329"/>
                </a:cubicBezTo>
                <a:lnTo>
                  <a:pt x="4050" y="4352"/>
                </a:lnTo>
                <a:lnTo>
                  <a:pt x="464" y="7124"/>
                </a:lnTo>
                <a:cubicBezTo>
                  <a:pt x="-518" y="7867"/>
                  <a:pt x="165" y="9186"/>
                  <a:pt x="1531" y="9186"/>
                </a:cubicBezTo>
                <a:lnTo>
                  <a:pt x="3836" y="9186"/>
                </a:lnTo>
                <a:cubicBezTo>
                  <a:pt x="4946" y="9186"/>
                  <a:pt x="5842" y="9896"/>
                  <a:pt x="5842" y="10775"/>
                </a:cubicBezTo>
                <a:lnTo>
                  <a:pt x="5842" y="19293"/>
                </a:lnTo>
                <a:cubicBezTo>
                  <a:pt x="5842" y="20138"/>
                  <a:pt x="6227" y="20882"/>
                  <a:pt x="6824" y="21490"/>
                </a:cubicBezTo>
                <a:cubicBezTo>
                  <a:pt x="6696" y="21186"/>
                  <a:pt x="6611" y="20848"/>
                  <a:pt x="6611" y="20476"/>
                </a:cubicBezTo>
                <a:cubicBezTo>
                  <a:pt x="6611" y="18853"/>
                  <a:pt x="8276" y="17535"/>
                  <a:pt x="10325" y="17535"/>
                </a:cubicBezTo>
                <a:cubicBezTo>
                  <a:pt x="12374" y="17535"/>
                  <a:pt x="14039" y="18853"/>
                  <a:pt x="14039" y="20476"/>
                </a:cubicBezTo>
                <a:cubicBezTo>
                  <a:pt x="14039" y="20848"/>
                  <a:pt x="13953" y="21186"/>
                  <a:pt x="13825" y="21490"/>
                </a:cubicBezTo>
                <a:cubicBezTo>
                  <a:pt x="14423" y="20882"/>
                  <a:pt x="14807" y="20104"/>
                  <a:pt x="14807" y="19293"/>
                </a:cubicBezTo>
                <a:lnTo>
                  <a:pt x="14807" y="10775"/>
                </a:lnTo>
                <a:cubicBezTo>
                  <a:pt x="14807" y="9896"/>
                  <a:pt x="15703" y="9186"/>
                  <a:pt x="16813" y="9186"/>
                </a:cubicBezTo>
                <a:lnTo>
                  <a:pt x="19118" y="9186"/>
                </a:lnTo>
                <a:cubicBezTo>
                  <a:pt x="20399" y="9186"/>
                  <a:pt x="21082" y="7867"/>
                  <a:pt x="20100" y="712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6A56DF-163F-458D-9336-BBE66CC5ED9E}"/>
              </a:ext>
            </a:extLst>
          </p:cNvPr>
          <p:cNvSpPr txBox="1"/>
          <p:nvPr/>
        </p:nvSpPr>
        <p:spPr>
          <a:xfrm>
            <a:off x="4719579" y="3314593"/>
            <a:ext cx="90866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37" name="Graphic 36" descr="GMO">
            <a:extLst>
              <a:ext uri="{FF2B5EF4-FFF2-40B4-BE49-F238E27FC236}">
                <a16:creationId xmlns:a16="http://schemas.microsoft.com/office/drawing/2014/main" id="{09E0000E-129A-465D-928E-20AEEA64AAA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99634" y="4740125"/>
            <a:ext cx="348551" cy="348551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BDDB2A74-0002-4739-95B3-23D797F023FF}"/>
              </a:ext>
            </a:extLst>
          </p:cNvPr>
          <p:cNvSpPr/>
          <p:nvPr/>
        </p:nvSpPr>
        <p:spPr>
          <a:xfrm>
            <a:off x="3215296" y="1842063"/>
            <a:ext cx="1509590" cy="1983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490" extrusionOk="0">
                <a:moveTo>
                  <a:pt x="19043" y="12290"/>
                </a:moveTo>
                <a:lnTo>
                  <a:pt x="16747" y="12290"/>
                </a:lnTo>
                <a:cubicBezTo>
                  <a:pt x="15641" y="12290"/>
                  <a:pt x="14749" y="11579"/>
                  <a:pt x="14749" y="10698"/>
                </a:cubicBezTo>
                <a:lnTo>
                  <a:pt x="14749" y="2167"/>
                </a:lnTo>
                <a:cubicBezTo>
                  <a:pt x="14749" y="1354"/>
                  <a:pt x="14408" y="609"/>
                  <a:pt x="13813" y="0"/>
                </a:cubicBezTo>
                <a:cubicBezTo>
                  <a:pt x="13941" y="305"/>
                  <a:pt x="13983" y="609"/>
                  <a:pt x="13983" y="914"/>
                </a:cubicBezTo>
                <a:cubicBezTo>
                  <a:pt x="13983" y="2539"/>
                  <a:pt x="12325" y="3860"/>
                  <a:pt x="10284" y="3860"/>
                </a:cubicBezTo>
                <a:cubicBezTo>
                  <a:pt x="8243" y="3860"/>
                  <a:pt x="6585" y="2539"/>
                  <a:pt x="6585" y="914"/>
                </a:cubicBezTo>
                <a:cubicBezTo>
                  <a:pt x="6585" y="609"/>
                  <a:pt x="6670" y="271"/>
                  <a:pt x="6755" y="0"/>
                </a:cubicBezTo>
                <a:cubicBezTo>
                  <a:pt x="6160" y="609"/>
                  <a:pt x="5819" y="1354"/>
                  <a:pt x="5819" y="2167"/>
                </a:cubicBezTo>
                <a:lnTo>
                  <a:pt x="5819" y="10698"/>
                </a:lnTo>
                <a:cubicBezTo>
                  <a:pt x="5819" y="11579"/>
                  <a:pt x="4927" y="12290"/>
                  <a:pt x="3821" y="12290"/>
                </a:cubicBezTo>
                <a:lnTo>
                  <a:pt x="1525" y="12290"/>
                </a:lnTo>
                <a:cubicBezTo>
                  <a:pt x="164" y="12290"/>
                  <a:pt x="-516" y="13610"/>
                  <a:pt x="462" y="14355"/>
                </a:cubicBezTo>
                <a:lnTo>
                  <a:pt x="4034" y="17131"/>
                </a:lnTo>
                <a:lnTo>
                  <a:pt x="9178" y="21160"/>
                </a:lnTo>
                <a:cubicBezTo>
                  <a:pt x="9774" y="21600"/>
                  <a:pt x="10709" y="21600"/>
                  <a:pt x="11304" y="21160"/>
                </a:cubicBezTo>
                <a:lnTo>
                  <a:pt x="16449" y="17131"/>
                </a:lnTo>
                <a:lnTo>
                  <a:pt x="20021" y="14355"/>
                </a:lnTo>
                <a:cubicBezTo>
                  <a:pt x="21084" y="13610"/>
                  <a:pt x="20404" y="12290"/>
                  <a:pt x="19043" y="1229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47A3EE-8AE0-466E-B467-72BB06343351}"/>
              </a:ext>
            </a:extLst>
          </p:cNvPr>
          <p:cNvSpPr txBox="1"/>
          <p:nvPr/>
        </p:nvSpPr>
        <p:spPr>
          <a:xfrm>
            <a:off x="3515761" y="2867488"/>
            <a:ext cx="90866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38" name="Graphic 37" descr="Mathematics">
            <a:extLst>
              <a:ext uri="{FF2B5EF4-FFF2-40B4-BE49-F238E27FC236}">
                <a16:creationId xmlns:a16="http://schemas.microsoft.com/office/drawing/2014/main" id="{6198E727-55D2-4B40-A889-F8114B62141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95816" y="1769325"/>
            <a:ext cx="348551" cy="348551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71DA963D-4F8B-45FD-A510-67139D72F102}"/>
              </a:ext>
            </a:extLst>
          </p:cNvPr>
          <p:cNvSpPr/>
          <p:nvPr/>
        </p:nvSpPr>
        <p:spPr>
          <a:xfrm>
            <a:off x="5622933" y="1842063"/>
            <a:ext cx="1509590" cy="1983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490" extrusionOk="0">
                <a:moveTo>
                  <a:pt x="19043" y="12290"/>
                </a:moveTo>
                <a:lnTo>
                  <a:pt x="16747" y="12290"/>
                </a:lnTo>
                <a:cubicBezTo>
                  <a:pt x="15641" y="12290"/>
                  <a:pt x="14749" y="11579"/>
                  <a:pt x="14749" y="10698"/>
                </a:cubicBezTo>
                <a:lnTo>
                  <a:pt x="14749" y="2167"/>
                </a:lnTo>
                <a:cubicBezTo>
                  <a:pt x="14749" y="1354"/>
                  <a:pt x="14408" y="609"/>
                  <a:pt x="13813" y="0"/>
                </a:cubicBezTo>
                <a:cubicBezTo>
                  <a:pt x="13941" y="305"/>
                  <a:pt x="13983" y="609"/>
                  <a:pt x="13983" y="914"/>
                </a:cubicBezTo>
                <a:cubicBezTo>
                  <a:pt x="13983" y="2539"/>
                  <a:pt x="12325" y="3860"/>
                  <a:pt x="10284" y="3860"/>
                </a:cubicBezTo>
                <a:cubicBezTo>
                  <a:pt x="8243" y="3860"/>
                  <a:pt x="6585" y="2539"/>
                  <a:pt x="6585" y="914"/>
                </a:cubicBezTo>
                <a:cubicBezTo>
                  <a:pt x="6585" y="609"/>
                  <a:pt x="6670" y="271"/>
                  <a:pt x="6755" y="0"/>
                </a:cubicBezTo>
                <a:cubicBezTo>
                  <a:pt x="6160" y="609"/>
                  <a:pt x="5819" y="1354"/>
                  <a:pt x="5819" y="2167"/>
                </a:cubicBezTo>
                <a:lnTo>
                  <a:pt x="5819" y="10698"/>
                </a:lnTo>
                <a:cubicBezTo>
                  <a:pt x="5819" y="11579"/>
                  <a:pt x="4927" y="12290"/>
                  <a:pt x="3821" y="12290"/>
                </a:cubicBezTo>
                <a:lnTo>
                  <a:pt x="1525" y="12290"/>
                </a:lnTo>
                <a:cubicBezTo>
                  <a:pt x="164" y="12290"/>
                  <a:pt x="-516" y="13610"/>
                  <a:pt x="462" y="14355"/>
                </a:cubicBezTo>
                <a:lnTo>
                  <a:pt x="4034" y="17131"/>
                </a:lnTo>
                <a:lnTo>
                  <a:pt x="9178" y="21160"/>
                </a:lnTo>
                <a:cubicBezTo>
                  <a:pt x="9774" y="21600"/>
                  <a:pt x="10709" y="21600"/>
                  <a:pt x="11304" y="21160"/>
                </a:cubicBezTo>
                <a:lnTo>
                  <a:pt x="16449" y="17131"/>
                </a:lnTo>
                <a:lnTo>
                  <a:pt x="20021" y="14355"/>
                </a:lnTo>
                <a:cubicBezTo>
                  <a:pt x="21084" y="13610"/>
                  <a:pt x="20404" y="12290"/>
                  <a:pt x="19043" y="1229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602B2C-6B8C-436D-9777-A6E8533BB91C}"/>
              </a:ext>
            </a:extLst>
          </p:cNvPr>
          <p:cNvSpPr txBox="1"/>
          <p:nvPr/>
        </p:nvSpPr>
        <p:spPr>
          <a:xfrm>
            <a:off x="5923398" y="2867488"/>
            <a:ext cx="90866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9" name="Graphic 38" descr="Flag">
            <a:extLst>
              <a:ext uri="{FF2B5EF4-FFF2-40B4-BE49-F238E27FC236}">
                <a16:creationId xmlns:a16="http://schemas.microsoft.com/office/drawing/2014/main" id="{4E3EEAD2-46B1-4013-8109-065F72E4536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203453" y="1769325"/>
            <a:ext cx="348551" cy="348551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E53CC873-8B2C-42C3-87AF-C8376A964606}"/>
              </a:ext>
            </a:extLst>
          </p:cNvPr>
          <p:cNvSpPr txBox="1"/>
          <p:nvPr/>
        </p:nvSpPr>
        <p:spPr>
          <a:xfrm>
            <a:off x="919499" y="3970567"/>
            <a:ext cx="1282692" cy="85408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5D28E2-6C66-4ED9-B926-745648CE2152}"/>
              </a:ext>
            </a:extLst>
          </p:cNvPr>
          <p:cNvSpPr txBox="1"/>
          <p:nvPr/>
        </p:nvSpPr>
        <p:spPr>
          <a:xfrm>
            <a:off x="3328745" y="3970567"/>
            <a:ext cx="1282692" cy="85408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938CF7C-6050-44DF-828B-38B07D84425F}"/>
              </a:ext>
            </a:extLst>
          </p:cNvPr>
          <p:cNvSpPr txBox="1"/>
          <p:nvPr/>
        </p:nvSpPr>
        <p:spPr>
          <a:xfrm>
            <a:off x="5736382" y="3970567"/>
            <a:ext cx="1282692" cy="85408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E373FCF-73D0-479D-8FB6-39B20ED89E56}"/>
              </a:ext>
            </a:extLst>
          </p:cNvPr>
          <p:cNvSpPr txBox="1"/>
          <p:nvPr/>
        </p:nvSpPr>
        <p:spPr>
          <a:xfrm>
            <a:off x="2124926" y="1952952"/>
            <a:ext cx="1282692" cy="85408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B165DB1-872E-4B53-BE33-F0E4D90484E9}"/>
              </a:ext>
            </a:extLst>
          </p:cNvPr>
          <p:cNvSpPr txBox="1"/>
          <p:nvPr/>
        </p:nvSpPr>
        <p:spPr>
          <a:xfrm>
            <a:off x="4532563" y="1952952"/>
            <a:ext cx="1282692" cy="85408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8AF43A-7BF0-4A95-BD9C-39B61DCFEE96}"/>
              </a:ext>
            </a:extLst>
          </p:cNvPr>
          <p:cNvSpPr txBox="1"/>
          <p:nvPr/>
        </p:nvSpPr>
        <p:spPr>
          <a:xfrm>
            <a:off x="6940200" y="1952952"/>
            <a:ext cx="1282692" cy="85408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Up &amp; Down Arrow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437E6AD-C2CC-40A6-BF4D-EA13A1046C18}"/>
              </a:ext>
            </a:extLst>
          </p:cNvPr>
          <p:cNvSpPr/>
          <p:nvPr/>
        </p:nvSpPr>
        <p:spPr>
          <a:xfrm>
            <a:off x="807661" y="1842063"/>
            <a:ext cx="1509587" cy="1983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490" extrusionOk="0">
                <a:moveTo>
                  <a:pt x="19043" y="12290"/>
                </a:moveTo>
                <a:lnTo>
                  <a:pt x="16747" y="12290"/>
                </a:lnTo>
                <a:cubicBezTo>
                  <a:pt x="15641" y="12290"/>
                  <a:pt x="14749" y="11579"/>
                  <a:pt x="14749" y="10698"/>
                </a:cubicBezTo>
                <a:lnTo>
                  <a:pt x="14749" y="2167"/>
                </a:lnTo>
                <a:cubicBezTo>
                  <a:pt x="14749" y="1354"/>
                  <a:pt x="14408" y="609"/>
                  <a:pt x="13813" y="0"/>
                </a:cubicBezTo>
                <a:cubicBezTo>
                  <a:pt x="13941" y="305"/>
                  <a:pt x="13983" y="609"/>
                  <a:pt x="13983" y="914"/>
                </a:cubicBezTo>
                <a:cubicBezTo>
                  <a:pt x="13983" y="2539"/>
                  <a:pt x="12325" y="3860"/>
                  <a:pt x="10284" y="3860"/>
                </a:cubicBezTo>
                <a:cubicBezTo>
                  <a:pt x="8243" y="3860"/>
                  <a:pt x="6585" y="2539"/>
                  <a:pt x="6585" y="914"/>
                </a:cubicBezTo>
                <a:cubicBezTo>
                  <a:pt x="6585" y="609"/>
                  <a:pt x="6670" y="271"/>
                  <a:pt x="6755" y="0"/>
                </a:cubicBezTo>
                <a:cubicBezTo>
                  <a:pt x="6160" y="609"/>
                  <a:pt x="5819" y="1354"/>
                  <a:pt x="5819" y="2167"/>
                </a:cubicBezTo>
                <a:lnTo>
                  <a:pt x="5819" y="10698"/>
                </a:lnTo>
                <a:cubicBezTo>
                  <a:pt x="5819" y="11579"/>
                  <a:pt x="4927" y="12290"/>
                  <a:pt x="3821" y="12290"/>
                </a:cubicBezTo>
                <a:lnTo>
                  <a:pt x="1525" y="12290"/>
                </a:lnTo>
                <a:cubicBezTo>
                  <a:pt x="164" y="12290"/>
                  <a:pt x="-516" y="13610"/>
                  <a:pt x="462" y="14355"/>
                </a:cubicBezTo>
                <a:lnTo>
                  <a:pt x="4034" y="17131"/>
                </a:lnTo>
                <a:lnTo>
                  <a:pt x="9178" y="21160"/>
                </a:lnTo>
                <a:cubicBezTo>
                  <a:pt x="9774" y="21600"/>
                  <a:pt x="10709" y="21600"/>
                  <a:pt x="11304" y="21160"/>
                </a:cubicBezTo>
                <a:lnTo>
                  <a:pt x="16449" y="17131"/>
                </a:lnTo>
                <a:lnTo>
                  <a:pt x="20021" y="14355"/>
                </a:lnTo>
                <a:cubicBezTo>
                  <a:pt x="21084" y="13610"/>
                  <a:pt x="20404" y="12290"/>
                  <a:pt x="19043" y="1229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0739A7-0796-4579-8B14-A4755B5396DA}"/>
              </a:ext>
            </a:extLst>
          </p:cNvPr>
          <p:cNvSpPr txBox="1"/>
          <p:nvPr/>
        </p:nvSpPr>
        <p:spPr>
          <a:xfrm>
            <a:off x="1108124" y="2867488"/>
            <a:ext cx="90866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34" name="Graphic 33" descr="Basketball">
            <a:extLst>
              <a:ext uri="{FF2B5EF4-FFF2-40B4-BE49-F238E27FC236}">
                <a16:creationId xmlns:a16="http://schemas.microsoft.com/office/drawing/2014/main" id="{48AC6465-2A3E-4FA3-AAA3-34465F458F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88179" y="1769325"/>
            <a:ext cx="348551" cy="348551"/>
          </a:xfrm>
          <a:prstGeom prst="rect">
            <a:avLst/>
          </a:prstGeom>
        </p:spPr>
      </p:pic>
      <p:sp>
        <p:nvSpPr>
          <p:cNvPr id="9" name="Shape">
            <a:extLst>
              <a:ext uri="{FF2B5EF4-FFF2-40B4-BE49-F238E27FC236}">
                <a16:creationId xmlns:a16="http://schemas.microsoft.com/office/drawing/2014/main" id="{53B2482F-0193-45E7-B232-4DA687CD6BEE}"/>
              </a:ext>
            </a:extLst>
          </p:cNvPr>
          <p:cNvSpPr/>
          <p:nvPr/>
        </p:nvSpPr>
        <p:spPr>
          <a:xfrm>
            <a:off x="6828840" y="3029431"/>
            <a:ext cx="1505412" cy="19865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6" h="21490" extrusionOk="0">
                <a:moveTo>
                  <a:pt x="20100" y="7124"/>
                </a:moveTo>
                <a:lnTo>
                  <a:pt x="16514" y="4352"/>
                </a:lnTo>
                <a:lnTo>
                  <a:pt x="11349" y="329"/>
                </a:lnTo>
                <a:cubicBezTo>
                  <a:pt x="10752" y="-110"/>
                  <a:pt x="9812" y="-110"/>
                  <a:pt x="9215" y="329"/>
                </a:cubicBezTo>
                <a:lnTo>
                  <a:pt x="4050" y="4352"/>
                </a:lnTo>
                <a:lnTo>
                  <a:pt x="464" y="7124"/>
                </a:lnTo>
                <a:cubicBezTo>
                  <a:pt x="-518" y="7867"/>
                  <a:pt x="165" y="9186"/>
                  <a:pt x="1531" y="9186"/>
                </a:cubicBezTo>
                <a:lnTo>
                  <a:pt x="3836" y="9186"/>
                </a:lnTo>
                <a:cubicBezTo>
                  <a:pt x="4946" y="9186"/>
                  <a:pt x="5842" y="9896"/>
                  <a:pt x="5842" y="10775"/>
                </a:cubicBezTo>
                <a:lnTo>
                  <a:pt x="5842" y="19293"/>
                </a:lnTo>
                <a:cubicBezTo>
                  <a:pt x="5842" y="20138"/>
                  <a:pt x="6227" y="20882"/>
                  <a:pt x="6824" y="21490"/>
                </a:cubicBezTo>
                <a:cubicBezTo>
                  <a:pt x="6696" y="21186"/>
                  <a:pt x="6611" y="20848"/>
                  <a:pt x="6611" y="20476"/>
                </a:cubicBezTo>
                <a:cubicBezTo>
                  <a:pt x="6611" y="18853"/>
                  <a:pt x="8276" y="17535"/>
                  <a:pt x="10325" y="17535"/>
                </a:cubicBezTo>
                <a:cubicBezTo>
                  <a:pt x="12374" y="17535"/>
                  <a:pt x="14039" y="18853"/>
                  <a:pt x="14039" y="20476"/>
                </a:cubicBezTo>
                <a:cubicBezTo>
                  <a:pt x="14039" y="20848"/>
                  <a:pt x="13953" y="21186"/>
                  <a:pt x="13825" y="21490"/>
                </a:cubicBezTo>
                <a:cubicBezTo>
                  <a:pt x="14423" y="20882"/>
                  <a:pt x="14807" y="20104"/>
                  <a:pt x="14807" y="19293"/>
                </a:cubicBezTo>
                <a:lnTo>
                  <a:pt x="14807" y="10775"/>
                </a:lnTo>
                <a:cubicBezTo>
                  <a:pt x="14807" y="9896"/>
                  <a:pt x="15703" y="9186"/>
                  <a:pt x="16813" y="9186"/>
                </a:cubicBezTo>
                <a:lnTo>
                  <a:pt x="19118" y="9186"/>
                </a:lnTo>
                <a:cubicBezTo>
                  <a:pt x="20399" y="9186"/>
                  <a:pt x="21082" y="7867"/>
                  <a:pt x="20100" y="712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4067DCC-66CB-43C6-8C26-FC023BDD3301}"/>
              </a:ext>
            </a:extLst>
          </p:cNvPr>
          <p:cNvSpPr txBox="1"/>
          <p:nvPr/>
        </p:nvSpPr>
        <p:spPr>
          <a:xfrm>
            <a:off x="7127216" y="3314593"/>
            <a:ext cx="90866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5" name="Graphic 34" descr="Scissors">
            <a:extLst>
              <a:ext uri="{FF2B5EF4-FFF2-40B4-BE49-F238E27FC236}">
                <a16:creationId xmlns:a16="http://schemas.microsoft.com/office/drawing/2014/main" id="{DEC97C78-17C8-4592-ABB5-B01ADB7F7A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07271" y="4740125"/>
            <a:ext cx="348551" cy="348551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ED1169E0-4582-4547-9908-AD25E9E089C9}"/>
              </a:ext>
            </a:extLst>
          </p:cNvPr>
          <p:cNvSpPr/>
          <p:nvPr/>
        </p:nvSpPr>
        <p:spPr>
          <a:xfrm>
            <a:off x="2013565" y="3029431"/>
            <a:ext cx="1505414" cy="19865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6" h="21490" extrusionOk="0">
                <a:moveTo>
                  <a:pt x="20100" y="7124"/>
                </a:moveTo>
                <a:lnTo>
                  <a:pt x="16514" y="4352"/>
                </a:lnTo>
                <a:lnTo>
                  <a:pt x="11349" y="329"/>
                </a:lnTo>
                <a:cubicBezTo>
                  <a:pt x="10752" y="-110"/>
                  <a:pt x="9812" y="-110"/>
                  <a:pt x="9215" y="329"/>
                </a:cubicBezTo>
                <a:lnTo>
                  <a:pt x="4050" y="4352"/>
                </a:lnTo>
                <a:lnTo>
                  <a:pt x="464" y="7124"/>
                </a:lnTo>
                <a:cubicBezTo>
                  <a:pt x="-518" y="7867"/>
                  <a:pt x="165" y="9186"/>
                  <a:pt x="1531" y="9186"/>
                </a:cubicBezTo>
                <a:lnTo>
                  <a:pt x="3836" y="9186"/>
                </a:lnTo>
                <a:cubicBezTo>
                  <a:pt x="4946" y="9186"/>
                  <a:pt x="5842" y="9896"/>
                  <a:pt x="5842" y="10775"/>
                </a:cubicBezTo>
                <a:lnTo>
                  <a:pt x="5842" y="19293"/>
                </a:lnTo>
                <a:cubicBezTo>
                  <a:pt x="5842" y="20138"/>
                  <a:pt x="6227" y="20882"/>
                  <a:pt x="6824" y="21490"/>
                </a:cubicBezTo>
                <a:cubicBezTo>
                  <a:pt x="6696" y="21186"/>
                  <a:pt x="6611" y="20848"/>
                  <a:pt x="6611" y="20476"/>
                </a:cubicBezTo>
                <a:cubicBezTo>
                  <a:pt x="6611" y="18853"/>
                  <a:pt x="8276" y="17535"/>
                  <a:pt x="10325" y="17535"/>
                </a:cubicBezTo>
                <a:cubicBezTo>
                  <a:pt x="12374" y="17535"/>
                  <a:pt x="14039" y="18853"/>
                  <a:pt x="14039" y="20476"/>
                </a:cubicBezTo>
                <a:cubicBezTo>
                  <a:pt x="14039" y="20848"/>
                  <a:pt x="13953" y="21186"/>
                  <a:pt x="13825" y="21490"/>
                </a:cubicBezTo>
                <a:cubicBezTo>
                  <a:pt x="14423" y="20882"/>
                  <a:pt x="14807" y="20104"/>
                  <a:pt x="14807" y="19293"/>
                </a:cubicBezTo>
                <a:lnTo>
                  <a:pt x="14807" y="10775"/>
                </a:lnTo>
                <a:cubicBezTo>
                  <a:pt x="14807" y="9896"/>
                  <a:pt x="15703" y="9186"/>
                  <a:pt x="16813" y="9186"/>
                </a:cubicBezTo>
                <a:lnTo>
                  <a:pt x="19118" y="9186"/>
                </a:lnTo>
                <a:cubicBezTo>
                  <a:pt x="20399" y="9186"/>
                  <a:pt x="21082" y="7867"/>
                  <a:pt x="20100" y="712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3A2FB0-64D8-431A-B186-922D5B7401CA}"/>
              </a:ext>
            </a:extLst>
          </p:cNvPr>
          <p:cNvSpPr txBox="1"/>
          <p:nvPr/>
        </p:nvSpPr>
        <p:spPr>
          <a:xfrm>
            <a:off x="2311942" y="3314593"/>
            <a:ext cx="90866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36" name="Graphic 35" descr="Planet">
            <a:extLst>
              <a:ext uri="{FF2B5EF4-FFF2-40B4-BE49-F238E27FC236}">
                <a16:creationId xmlns:a16="http://schemas.microsoft.com/office/drawing/2014/main" id="{7BABF2A2-8E60-4430-8D5A-349F12C42F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91997" y="4740125"/>
            <a:ext cx="348551" cy="348551"/>
          </a:xfrm>
          <a:prstGeom prst="rect">
            <a:avLst/>
          </a:prstGeom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652D27E1-47D4-447E-A6FD-A81F6CD74A6E}"/>
              </a:ext>
            </a:extLst>
          </p:cNvPr>
          <p:cNvSpPr/>
          <p:nvPr/>
        </p:nvSpPr>
        <p:spPr>
          <a:xfrm>
            <a:off x="4421203" y="3029431"/>
            <a:ext cx="1505414" cy="19865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6" h="21490" extrusionOk="0">
                <a:moveTo>
                  <a:pt x="20100" y="7124"/>
                </a:moveTo>
                <a:lnTo>
                  <a:pt x="16514" y="4352"/>
                </a:lnTo>
                <a:lnTo>
                  <a:pt x="11349" y="329"/>
                </a:lnTo>
                <a:cubicBezTo>
                  <a:pt x="10752" y="-110"/>
                  <a:pt x="9812" y="-110"/>
                  <a:pt x="9215" y="329"/>
                </a:cubicBezTo>
                <a:lnTo>
                  <a:pt x="4050" y="4352"/>
                </a:lnTo>
                <a:lnTo>
                  <a:pt x="464" y="7124"/>
                </a:lnTo>
                <a:cubicBezTo>
                  <a:pt x="-518" y="7867"/>
                  <a:pt x="165" y="9186"/>
                  <a:pt x="1531" y="9186"/>
                </a:cubicBezTo>
                <a:lnTo>
                  <a:pt x="3836" y="9186"/>
                </a:lnTo>
                <a:cubicBezTo>
                  <a:pt x="4946" y="9186"/>
                  <a:pt x="5842" y="9896"/>
                  <a:pt x="5842" y="10775"/>
                </a:cubicBezTo>
                <a:lnTo>
                  <a:pt x="5842" y="19293"/>
                </a:lnTo>
                <a:cubicBezTo>
                  <a:pt x="5842" y="20138"/>
                  <a:pt x="6227" y="20882"/>
                  <a:pt x="6824" y="21490"/>
                </a:cubicBezTo>
                <a:cubicBezTo>
                  <a:pt x="6696" y="21186"/>
                  <a:pt x="6611" y="20848"/>
                  <a:pt x="6611" y="20476"/>
                </a:cubicBezTo>
                <a:cubicBezTo>
                  <a:pt x="6611" y="18853"/>
                  <a:pt x="8276" y="17535"/>
                  <a:pt x="10325" y="17535"/>
                </a:cubicBezTo>
                <a:cubicBezTo>
                  <a:pt x="12374" y="17535"/>
                  <a:pt x="14039" y="18853"/>
                  <a:pt x="14039" y="20476"/>
                </a:cubicBezTo>
                <a:cubicBezTo>
                  <a:pt x="14039" y="20848"/>
                  <a:pt x="13953" y="21186"/>
                  <a:pt x="13825" y="21490"/>
                </a:cubicBezTo>
                <a:cubicBezTo>
                  <a:pt x="14423" y="20882"/>
                  <a:pt x="14807" y="20104"/>
                  <a:pt x="14807" y="19293"/>
                </a:cubicBezTo>
                <a:lnTo>
                  <a:pt x="14807" y="10775"/>
                </a:lnTo>
                <a:cubicBezTo>
                  <a:pt x="14807" y="9896"/>
                  <a:pt x="15703" y="9186"/>
                  <a:pt x="16813" y="9186"/>
                </a:cubicBezTo>
                <a:lnTo>
                  <a:pt x="19118" y="9186"/>
                </a:lnTo>
                <a:cubicBezTo>
                  <a:pt x="20399" y="9186"/>
                  <a:pt x="21082" y="7867"/>
                  <a:pt x="20100" y="712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6A56DF-163F-458D-9336-BBE66CC5ED9E}"/>
              </a:ext>
            </a:extLst>
          </p:cNvPr>
          <p:cNvSpPr txBox="1"/>
          <p:nvPr/>
        </p:nvSpPr>
        <p:spPr>
          <a:xfrm>
            <a:off x="4719579" y="3314593"/>
            <a:ext cx="90866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37" name="Graphic 36" descr="GMO">
            <a:extLst>
              <a:ext uri="{FF2B5EF4-FFF2-40B4-BE49-F238E27FC236}">
                <a16:creationId xmlns:a16="http://schemas.microsoft.com/office/drawing/2014/main" id="{09E0000E-129A-465D-928E-20AEEA64AAA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99634" y="4740125"/>
            <a:ext cx="348551" cy="348551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BDDB2A74-0002-4739-95B3-23D797F023FF}"/>
              </a:ext>
            </a:extLst>
          </p:cNvPr>
          <p:cNvSpPr/>
          <p:nvPr/>
        </p:nvSpPr>
        <p:spPr>
          <a:xfrm>
            <a:off x="3215296" y="1842063"/>
            <a:ext cx="1509590" cy="1983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490" extrusionOk="0">
                <a:moveTo>
                  <a:pt x="19043" y="12290"/>
                </a:moveTo>
                <a:lnTo>
                  <a:pt x="16747" y="12290"/>
                </a:lnTo>
                <a:cubicBezTo>
                  <a:pt x="15641" y="12290"/>
                  <a:pt x="14749" y="11579"/>
                  <a:pt x="14749" y="10698"/>
                </a:cubicBezTo>
                <a:lnTo>
                  <a:pt x="14749" y="2167"/>
                </a:lnTo>
                <a:cubicBezTo>
                  <a:pt x="14749" y="1354"/>
                  <a:pt x="14408" y="609"/>
                  <a:pt x="13813" y="0"/>
                </a:cubicBezTo>
                <a:cubicBezTo>
                  <a:pt x="13941" y="305"/>
                  <a:pt x="13983" y="609"/>
                  <a:pt x="13983" y="914"/>
                </a:cubicBezTo>
                <a:cubicBezTo>
                  <a:pt x="13983" y="2539"/>
                  <a:pt x="12325" y="3860"/>
                  <a:pt x="10284" y="3860"/>
                </a:cubicBezTo>
                <a:cubicBezTo>
                  <a:pt x="8243" y="3860"/>
                  <a:pt x="6585" y="2539"/>
                  <a:pt x="6585" y="914"/>
                </a:cubicBezTo>
                <a:cubicBezTo>
                  <a:pt x="6585" y="609"/>
                  <a:pt x="6670" y="271"/>
                  <a:pt x="6755" y="0"/>
                </a:cubicBezTo>
                <a:cubicBezTo>
                  <a:pt x="6160" y="609"/>
                  <a:pt x="5819" y="1354"/>
                  <a:pt x="5819" y="2167"/>
                </a:cubicBezTo>
                <a:lnTo>
                  <a:pt x="5819" y="10698"/>
                </a:lnTo>
                <a:cubicBezTo>
                  <a:pt x="5819" y="11579"/>
                  <a:pt x="4927" y="12290"/>
                  <a:pt x="3821" y="12290"/>
                </a:cubicBezTo>
                <a:lnTo>
                  <a:pt x="1525" y="12290"/>
                </a:lnTo>
                <a:cubicBezTo>
                  <a:pt x="164" y="12290"/>
                  <a:pt x="-516" y="13610"/>
                  <a:pt x="462" y="14355"/>
                </a:cubicBezTo>
                <a:lnTo>
                  <a:pt x="4034" y="17131"/>
                </a:lnTo>
                <a:lnTo>
                  <a:pt x="9178" y="21160"/>
                </a:lnTo>
                <a:cubicBezTo>
                  <a:pt x="9774" y="21600"/>
                  <a:pt x="10709" y="21600"/>
                  <a:pt x="11304" y="21160"/>
                </a:cubicBezTo>
                <a:lnTo>
                  <a:pt x="16449" y="17131"/>
                </a:lnTo>
                <a:lnTo>
                  <a:pt x="20021" y="14355"/>
                </a:lnTo>
                <a:cubicBezTo>
                  <a:pt x="21084" y="13610"/>
                  <a:pt x="20404" y="12290"/>
                  <a:pt x="19043" y="1229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47A3EE-8AE0-466E-B467-72BB06343351}"/>
              </a:ext>
            </a:extLst>
          </p:cNvPr>
          <p:cNvSpPr txBox="1"/>
          <p:nvPr/>
        </p:nvSpPr>
        <p:spPr>
          <a:xfrm>
            <a:off x="3515761" y="2867488"/>
            <a:ext cx="90866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38" name="Graphic 37" descr="Mathematics">
            <a:extLst>
              <a:ext uri="{FF2B5EF4-FFF2-40B4-BE49-F238E27FC236}">
                <a16:creationId xmlns:a16="http://schemas.microsoft.com/office/drawing/2014/main" id="{6198E727-55D2-4B40-A889-F8114B62141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95816" y="1769325"/>
            <a:ext cx="348551" cy="348551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71DA963D-4F8B-45FD-A510-67139D72F102}"/>
              </a:ext>
            </a:extLst>
          </p:cNvPr>
          <p:cNvSpPr/>
          <p:nvPr/>
        </p:nvSpPr>
        <p:spPr>
          <a:xfrm>
            <a:off x="5622933" y="1842063"/>
            <a:ext cx="1509590" cy="1983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490" extrusionOk="0">
                <a:moveTo>
                  <a:pt x="19043" y="12290"/>
                </a:moveTo>
                <a:lnTo>
                  <a:pt x="16747" y="12290"/>
                </a:lnTo>
                <a:cubicBezTo>
                  <a:pt x="15641" y="12290"/>
                  <a:pt x="14749" y="11579"/>
                  <a:pt x="14749" y="10698"/>
                </a:cubicBezTo>
                <a:lnTo>
                  <a:pt x="14749" y="2167"/>
                </a:lnTo>
                <a:cubicBezTo>
                  <a:pt x="14749" y="1354"/>
                  <a:pt x="14408" y="609"/>
                  <a:pt x="13813" y="0"/>
                </a:cubicBezTo>
                <a:cubicBezTo>
                  <a:pt x="13941" y="305"/>
                  <a:pt x="13983" y="609"/>
                  <a:pt x="13983" y="914"/>
                </a:cubicBezTo>
                <a:cubicBezTo>
                  <a:pt x="13983" y="2539"/>
                  <a:pt x="12325" y="3860"/>
                  <a:pt x="10284" y="3860"/>
                </a:cubicBezTo>
                <a:cubicBezTo>
                  <a:pt x="8243" y="3860"/>
                  <a:pt x="6585" y="2539"/>
                  <a:pt x="6585" y="914"/>
                </a:cubicBezTo>
                <a:cubicBezTo>
                  <a:pt x="6585" y="609"/>
                  <a:pt x="6670" y="271"/>
                  <a:pt x="6755" y="0"/>
                </a:cubicBezTo>
                <a:cubicBezTo>
                  <a:pt x="6160" y="609"/>
                  <a:pt x="5819" y="1354"/>
                  <a:pt x="5819" y="2167"/>
                </a:cubicBezTo>
                <a:lnTo>
                  <a:pt x="5819" y="10698"/>
                </a:lnTo>
                <a:cubicBezTo>
                  <a:pt x="5819" y="11579"/>
                  <a:pt x="4927" y="12290"/>
                  <a:pt x="3821" y="12290"/>
                </a:cubicBezTo>
                <a:lnTo>
                  <a:pt x="1525" y="12290"/>
                </a:lnTo>
                <a:cubicBezTo>
                  <a:pt x="164" y="12290"/>
                  <a:pt x="-516" y="13610"/>
                  <a:pt x="462" y="14355"/>
                </a:cubicBezTo>
                <a:lnTo>
                  <a:pt x="4034" y="17131"/>
                </a:lnTo>
                <a:lnTo>
                  <a:pt x="9178" y="21160"/>
                </a:lnTo>
                <a:cubicBezTo>
                  <a:pt x="9774" y="21600"/>
                  <a:pt x="10709" y="21600"/>
                  <a:pt x="11304" y="21160"/>
                </a:cubicBezTo>
                <a:lnTo>
                  <a:pt x="16449" y="17131"/>
                </a:lnTo>
                <a:lnTo>
                  <a:pt x="20021" y="14355"/>
                </a:lnTo>
                <a:cubicBezTo>
                  <a:pt x="21084" y="13610"/>
                  <a:pt x="20404" y="12290"/>
                  <a:pt x="19043" y="1229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602B2C-6B8C-436D-9777-A6E8533BB91C}"/>
              </a:ext>
            </a:extLst>
          </p:cNvPr>
          <p:cNvSpPr txBox="1"/>
          <p:nvPr/>
        </p:nvSpPr>
        <p:spPr>
          <a:xfrm>
            <a:off x="5923398" y="2867488"/>
            <a:ext cx="90866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9" name="Graphic 38" descr="Flag">
            <a:extLst>
              <a:ext uri="{FF2B5EF4-FFF2-40B4-BE49-F238E27FC236}">
                <a16:creationId xmlns:a16="http://schemas.microsoft.com/office/drawing/2014/main" id="{4E3EEAD2-46B1-4013-8109-065F72E4536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203453" y="1769325"/>
            <a:ext cx="348551" cy="348551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E53CC873-8B2C-42C3-87AF-C8376A964606}"/>
              </a:ext>
            </a:extLst>
          </p:cNvPr>
          <p:cNvSpPr txBox="1"/>
          <p:nvPr/>
        </p:nvSpPr>
        <p:spPr>
          <a:xfrm>
            <a:off x="919499" y="3970567"/>
            <a:ext cx="1282692" cy="85408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5D28E2-6C66-4ED9-B926-745648CE2152}"/>
              </a:ext>
            </a:extLst>
          </p:cNvPr>
          <p:cNvSpPr txBox="1"/>
          <p:nvPr/>
        </p:nvSpPr>
        <p:spPr>
          <a:xfrm>
            <a:off x="3328745" y="3970567"/>
            <a:ext cx="1282692" cy="85408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938CF7C-6050-44DF-828B-38B07D84425F}"/>
              </a:ext>
            </a:extLst>
          </p:cNvPr>
          <p:cNvSpPr txBox="1"/>
          <p:nvPr/>
        </p:nvSpPr>
        <p:spPr>
          <a:xfrm>
            <a:off x="5736382" y="3970567"/>
            <a:ext cx="1282692" cy="85408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E373FCF-73D0-479D-8FB6-39B20ED89E56}"/>
              </a:ext>
            </a:extLst>
          </p:cNvPr>
          <p:cNvSpPr txBox="1"/>
          <p:nvPr/>
        </p:nvSpPr>
        <p:spPr>
          <a:xfrm>
            <a:off x="2124926" y="1952952"/>
            <a:ext cx="1282692" cy="85408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B165DB1-872E-4B53-BE33-F0E4D90484E9}"/>
              </a:ext>
            </a:extLst>
          </p:cNvPr>
          <p:cNvSpPr txBox="1"/>
          <p:nvPr/>
        </p:nvSpPr>
        <p:spPr>
          <a:xfrm>
            <a:off x="4532563" y="1952952"/>
            <a:ext cx="1282692" cy="85408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8AF43A-7BF0-4A95-BD9C-39B61DCFEE96}"/>
              </a:ext>
            </a:extLst>
          </p:cNvPr>
          <p:cNvSpPr txBox="1"/>
          <p:nvPr/>
        </p:nvSpPr>
        <p:spPr>
          <a:xfrm>
            <a:off x="6940200" y="1952952"/>
            <a:ext cx="1282692" cy="85408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</p:spTree>
    <p:extLst>
      <p:ext uri="{BB962C8B-B14F-4D97-AF65-F5344CB8AC3E}">
        <p14:creationId xmlns:p14="http://schemas.microsoft.com/office/powerpoint/2010/main" val="364221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493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&amp; Down Arrow Process – Slide Template</vt:lpstr>
      <vt:lpstr>Up &amp; Down Arrow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&amp; Down Arrow Process</dc:title>
  <dc:creator>PresentationGO.com</dc:creator>
  <dc:description>© Copyright PresentationGO.com</dc:description>
  <dcterms:created xsi:type="dcterms:W3CDTF">2014-11-26T05:14:11Z</dcterms:created>
  <dcterms:modified xsi:type="dcterms:W3CDTF">2021-03-15T21:18:36Z</dcterms:modified>
  <cp:category>Charts &amp; Diagrams</cp:category>
</cp:coreProperties>
</file>