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5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 &amp; Down Arrow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437E6AD-C2CC-40A6-BF4D-EA13A1046C18}"/>
              </a:ext>
            </a:extLst>
          </p:cNvPr>
          <p:cNvSpPr/>
          <p:nvPr/>
        </p:nvSpPr>
        <p:spPr>
          <a:xfrm>
            <a:off x="1076881" y="1313083"/>
            <a:ext cx="2012783" cy="264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0739A7-0796-4579-8B14-A4755B5396DA}"/>
              </a:ext>
            </a:extLst>
          </p:cNvPr>
          <p:cNvSpPr txBox="1"/>
          <p:nvPr/>
        </p:nvSpPr>
        <p:spPr>
          <a:xfrm>
            <a:off x="1477499" y="2711095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4" name="Graphic 33" descr="Basketball">
            <a:extLst>
              <a:ext uri="{FF2B5EF4-FFF2-40B4-BE49-F238E27FC236}">
                <a16:creationId xmlns:a16="http://schemas.microsoft.com/office/drawing/2014/main" id="{48AC6465-2A3E-4FA3-AAA3-34465F458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0905" y="1216099"/>
            <a:ext cx="464735" cy="464735"/>
          </a:xfrm>
          <a:prstGeom prst="rect">
            <a:avLst/>
          </a:prstGeom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53B2482F-0193-45E7-B232-4DA687CD6BEE}"/>
              </a:ext>
            </a:extLst>
          </p:cNvPr>
          <p:cNvSpPr/>
          <p:nvPr/>
        </p:nvSpPr>
        <p:spPr>
          <a:xfrm>
            <a:off x="9105120" y="2896241"/>
            <a:ext cx="2007216" cy="26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067DCC-66CB-43C6-8C26-FC023BDD3301}"/>
              </a:ext>
            </a:extLst>
          </p:cNvPr>
          <p:cNvSpPr txBox="1"/>
          <p:nvPr/>
        </p:nvSpPr>
        <p:spPr>
          <a:xfrm>
            <a:off x="9502955" y="3307234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Scissors">
            <a:extLst>
              <a:ext uri="{FF2B5EF4-FFF2-40B4-BE49-F238E27FC236}">
                <a16:creationId xmlns:a16="http://schemas.microsoft.com/office/drawing/2014/main" id="{DEC97C78-17C8-4592-ABB5-B01ADB7F7A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76361" y="5177166"/>
            <a:ext cx="464735" cy="464735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ED1169E0-4582-4547-9908-AD25E9E089C9}"/>
              </a:ext>
            </a:extLst>
          </p:cNvPr>
          <p:cNvSpPr/>
          <p:nvPr/>
        </p:nvSpPr>
        <p:spPr>
          <a:xfrm>
            <a:off x="2684753" y="2896241"/>
            <a:ext cx="2007219" cy="26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3A2FB0-64D8-431A-B186-922D5B7401CA}"/>
              </a:ext>
            </a:extLst>
          </p:cNvPr>
          <p:cNvSpPr txBox="1"/>
          <p:nvPr/>
        </p:nvSpPr>
        <p:spPr>
          <a:xfrm>
            <a:off x="3082589" y="3307234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6" name="Graphic 35" descr="Planet">
            <a:extLst>
              <a:ext uri="{FF2B5EF4-FFF2-40B4-BE49-F238E27FC236}">
                <a16:creationId xmlns:a16="http://schemas.microsoft.com/office/drawing/2014/main" id="{7BABF2A2-8E60-4430-8D5A-349F12C42F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55995" y="5177166"/>
            <a:ext cx="464735" cy="464735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52D27E1-47D4-447E-A6FD-A81F6CD74A6E}"/>
              </a:ext>
            </a:extLst>
          </p:cNvPr>
          <p:cNvSpPr/>
          <p:nvPr/>
        </p:nvSpPr>
        <p:spPr>
          <a:xfrm>
            <a:off x="5894936" y="2896241"/>
            <a:ext cx="2007219" cy="26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6A56DF-163F-458D-9336-BBE66CC5ED9E}"/>
              </a:ext>
            </a:extLst>
          </p:cNvPr>
          <p:cNvSpPr txBox="1"/>
          <p:nvPr/>
        </p:nvSpPr>
        <p:spPr>
          <a:xfrm>
            <a:off x="6292772" y="3307234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7" name="Graphic 36" descr="GMO">
            <a:extLst>
              <a:ext uri="{FF2B5EF4-FFF2-40B4-BE49-F238E27FC236}">
                <a16:creationId xmlns:a16="http://schemas.microsoft.com/office/drawing/2014/main" id="{09E0000E-129A-465D-928E-20AEEA64AA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66178" y="5177166"/>
            <a:ext cx="464735" cy="464735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BDDB2A74-0002-4739-95B3-23D797F023FF}"/>
              </a:ext>
            </a:extLst>
          </p:cNvPr>
          <p:cNvSpPr/>
          <p:nvPr/>
        </p:nvSpPr>
        <p:spPr>
          <a:xfrm>
            <a:off x="4287061" y="1313083"/>
            <a:ext cx="2012786" cy="264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7A3EE-8AE0-466E-B467-72BB06343351}"/>
              </a:ext>
            </a:extLst>
          </p:cNvPr>
          <p:cNvSpPr txBox="1"/>
          <p:nvPr/>
        </p:nvSpPr>
        <p:spPr>
          <a:xfrm>
            <a:off x="4687681" y="2711095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8" name="Graphic 37" descr="Mathematics">
            <a:extLst>
              <a:ext uri="{FF2B5EF4-FFF2-40B4-BE49-F238E27FC236}">
                <a16:creationId xmlns:a16="http://schemas.microsoft.com/office/drawing/2014/main" id="{6198E727-55D2-4B40-A889-F8114B6214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61087" y="1216099"/>
            <a:ext cx="464735" cy="464735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1DA963D-4F8B-45FD-A510-67139D72F102}"/>
              </a:ext>
            </a:extLst>
          </p:cNvPr>
          <p:cNvSpPr/>
          <p:nvPr/>
        </p:nvSpPr>
        <p:spPr>
          <a:xfrm>
            <a:off x="7497244" y="1313083"/>
            <a:ext cx="2012786" cy="264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602B2C-6B8C-436D-9777-A6E8533BB91C}"/>
              </a:ext>
            </a:extLst>
          </p:cNvPr>
          <p:cNvSpPr txBox="1"/>
          <p:nvPr/>
        </p:nvSpPr>
        <p:spPr>
          <a:xfrm>
            <a:off x="7897864" y="2711095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9" name="Graphic 38" descr="Flag">
            <a:extLst>
              <a:ext uri="{FF2B5EF4-FFF2-40B4-BE49-F238E27FC236}">
                <a16:creationId xmlns:a16="http://schemas.microsoft.com/office/drawing/2014/main" id="{4E3EEAD2-46B1-4013-8109-065F72E45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71270" y="1216099"/>
            <a:ext cx="464735" cy="46473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53CC873-8B2C-42C3-87AF-C8376A964606}"/>
              </a:ext>
            </a:extLst>
          </p:cNvPr>
          <p:cNvSpPr txBox="1"/>
          <p:nvPr/>
        </p:nvSpPr>
        <p:spPr>
          <a:xfrm>
            <a:off x="1225998" y="4151089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D28E2-6C66-4ED9-B926-745648CE2152}"/>
              </a:ext>
            </a:extLst>
          </p:cNvPr>
          <p:cNvSpPr txBox="1"/>
          <p:nvPr/>
        </p:nvSpPr>
        <p:spPr>
          <a:xfrm>
            <a:off x="4438326" y="4151089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38CF7C-6050-44DF-828B-38B07D84425F}"/>
              </a:ext>
            </a:extLst>
          </p:cNvPr>
          <p:cNvSpPr txBox="1"/>
          <p:nvPr/>
        </p:nvSpPr>
        <p:spPr>
          <a:xfrm>
            <a:off x="7648509" y="4151089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373FCF-73D0-479D-8FB6-39B20ED89E56}"/>
              </a:ext>
            </a:extLst>
          </p:cNvPr>
          <p:cNvSpPr txBox="1"/>
          <p:nvPr/>
        </p:nvSpPr>
        <p:spPr>
          <a:xfrm>
            <a:off x="2833234" y="1460936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165DB1-872E-4B53-BE33-F0E4D90484E9}"/>
              </a:ext>
            </a:extLst>
          </p:cNvPr>
          <p:cNvSpPr txBox="1"/>
          <p:nvPr/>
        </p:nvSpPr>
        <p:spPr>
          <a:xfrm>
            <a:off x="6043417" y="1460936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8AF43A-7BF0-4A95-BD9C-39B61DCFEE96}"/>
              </a:ext>
            </a:extLst>
          </p:cNvPr>
          <p:cNvSpPr txBox="1"/>
          <p:nvPr/>
        </p:nvSpPr>
        <p:spPr>
          <a:xfrm>
            <a:off x="9253600" y="1460936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 &amp; Down Arrow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437E6AD-C2CC-40A6-BF4D-EA13A1046C18}"/>
              </a:ext>
            </a:extLst>
          </p:cNvPr>
          <p:cNvSpPr/>
          <p:nvPr/>
        </p:nvSpPr>
        <p:spPr>
          <a:xfrm>
            <a:off x="1076881" y="1313083"/>
            <a:ext cx="2012783" cy="264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0739A7-0796-4579-8B14-A4755B5396DA}"/>
              </a:ext>
            </a:extLst>
          </p:cNvPr>
          <p:cNvSpPr txBox="1"/>
          <p:nvPr/>
        </p:nvSpPr>
        <p:spPr>
          <a:xfrm>
            <a:off x="1477499" y="2711095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4" name="Graphic 33" descr="Basketball">
            <a:extLst>
              <a:ext uri="{FF2B5EF4-FFF2-40B4-BE49-F238E27FC236}">
                <a16:creationId xmlns:a16="http://schemas.microsoft.com/office/drawing/2014/main" id="{48AC6465-2A3E-4FA3-AAA3-34465F458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0905" y="1216099"/>
            <a:ext cx="464735" cy="464735"/>
          </a:xfrm>
          <a:prstGeom prst="rect">
            <a:avLst/>
          </a:prstGeom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53B2482F-0193-45E7-B232-4DA687CD6BEE}"/>
              </a:ext>
            </a:extLst>
          </p:cNvPr>
          <p:cNvSpPr/>
          <p:nvPr/>
        </p:nvSpPr>
        <p:spPr>
          <a:xfrm>
            <a:off x="9105120" y="2896241"/>
            <a:ext cx="2007216" cy="26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067DCC-66CB-43C6-8C26-FC023BDD3301}"/>
              </a:ext>
            </a:extLst>
          </p:cNvPr>
          <p:cNvSpPr txBox="1"/>
          <p:nvPr/>
        </p:nvSpPr>
        <p:spPr>
          <a:xfrm>
            <a:off x="9502955" y="3307234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Scissors">
            <a:extLst>
              <a:ext uri="{FF2B5EF4-FFF2-40B4-BE49-F238E27FC236}">
                <a16:creationId xmlns:a16="http://schemas.microsoft.com/office/drawing/2014/main" id="{DEC97C78-17C8-4592-ABB5-B01ADB7F7A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76361" y="5177166"/>
            <a:ext cx="464735" cy="464735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ED1169E0-4582-4547-9908-AD25E9E089C9}"/>
              </a:ext>
            </a:extLst>
          </p:cNvPr>
          <p:cNvSpPr/>
          <p:nvPr/>
        </p:nvSpPr>
        <p:spPr>
          <a:xfrm>
            <a:off x="2684753" y="2896241"/>
            <a:ext cx="2007219" cy="26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3A2FB0-64D8-431A-B186-922D5B7401CA}"/>
              </a:ext>
            </a:extLst>
          </p:cNvPr>
          <p:cNvSpPr txBox="1"/>
          <p:nvPr/>
        </p:nvSpPr>
        <p:spPr>
          <a:xfrm>
            <a:off x="3082589" y="3307234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6" name="Graphic 35" descr="Planet">
            <a:extLst>
              <a:ext uri="{FF2B5EF4-FFF2-40B4-BE49-F238E27FC236}">
                <a16:creationId xmlns:a16="http://schemas.microsoft.com/office/drawing/2014/main" id="{7BABF2A2-8E60-4430-8D5A-349F12C42F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55995" y="5177166"/>
            <a:ext cx="464735" cy="464735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52D27E1-47D4-447E-A6FD-A81F6CD74A6E}"/>
              </a:ext>
            </a:extLst>
          </p:cNvPr>
          <p:cNvSpPr/>
          <p:nvPr/>
        </p:nvSpPr>
        <p:spPr>
          <a:xfrm>
            <a:off x="5894936" y="2896241"/>
            <a:ext cx="2007219" cy="26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6A56DF-163F-458D-9336-BBE66CC5ED9E}"/>
              </a:ext>
            </a:extLst>
          </p:cNvPr>
          <p:cNvSpPr txBox="1"/>
          <p:nvPr/>
        </p:nvSpPr>
        <p:spPr>
          <a:xfrm>
            <a:off x="6292772" y="3307234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7" name="Graphic 36" descr="GMO">
            <a:extLst>
              <a:ext uri="{FF2B5EF4-FFF2-40B4-BE49-F238E27FC236}">
                <a16:creationId xmlns:a16="http://schemas.microsoft.com/office/drawing/2014/main" id="{09E0000E-129A-465D-928E-20AEEA64AA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66178" y="5177166"/>
            <a:ext cx="464735" cy="464735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BDDB2A74-0002-4739-95B3-23D797F023FF}"/>
              </a:ext>
            </a:extLst>
          </p:cNvPr>
          <p:cNvSpPr/>
          <p:nvPr/>
        </p:nvSpPr>
        <p:spPr>
          <a:xfrm>
            <a:off x="4287061" y="1313083"/>
            <a:ext cx="2012786" cy="264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7A3EE-8AE0-466E-B467-72BB06343351}"/>
              </a:ext>
            </a:extLst>
          </p:cNvPr>
          <p:cNvSpPr txBox="1"/>
          <p:nvPr/>
        </p:nvSpPr>
        <p:spPr>
          <a:xfrm>
            <a:off x="4687681" y="2711095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8" name="Graphic 37" descr="Mathematics">
            <a:extLst>
              <a:ext uri="{FF2B5EF4-FFF2-40B4-BE49-F238E27FC236}">
                <a16:creationId xmlns:a16="http://schemas.microsoft.com/office/drawing/2014/main" id="{6198E727-55D2-4B40-A889-F8114B6214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61087" y="1216099"/>
            <a:ext cx="464735" cy="464735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1DA963D-4F8B-45FD-A510-67139D72F102}"/>
              </a:ext>
            </a:extLst>
          </p:cNvPr>
          <p:cNvSpPr/>
          <p:nvPr/>
        </p:nvSpPr>
        <p:spPr>
          <a:xfrm>
            <a:off x="7497244" y="1313083"/>
            <a:ext cx="2012786" cy="264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602B2C-6B8C-436D-9777-A6E8533BB91C}"/>
              </a:ext>
            </a:extLst>
          </p:cNvPr>
          <p:cNvSpPr txBox="1"/>
          <p:nvPr/>
        </p:nvSpPr>
        <p:spPr>
          <a:xfrm>
            <a:off x="7897864" y="2711095"/>
            <a:ext cx="12115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9" name="Graphic 38" descr="Flag">
            <a:extLst>
              <a:ext uri="{FF2B5EF4-FFF2-40B4-BE49-F238E27FC236}">
                <a16:creationId xmlns:a16="http://schemas.microsoft.com/office/drawing/2014/main" id="{4E3EEAD2-46B1-4013-8109-065F72E45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71270" y="1216099"/>
            <a:ext cx="464735" cy="46473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53CC873-8B2C-42C3-87AF-C8376A964606}"/>
              </a:ext>
            </a:extLst>
          </p:cNvPr>
          <p:cNvSpPr txBox="1"/>
          <p:nvPr/>
        </p:nvSpPr>
        <p:spPr>
          <a:xfrm>
            <a:off x="1225998" y="4151089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D28E2-6C66-4ED9-B926-745648CE2152}"/>
              </a:ext>
            </a:extLst>
          </p:cNvPr>
          <p:cNvSpPr txBox="1"/>
          <p:nvPr/>
        </p:nvSpPr>
        <p:spPr>
          <a:xfrm>
            <a:off x="4438326" y="4151089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38CF7C-6050-44DF-828B-38B07D84425F}"/>
              </a:ext>
            </a:extLst>
          </p:cNvPr>
          <p:cNvSpPr txBox="1"/>
          <p:nvPr/>
        </p:nvSpPr>
        <p:spPr>
          <a:xfrm>
            <a:off x="7648509" y="4151089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373FCF-73D0-479D-8FB6-39B20ED89E56}"/>
              </a:ext>
            </a:extLst>
          </p:cNvPr>
          <p:cNvSpPr txBox="1"/>
          <p:nvPr/>
        </p:nvSpPr>
        <p:spPr>
          <a:xfrm>
            <a:off x="2833234" y="1460936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165DB1-872E-4B53-BE33-F0E4D90484E9}"/>
              </a:ext>
            </a:extLst>
          </p:cNvPr>
          <p:cNvSpPr txBox="1"/>
          <p:nvPr/>
        </p:nvSpPr>
        <p:spPr>
          <a:xfrm>
            <a:off x="6043417" y="1460936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8AF43A-7BF0-4A95-BD9C-39B61DCFEE96}"/>
              </a:ext>
            </a:extLst>
          </p:cNvPr>
          <p:cNvSpPr txBox="1"/>
          <p:nvPr/>
        </p:nvSpPr>
        <p:spPr>
          <a:xfrm>
            <a:off x="9253600" y="1460936"/>
            <a:ext cx="1710256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64221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493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Arrow Process – Slide Template</vt:lpstr>
      <vt:lpstr>UP &amp; Down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Arrow Process</dc:title>
  <dc:creator>PresentationGO.com</dc:creator>
  <dc:description>© Copyright PresentationGO.com</dc:description>
  <dcterms:created xsi:type="dcterms:W3CDTF">2014-11-26T05:14:11Z</dcterms:created>
  <dcterms:modified xsi:type="dcterms:W3CDTF">2021-03-15T21:15:29Z</dcterms:modified>
  <cp:category>Charts &amp; Diagrams</cp:category>
</cp:coreProperties>
</file>