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9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4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5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65649" cy="739056"/>
          </a:xfrm>
        </p:spPr>
        <p:txBody>
          <a:bodyPr>
            <a:noAutofit/>
          </a:bodyPr>
          <a:lstStyle/>
          <a:p>
            <a:r>
              <a:rPr lang="en-US" dirty="0"/>
              <a:t>Up and Down Arrows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B536C7B-D6A6-4677-BF1B-A93CD81784D0}"/>
              </a:ext>
            </a:extLst>
          </p:cNvPr>
          <p:cNvGrpSpPr/>
          <p:nvPr/>
        </p:nvGrpSpPr>
        <p:grpSpPr>
          <a:xfrm>
            <a:off x="6691483" y="3039141"/>
            <a:ext cx="2202816" cy="1260003"/>
            <a:chOff x="8921977" y="1394910"/>
            <a:chExt cx="2937088" cy="168000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F343C26-D852-49E6-9B30-CA1FC72EC55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FF3CDC2-0A6A-4710-83A8-A27E72DC09D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43F5D3-4230-463D-84FC-40AFA98D94BB}"/>
              </a:ext>
            </a:extLst>
          </p:cNvPr>
          <p:cNvGrpSpPr/>
          <p:nvPr/>
        </p:nvGrpSpPr>
        <p:grpSpPr>
          <a:xfrm>
            <a:off x="249702" y="3039142"/>
            <a:ext cx="2202816" cy="1260003"/>
            <a:chOff x="332936" y="2555951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C92CBAD-45F1-42C4-A09E-9E6A1EDA302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C77682A-838F-4118-BACA-C0EEA9099D2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6682BB1-4A02-4E34-B420-1EEDA76342A2}"/>
              </a:ext>
            </a:extLst>
          </p:cNvPr>
          <p:cNvGrpSpPr/>
          <p:nvPr/>
        </p:nvGrpSpPr>
        <p:grpSpPr>
          <a:xfrm>
            <a:off x="249702" y="4576957"/>
            <a:ext cx="2202816" cy="1260003"/>
            <a:chOff x="332936" y="4580523"/>
            <a:chExt cx="2937088" cy="168000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090968C-5D35-4D26-A7B3-D9E0F124D518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253B7D6-CC01-4C2A-B378-8004C8B678A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18FC96D-A4FF-4A01-B327-64FE791AFAE0}"/>
              </a:ext>
            </a:extLst>
          </p:cNvPr>
          <p:cNvGrpSpPr/>
          <p:nvPr/>
        </p:nvGrpSpPr>
        <p:grpSpPr>
          <a:xfrm>
            <a:off x="6691483" y="4576958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37BE8C1-ED80-45F8-B8EA-2E5E52FEF41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7A3AD0F-15C4-47D3-89C8-713A6AC775C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1CD716A-2342-4B8E-9ABD-3DE4B9D24B7F}"/>
              </a:ext>
            </a:extLst>
          </p:cNvPr>
          <p:cNvGrpSpPr/>
          <p:nvPr/>
        </p:nvGrpSpPr>
        <p:grpSpPr>
          <a:xfrm>
            <a:off x="6697329" y="1501324"/>
            <a:ext cx="2202816" cy="1260003"/>
            <a:chOff x="8921977" y="1394910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278BDC0-B66D-4889-BDB1-2B0489C1B4F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3211E0-C684-42D9-9FC0-BCCABD2F545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91D8030-B6D9-44C8-92C0-68926CD6C1B1}"/>
              </a:ext>
            </a:extLst>
          </p:cNvPr>
          <p:cNvGrpSpPr/>
          <p:nvPr/>
        </p:nvGrpSpPr>
        <p:grpSpPr>
          <a:xfrm>
            <a:off x="255548" y="1501326"/>
            <a:ext cx="2202816" cy="1260003"/>
            <a:chOff x="332936" y="2555951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85D4B0-9832-467A-9134-DB42DA04DFA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39F3E07-3C08-4422-A05F-1B09D2297E0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7D86851-061D-4B1A-AC10-7685BA18E0D1}"/>
              </a:ext>
            </a:extLst>
          </p:cNvPr>
          <p:cNvGrpSpPr/>
          <p:nvPr/>
        </p:nvGrpSpPr>
        <p:grpSpPr>
          <a:xfrm>
            <a:off x="2609392" y="2269628"/>
            <a:ext cx="2136872" cy="2555307"/>
            <a:chOff x="2609392" y="2269628"/>
            <a:chExt cx="2136872" cy="25553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B67FD62-1A80-475B-AE4F-1D7870A99D45}"/>
                </a:ext>
              </a:extLst>
            </p:cNvPr>
            <p:cNvSpPr/>
            <p:nvPr/>
          </p:nvSpPr>
          <p:spPr>
            <a:xfrm rot="2700000">
              <a:off x="2667645" y="2698394"/>
              <a:ext cx="2078618" cy="2078620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DA6CF84-A928-49C6-A7BB-BE07243AAAD6}"/>
                </a:ext>
              </a:extLst>
            </p:cNvPr>
            <p:cNvSpPr/>
            <p:nvPr/>
          </p:nvSpPr>
          <p:spPr>
            <a:xfrm>
              <a:off x="2609392" y="2269628"/>
              <a:ext cx="1095833" cy="2555307"/>
            </a:xfrm>
            <a:custGeom>
              <a:avLst/>
              <a:gdLst>
                <a:gd name="connsiteX0" fmla="*/ 1095833 w 1095833"/>
                <a:gd name="connsiteY0" fmla="*/ 0 h 2555307"/>
                <a:gd name="connsiteX1" fmla="*/ 1095833 w 1095833"/>
                <a:gd name="connsiteY1" fmla="*/ 2555307 h 2555307"/>
                <a:gd name="connsiteX2" fmla="*/ 714987 w 1095833"/>
                <a:gd name="connsiteY2" fmla="*/ 2555307 h 2555307"/>
                <a:gd name="connsiteX3" fmla="*/ 714987 w 1095833"/>
                <a:gd name="connsiteY3" fmla="*/ 1457645 h 2555307"/>
                <a:gd name="connsiteX4" fmla="*/ 538342 w 1095833"/>
                <a:gd name="connsiteY4" fmla="*/ 1634290 h 2555307"/>
                <a:gd name="connsiteX5" fmla="*/ 0 w 1095833"/>
                <a:gd name="connsiteY5" fmla="*/ 1095948 h 2555307"/>
                <a:gd name="connsiteX6" fmla="*/ 559220 w 1095833"/>
                <a:gd name="connsiteY6" fmla="*/ 536728 h 2555307"/>
                <a:gd name="connsiteX7" fmla="*/ 559163 w 1095833"/>
                <a:gd name="connsiteY7" fmla="*/ 536671 h 255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833" h="2555307">
                  <a:moveTo>
                    <a:pt x="1095833" y="0"/>
                  </a:moveTo>
                  <a:lnTo>
                    <a:pt x="1095833" y="2555307"/>
                  </a:lnTo>
                  <a:lnTo>
                    <a:pt x="714987" y="2555307"/>
                  </a:lnTo>
                  <a:lnTo>
                    <a:pt x="714987" y="1457645"/>
                  </a:lnTo>
                  <a:lnTo>
                    <a:pt x="538342" y="1634290"/>
                  </a:lnTo>
                  <a:lnTo>
                    <a:pt x="0" y="1095948"/>
                  </a:lnTo>
                  <a:lnTo>
                    <a:pt x="559220" y="536728"/>
                  </a:lnTo>
                  <a:lnTo>
                    <a:pt x="559163" y="536671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E6D6A71-99BF-4ED7-9FEA-FD6F681FCB4C}"/>
              </a:ext>
            </a:extLst>
          </p:cNvPr>
          <p:cNvGrpSpPr/>
          <p:nvPr/>
        </p:nvGrpSpPr>
        <p:grpSpPr>
          <a:xfrm>
            <a:off x="4397735" y="2516234"/>
            <a:ext cx="2131102" cy="2555307"/>
            <a:chOff x="4397735" y="2516234"/>
            <a:chExt cx="2131102" cy="255530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44E5860-B243-49C9-8F25-0D14CB3DA416}"/>
                </a:ext>
              </a:extLst>
            </p:cNvPr>
            <p:cNvSpPr/>
            <p:nvPr/>
          </p:nvSpPr>
          <p:spPr>
            <a:xfrm rot="13500000">
              <a:off x="4397736" y="2562427"/>
              <a:ext cx="2078618" cy="2078619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0FF4863-B7F2-404C-8309-DC0D82FA26B6}"/>
                </a:ext>
              </a:extLst>
            </p:cNvPr>
            <p:cNvSpPr/>
            <p:nvPr/>
          </p:nvSpPr>
          <p:spPr>
            <a:xfrm rot="10800000">
              <a:off x="5433004" y="2516234"/>
              <a:ext cx="1095833" cy="2555307"/>
            </a:xfrm>
            <a:custGeom>
              <a:avLst/>
              <a:gdLst>
                <a:gd name="connsiteX0" fmla="*/ 1095833 w 1095833"/>
                <a:gd name="connsiteY0" fmla="*/ 0 h 2555307"/>
                <a:gd name="connsiteX1" fmla="*/ 1095833 w 1095833"/>
                <a:gd name="connsiteY1" fmla="*/ 2555307 h 2555307"/>
                <a:gd name="connsiteX2" fmla="*/ 714987 w 1095833"/>
                <a:gd name="connsiteY2" fmla="*/ 2555307 h 2555307"/>
                <a:gd name="connsiteX3" fmla="*/ 714987 w 1095833"/>
                <a:gd name="connsiteY3" fmla="*/ 1457645 h 2555307"/>
                <a:gd name="connsiteX4" fmla="*/ 538342 w 1095833"/>
                <a:gd name="connsiteY4" fmla="*/ 1634290 h 2555307"/>
                <a:gd name="connsiteX5" fmla="*/ 0 w 1095833"/>
                <a:gd name="connsiteY5" fmla="*/ 1095948 h 2555307"/>
                <a:gd name="connsiteX6" fmla="*/ 559220 w 1095833"/>
                <a:gd name="connsiteY6" fmla="*/ 536728 h 2555307"/>
                <a:gd name="connsiteX7" fmla="*/ 559163 w 1095833"/>
                <a:gd name="connsiteY7" fmla="*/ 536671 h 255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833" h="2555307">
                  <a:moveTo>
                    <a:pt x="1095833" y="0"/>
                  </a:moveTo>
                  <a:lnTo>
                    <a:pt x="1095833" y="2555307"/>
                  </a:lnTo>
                  <a:lnTo>
                    <a:pt x="714987" y="2555307"/>
                  </a:lnTo>
                  <a:lnTo>
                    <a:pt x="714987" y="1457645"/>
                  </a:lnTo>
                  <a:lnTo>
                    <a:pt x="538342" y="1634290"/>
                  </a:lnTo>
                  <a:lnTo>
                    <a:pt x="0" y="1095948"/>
                  </a:lnTo>
                  <a:lnTo>
                    <a:pt x="559220" y="536728"/>
                  </a:lnTo>
                  <a:lnTo>
                    <a:pt x="559163" y="536671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BE2AE38-E82F-416B-91F4-4DC84BA38470}"/>
              </a:ext>
            </a:extLst>
          </p:cNvPr>
          <p:cNvSpPr txBox="1"/>
          <p:nvPr/>
        </p:nvSpPr>
        <p:spPr>
          <a:xfrm>
            <a:off x="3306843" y="2843396"/>
            <a:ext cx="8002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155837-D83F-44A9-A970-BCD894BAA386}"/>
              </a:ext>
            </a:extLst>
          </p:cNvPr>
          <p:cNvSpPr txBox="1"/>
          <p:nvPr/>
        </p:nvSpPr>
        <p:spPr>
          <a:xfrm>
            <a:off x="4683890" y="3760714"/>
            <a:ext cx="150631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4FCE6097-CDD4-4884-8B29-102132BB4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5092" y="4134473"/>
            <a:ext cx="563721" cy="563721"/>
          </a:xfrm>
          <a:prstGeom prst="rect">
            <a:avLst/>
          </a:prstGeom>
        </p:spPr>
      </p:pic>
      <p:pic>
        <p:nvPicPr>
          <p:cNvPr id="9" name="Graphic 8" descr="Magnifying glass">
            <a:extLst>
              <a:ext uri="{FF2B5EF4-FFF2-40B4-BE49-F238E27FC236}">
                <a16:creationId xmlns:a16="http://schemas.microsoft.com/office/drawing/2014/main" id="{65D78088-F580-4DB2-BB37-CD25AAAAC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5186" y="2634711"/>
            <a:ext cx="563721" cy="56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65649" cy="739056"/>
          </a:xfrm>
        </p:spPr>
        <p:txBody>
          <a:bodyPr>
            <a:noAutofit/>
          </a:bodyPr>
          <a:lstStyle/>
          <a:p>
            <a:r>
              <a:rPr lang="en-US" dirty="0"/>
              <a:t>Up and Down Arrows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7B8E1E-B529-44B6-A3FE-86B38C4405C1}"/>
              </a:ext>
            </a:extLst>
          </p:cNvPr>
          <p:cNvGrpSpPr/>
          <p:nvPr/>
        </p:nvGrpSpPr>
        <p:grpSpPr>
          <a:xfrm>
            <a:off x="6691483" y="3039141"/>
            <a:ext cx="2202816" cy="1260003"/>
            <a:chOff x="8921977" y="1394910"/>
            <a:chExt cx="2937088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053AA89-A60C-4332-9AF0-3F2AAEAD8B0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EE9D4B0-C860-41D9-842D-F0E66A2AFD6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EA9452-7B6C-4531-AC1E-74D6CBAA29D8}"/>
              </a:ext>
            </a:extLst>
          </p:cNvPr>
          <p:cNvGrpSpPr/>
          <p:nvPr/>
        </p:nvGrpSpPr>
        <p:grpSpPr>
          <a:xfrm>
            <a:off x="249702" y="3039142"/>
            <a:ext cx="2202816" cy="1260003"/>
            <a:chOff x="332936" y="2555951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798DDB-033F-444D-B183-493A4865DDE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DB3E55-C9D1-4907-8391-6E3A258333B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0E4C807-3A45-4F9C-94FA-E4C8034266AE}"/>
              </a:ext>
            </a:extLst>
          </p:cNvPr>
          <p:cNvGrpSpPr/>
          <p:nvPr/>
        </p:nvGrpSpPr>
        <p:grpSpPr>
          <a:xfrm>
            <a:off x="249702" y="4576957"/>
            <a:ext cx="2202816" cy="1260003"/>
            <a:chOff x="332936" y="4580523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0AF5BD-4A73-4AB3-A4D9-125573C56B5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99DA131-6F6A-46E9-9732-E8A4F515F50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9847758-1EC1-4E9F-AE99-83F5E34B9768}"/>
              </a:ext>
            </a:extLst>
          </p:cNvPr>
          <p:cNvGrpSpPr/>
          <p:nvPr/>
        </p:nvGrpSpPr>
        <p:grpSpPr>
          <a:xfrm>
            <a:off x="6691483" y="4576958"/>
            <a:ext cx="2202816" cy="1260003"/>
            <a:chOff x="8921977" y="400157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E271F7-0A4F-4C58-98B3-DB121F3F221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01EA11-4B5C-45FC-9B2E-6107A7FCE76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72D53F5-18E7-46F0-9424-4836A3158831}"/>
              </a:ext>
            </a:extLst>
          </p:cNvPr>
          <p:cNvGrpSpPr/>
          <p:nvPr/>
        </p:nvGrpSpPr>
        <p:grpSpPr>
          <a:xfrm>
            <a:off x="6697329" y="1501324"/>
            <a:ext cx="2202816" cy="1260003"/>
            <a:chOff x="8921977" y="1394910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D78854C-3BAF-4C15-B789-C77EF3600AC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AB4F0FE-9BBB-4E0F-B16D-1EEBD38F9B3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F79FC4-0A2E-47B4-874A-2E03F5B22A29}"/>
              </a:ext>
            </a:extLst>
          </p:cNvPr>
          <p:cNvGrpSpPr/>
          <p:nvPr/>
        </p:nvGrpSpPr>
        <p:grpSpPr>
          <a:xfrm>
            <a:off x="255548" y="1501326"/>
            <a:ext cx="2202816" cy="1260003"/>
            <a:chOff x="332936" y="2555951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29B8CB6-B4C9-4617-AC3F-2A6B183D04D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7B2274E-E893-4541-83BE-EE4AA4587F6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D645980-5F26-4C9B-B333-822EBB097B64}"/>
              </a:ext>
            </a:extLst>
          </p:cNvPr>
          <p:cNvGrpSpPr/>
          <p:nvPr/>
        </p:nvGrpSpPr>
        <p:grpSpPr>
          <a:xfrm>
            <a:off x="2609392" y="2269628"/>
            <a:ext cx="2136872" cy="2555307"/>
            <a:chOff x="2609392" y="2269628"/>
            <a:chExt cx="2136872" cy="2555307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96176CF-7F31-4332-B909-A9871464269B}"/>
                </a:ext>
              </a:extLst>
            </p:cNvPr>
            <p:cNvSpPr/>
            <p:nvPr/>
          </p:nvSpPr>
          <p:spPr>
            <a:xfrm rot="2700000">
              <a:off x="2667645" y="2698394"/>
              <a:ext cx="2078618" cy="2078620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6039EE0-1AE8-4F45-890F-01C666797F53}"/>
                </a:ext>
              </a:extLst>
            </p:cNvPr>
            <p:cNvSpPr/>
            <p:nvPr/>
          </p:nvSpPr>
          <p:spPr>
            <a:xfrm>
              <a:off x="2609392" y="2269628"/>
              <a:ext cx="1095833" cy="2555307"/>
            </a:xfrm>
            <a:custGeom>
              <a:avLst/>
              <a:gdLst>
                <a:gd name="connsiteX0" fmla="*/ 1095833 w 1095833"/>
                <a:gd name="connsiteY0" fmla="*/ 0 h 2555307"/>
                <a:gd name="connsiteX1" fmla="*/ 1095833 w 1095833"/>
                <a:gd name="connsiteY1" fmla="*/ 2555307 h 2555307"/>
                <a:gd name="connsiteX2" fmla="*/ 714987 w 1095833"/>
                <a:gd name="connsiteY2" fmla="*/ 2555307 h 2555307"/>
                <a:gd name="connsiteX3" fmla="*/ 714987 w 1095833"/>
                <a:gd name="connsiteY3" fmla="*/ 1457645 h 2555307"/>
                <a:gd name="connsiteX4" fmla="*/ 538342 w 1095833"/>
                <a:gd name="connsiteY4" fmla="*/ 1634290 h 2555307"/>
                <a:gd name="connsiteX5" fmla="*/ 0 w 1095833"/>
                <a:gd name="connsiteY5" fmla="*/ 1095948 h 2555307"/>
                <a:gd name="connsiteX6" fmla="*/ 559220 w 1095833"/>
                <a:gd name="connsiteY6" fmla="*/ 536728 h 2555307"/>
                <a:gd name="connsiteX7" fmla="*/ 559163 w 1095833"/>
                <a:gd name="connsiteY7" fmla="*/ 536671 h 255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833" h="2555307">
                  <a:moveTo>
                    <a:pt x="1095833" y="0"/>
                  </a:moveTo>
                  <a:lnTo>
                    <a:pt x="1095833" y="2555307"/>
                  </a:lnTo>
                  <a:lnTo>
                    <a:pt x="714987" y="2555307"/>
                  </a:lnTo>
                  <a:lnTo>
                    <a:pt x="714987" y="1457645"/>
                  </a:lnTo>
                  <a:lnTo>
                    <a:pt x="538342" y="1634290"/>
                  </a:lnTo>
                  <a:lnTo>
                    <a:pt x="0" y="1095948"/>
                  </a:lnTo>
                  <a:lnTo>
                    <a:pt x="559220" y="536728"/>
                  </a:lnTo>
                  <a:lnTo>
                    <a:pt x="559163" y="536671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9DD9948-3806-4622-AA4B-7D7F9ACAE9D7}"/>
              </a:ext>
            </a:extLst>
          </p:cNvPr>
          <p:cNvGrpSpPr/>
          <p:nvPr/>
        </p:nvGrpSpPr>
        <p:grpSpPr>
          <a:xfrm>
            <a:off x="4397735" y="2516234"/>
            <a:ext cx="2131102" cy="2555307"/>
            <a:chOff x="4397735" y="2516234"/>
            <a:chExt cx="2131102" cy="2555307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2A1D66-F67F-4A00-9A12-C6196EDAEEBF}"/>
                </a:ext>
              </a:extLst>
            </p:cNvPr>
            <p:cNvSpPr/>
            <p:nvPr/>
          </p:nvSpPr>
          <p:spPr>
            <a:xfrm rot="13500000">
              <a:off x="4397736" y="2562427"/>
              <a:ext cx="2078618" cy="2078619"/>
            </a:xfrm>
            <a:custGeom>
              <a:avLst/>
              <a:gdLst>
                <a:gd name="connsiteX0" fmla="*/ 97 w 2475451"/>
                <a:gd name="connsiteY0" fmla="*/ 0 h 2475452"/>
                <a:gd name="connsiteX1" fmla="*/ 906774 w 2475451"/>
                <a:gd name="connsiteY1" fmla="*/ 0 h 2475452"/>
                <a:gd name="connsiteX2" fmla="*/ 906774 w 2475451"/>
                <a:gd name="connsiteY2" fmla="*/ 98 h 2475452"/>
                <a:gd name="connsiteX3" fmla="*/ 1848615 w 2475451"/>
                <a:gd name="connsiteY3" fmla="*/ 98 h 2475452"/>
                <a:gd name="connsiteX4" fmla="*/ 1848615 w 2475451"/>
                <a:gd name="connsiteY4" fmla="*/ 906775 h 2475452"/>
                <a:gd name="connsiteX5" fmla="*/ 1551107 w 2475451"/>
                <a:gd name="connsiteY5" fmla="*/ 906775 h 2475452"/>
                <a:gd name="connsiteX6" fmla="*/ 2475451 w 2475451"/>
                <a:gd name="connsiteY6" fmla="*/ 1831119 h 2475452"/>
                <a:gd name="connsiteX7" fmla="*/ 1831117 w 2475451"/>
                <a:gd name="connsiteY7" fmla="*/ 2475452 h 2475452"/>
                <a:gd name="connsiteX8" fmla="*/ 906774 w 2475451"/>
                <a:gd name="connsiteY8" fmla="*/ 1551109 h 2475452"/>
                <a:gd name="connsiteX9" fmla="*/ 906774 w 2475451"/>
                <a:gd name="connsiteY9" fmla="*/ 1848615 h 2475452"/>
                <a:gd name="connsiteX10" fmla="*/ 97 w 2475451"/>
                <a:gd name="connsiteY10" fmla="*/ 1848615 h 2475452"/>
                <a:gd name="connsiteX11" fmla="*/ 97 w 2475451"/>
                <a:gd name="connsiteY11" fmla="*/ 906775 h 2475452"/>
                <a:gd name="connsiteX12" fmla="*/ 0 w 2475451"/>
                <a:gd name="connsiteY12" fmla="*/ 906775 h 2475452"/>
                <a:gd name="connsiteX13" fmla="*/ 0 w 2475451"/>
                <a:gd name="connsiteY13" fmla="*/ 98 h 2475452"/>
                <a:gd name="connsiteX14" fmla="*/ 97 w 2475451"/>
                <a:gd name="connsiteY14" fmla="*/ 98 h 247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5451" h="2475452">
                  <a:moveTo>
                    <a:pt x="97" y="0"/>
                  </a:moveTo>
                  <a:lnTo>
                    <a:pt x="906774" y="0"/>
                  </a:lnTo>
                  <a:lnTo>
                    <a:pt x="906774" y="98"/>
                  </a:lnTo>
                  <a:lnTo>
                    <a:pt x="1848615" y="98"/>
                  </a:lnTo>
                  <a:lnTo>
                    <a:pt x="1848615" y="906775"/>
                  </a:lnTo>
                  <a:lnTo>
                    <a:pt x="1551107" y="906775"/>
                  </a:lnTo>
                  <a:lnTo>
                    <a:pt x="2475451" y="1831119"/>
                  </a:lnTo>
                  <a:lnTo>
                    <a:pt x="1831117" y="2475452"/>
                  </a:lnTo>
                  <a:lnTo>
                    <a:pt x="906774" y="1551109"/>
                  </a:lnTo>
                  <a:lnTo>
                    <a:pt x="906774" y="1848615"/>
                  </a:lnTo>
                  <a:lnTo>
                    <a:pt x="97" y="1848615"/>
                  </a:lnTo>
                  <a:lnTo>
                    <a:pt x="97" y="906775"/>
                  </a:lnTo>
                  <a:lnTo>
                    <a:pt x="0" y="906775"/>
                  </a:lnTo>
                  <a:lnTo>
                    <a:pt x="0" y="98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D38660E-1263-41F4-86A2-FF11850D44E2}"/>
                </a:ext>
              </a:extLst>
            </p:cNvPr>
            <p:cNvSpPr/>
            <p:nvPr/>
          </p:nvSpPr>
          <p:spPr>
            <a:xfrm rot="10800000">
              <a:off x="5433004" y="2516234"/>
              <a:ext cx="1095833" cy="2555307"/>
            </a:xfrm>
            <a:custGeom>
              <a:avLst/>
              <a:gdLst>
                <a:gd name="connsiteX0" fmla="*/ 1095833 w 1095833"/>
                <a:gd name="connsiteY0" fmla="*/ 0 h 2555307"/>
                <a:gd name="connsiteX1" fmla="*/ 1095833 w 1095833"/>
                <a:gd name="connsiteY1" fmla="*/ 2555307 h 2555307"/>
                <a:gd name="connsiteX2" fmla="*/ 714987 w 1095833"/>
                <a:gd name="connsiteY2" fmla="*/ 2555307 h 2555307"/>
                <a:gd name="connsiteX3" fmla="*/ 714987 w 1095833"/>
                <a:gd name="connsiteY3" fmla="*/ 1457645 h 2555307"/>
                <a:gd name="connsiteX4" fmla="*/ 538342 w 1095833"/>
                <a:gd name="connsiteY4" fmla="*/ 1634290 h 2555307"/>
                <a:gd name="connsiteX5" fmla="*/ 0 w 1095833"/>
                <a:gd name="connsiteY5" fmla="*/ 1095948 h 2555307"/>
                <a:gd name="connsiteX6" fmla="*/ 559220 w 1095833"/>
                <a:gd name="connsiteY6" fmla="*/ 536728 h 2555307"/>
                <a:gd name="connsiteX7" fmla="*/ 559163 w 1095833"/>
                <a:gd name="connsiteY7" fmla="*/ 536671 h 255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5833" h="2555307">
                  <a:moveTo>
                    <a:pt x="1095833" y="0"/>
                  </a:moveTo>
                  <a:lnTo>
                    <a:pt x="1095833" y="2555307"/>
                  </a:lnTo>
                  <a:lnTo>
                    <a:pt x="714987" y="2555307"/>
                  </a:lnTo>
                  <a:lnTo>
                    <a:pt x="714987" y="1457645"/>
                  </a:lnTo>
                  <a:lnTo>
                    <a:pt x="538342" y="1634290"/>
                  </a:lnTo>
                  <a:lnTo>
                    <a:pt x="0" y="1095948"/>
                  </a:lnTo>
                  <a:lnTo>
                    <a:pt x="559220" y="536728"/>
                  </a:lnTo>
                  <a:lnTo>
                    <a:pt x="559163" y="536671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EDC7519B-D0E3-48F7-96EF-A4CAC24E74B9}"/>
              </a:ext>
            </a:extLst>
          </p:cNvPr>
          <p:cNvSpPr txBox="1"/>
          <p:nvPr/>
        </p:nvSpPr>
        <p:spPr>
          <a:xfrm>
            <a:off x="3306843" y="2843396"/>
            <a:ext cx="800220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D2FD99-D450-4D32-BA86-B0069CF3799E}"/>
              </a:ext>
            </a:extLst>
          </p:cNvPr>
          <p:cNvSpPr txBox="1"/>
          <p:nvPr/>
        </p:nvSpPr>
        <p:spPr>
          <a:xfrm>
            <a:off x="4683890" y="3760714"/>
            <a:ext cx="150631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</a:p>
        </p:txBody>
      </p:sp>
      <p:pic>
        <p:nvPicPr>
          <p:cNvPr id="61" name="Graphic 60" descr="Bullseye">
            <a:extLst>
              <a:ext uri="{FF2B5EF4-FFF2-40B4-BE49-F238E27FC236}">
                <a16:creationId xmlns:a16="http://schemas.microsoft.com/office/drawing/2014/main" id="{92D69A27-7F9C-4130-A7F8-9A437BB79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5092" y="4134473"/>
            <a:ext cx="563721" cy="563721"/>
          </a:xfrm>
          <a:prstGeom prst="rect">
            <a:avLst/>
          </a:prstGeom>
        </p:spPr>
      </p:pic>
      <p:pic>
        <p:nvPicPr>
          <p:cNvPr id="62" name="Graphic 61" descr="Magnifying glass">
            <a:extLst>
              <a:ext uri="{FF2B5EF4-FFF2-40B4-BE49-F238E27FC236}">
                <a16:creationId xmlns:a16="http://schemas.microsoft.com/office/drawing/2014/main" id="{7A8EC653-4A96-49FC-89A8-80551870E5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5186" y="2634711"/>
            <a:ext cx="563721" cy="56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520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and Down Arrows for PowerPoint</vt:lpstr>
      <vt:lpstr>Up and Down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2018-08-22T16:42:15Z</dcterms:modified>
  <cp:category>Charts &amp; Diagrams</cp:category>
</cp:coreProperties>
</file>