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48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59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A6BD46D-02C7-4A10-B6DF-AA89516DE355}"/>
              </a:ext>
            </a:extLst>
          </p:cNvPr>
          <p:cNvGrpSpPr/>
          <p:nvPr/>
        </p:nvGrpSpPr>
        <p:grpSpPr>
          <a:xfrm>
            <a:off x="3479192" y="1959424"/>
            <a:ext cx="2849161" cy="3402759"/>
            <a:chOff x="3479192" y="1959424"/>
            <a:chExt cx="2849161" cy="3402759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B67FD62-1A80-475B-AE4F-1D7870A99D45}"/>
                </a:ext>
              </a:extLst>
            </p:cNvPr>
            <p:cNvSpPr/>
            <p:nvPr/>
          </p:nvSpPr>
          <p:spPr>
            <a:xfrm rot="2700000">
              <a:off x="3556861" y="2526795"/>
              <a:ext cx="2771491" cy="2771493"/>
            </a:xfrm>
            <a:custGeom>
              <a:avLst/>
              <a:gdLst>
                <a:gd name="connsiteX0" fmla="*/ 97 w 2475451"/>
                <a:gd name="connsiteY0" fmla="*/ 0 h 2475452"/>
                <a:gd name="connsiteX1" fmla="*/ 906774 w 2475451"/>
                <a:gd name="connsiteY1" fmla="*/ 0 h 2475452"/>
                <a:gd name="connsiteX2" fmla="*/ 906774 w 2475451"/>
                <a:gd name="connsiteY2" fmla="*/ 98 h 2475452"/>
                <a:gd name="connsiteX3" fmla="*/ 1848615 w 2475451"/>
                <a:gd name="connsiteY3" fmla="*/ 98 h 2475452"/>
                <a:gd name="connsiteX4" fmla="*/ 1848615 w 2475451"/>
                <a:gd name="connsiteY4" fmla="*/ 906775 h 2475452"/>
                <a:gd name="connsiteX5" fmla="*/ 1551107 w 2475451"/>
                <a:gd name="connsiteY5" fmla="*/ 906775 h 2475452"/>
                <a:gd name="connsiteX6" fmla="*/ 2475451 w 2475451"/>
                <a:gd name="connsiteY6" fmla="*/ 1831119 h 2475452"/>
                <a:gd name="connsiteX7" fmla="*/ 1831117 w 2475451"/>
                <a:gd name="connsiteY7" fmla="*/ 2475452 h 2475452"/>
                <a:gd name="connsiteX8" fmla="*/ 906774 w 2475451"/>
                <a:gd name="connsiteY8" fmla="*/ 1551109 h 2475452"/>
                <a:gd name="connsiteX9" fmla="*/ 906774 w 2475451"/>
                <a:gd name="connsiteY9" fmla="*/ 1848615 h 2475452"/>
                <a:gd name="connsiteX10" fmla="*/ 97 w 2475451"/>
                <a:gd name="connsiteY10" fmla="*/ 1848615 h 2475452"/>
                <a:gd name="connsiteX11" fmla="*/ 97 w 2475451"/>
                <a:gd name="connsiteY11" fmla="*/ 906775 h 2475452"/>
                <a:gd name="connsiteX12" fmla="*/ 0 w 2475451"/>
                <a:gd name="connsiteY12" fmla="*/ 906775 h 2475452"/>
                <a:gd name="connsiteX13" fmla="*/ 0 w 2475451"/>
                <a:gd name="connsiteY13" fmla="*/ 98 h 2475452"/>
                <a:gd name="connsiteX14" fmla="*/ 97 w 2475451"/>
                <a:gd name="connsiteY14" fmla="*/ 98 h 247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5451" h="2475452">
                  <a:moveTo>
                    <a:pt x="97" y="0"/>
                  </a:moveTo>
                  <a:lnTo>
                    <a:pt x="906774" y="0"/>
                  </a:lnTo>
                  <a:lnTo>
                    <a:pt x="906774" y="98"/>
                  </a:lnTo>
                  <a:lnTo>
                    <a:pt x="1848615" y="98"/>
                  </a:lnTo>
                  <a:lnTo>
                    <a:pt x="1848615" y="906775"/>
                  </a:lnTo>
                  <a:lnTo>
                    <a:pt x="1551107" y="906775"/>
                  </a:lnTo>
                  <a:lnTo>
                    <a:pt x="2475451" y="1831119"/>
                  </a:lnTo>
                  <a:lnTo>
                    <a:pt x="1831117" y="2475452"/>
                  </a:lnTo>
                  <a:lnTo>
                    <a:pt x="906774" y="1551109"/>
                  </a:lnTo>
                  <a:lnTo>
                    <a:pt x="906774" y="1848615"/>
                  </a:lnTo>
                  <a:lnTo>
                    <a:pt x="97" y="1848615"/>
                  </a:lnTo>
                  <a:lnTo>
                    <a:pt x="97" y="906775"/>
                  </a:lnTo>
                  <a:lnTo>
                    <a:pt x="0" y="906775"/>
                  </a:lnTo>
                  <a:lnTo>
                    <a:pt x="0" y="98"/>
                  </a:lnTo>
                  <a:lnTo>
                    <a:pt x="97" y="9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B6AB16B-9FEB-4020-B8C9-F27D988AD31A}"/>
                </a:ext>
              </a:extLst>
            </p:cNvPr>
            <p:cNvSpPr/>
            <p:nvPr/>
          </p:nvSpPr>
          <p:spPr>
            <a:xfrm>
              <a:off x="3479192" y="1959424"/>
              <a:ext cx="1456793" cy="3402759"/>
            </a:xfrm>
            <a:custGeom>
              <a:avLst/>
              <a:gdLst>
                <a:gd name="connsiteX0" fmla="*/ 1456793 w 1456793"/>
                <a:gd name="connsiteY0" fmla="*/ 0 h 3402759"/>
                <a:gd name="connsiteX1" fmla="*/ 1456793 w 1456793"/>
                <a:gd name="connsiteY1" fmla="*/ 3402759 h 3402759"/>
                <a:gd name="connsiteX2" fmla="*/ 953315 w 1456793"/>
                <a:gd name="connsiteY2" fmla="*/ 3402759 h 3402759"/>
                <a:gd name="connsiteX3" fmla="*/ 953315 w 1456793"/>
                <a:gd name="connsiteY3" fmla="*/ 1939209 h 3402759"/>
                <a:gd name="connsiteX4" fmla="*/ 717789 w 1456793"/>
                <a:gd name="connsiteY4" fmla="*/ 2174736 h 3402759"/>
                <a:gd name="connsiteX5" fmla="*/ 0 w 1456793"/>
                <a:gd name="connsiteY5" fmla="*/ 1456947 h 3402759"/>
                <a:gd name="connsiteX6" fmla="*/ 745627 w 1456793"/>
                <a:gd name="connsiteY6" fmla="*/ 711320 h 3402759"/>
                <a:gd name="connsiteX7" fmla="*/ 745550 w 1456793"/>
                <a:gd name="connsiteY7" fmla="*/ 711244 h 3402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6793" h="3402759">
                  <a:moveTo>
                    <a:pt x="1456793" y="0"/>
                  </a:moveTo>
                  <a:lnTo>
                    <a:pt x="1456793" y="3402759"/>
                  </a:lnTo>
                  <a:lnTo>
                    <a:pt x="953315" y="3402759"/>
                  </a:lnTo>
                  <a:lnTo>
                    <a:pt x="953315" y="1939209"/>
                  </a:lnTo>
                  <a:lnTo>
                    <a:pt x="717789" y="2174736"/>
                  </a:lnTo>
                  <a:lnTo>
                    <a:pt x="0" y="1456947"/>
                  </a:lnTo>
                  <a:lnTo>
                    <a:pt x="745627" y="711320"/>
                  </a:lnTo>
                  <a:lnTo>
                    <a:pt x="745550" y="711244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E1A4E95-B7F3-4188-AAA6-EFB094A53EA1}"/>
              </a:ext>
            </a:extLst>
          </p:cNvPr>
          <p:cNvGrpSpPr/>
          <p:nvPr/>
        </p:nvGrpSpPr>
        <p:grpSpPr>
          <a:xfrm>
            <a:off x="5863648" y="2288236"/>
            <a:ext cx="2842539" cy="3402759"/>
            <a:chOff x="5863648" y="2288236"/>
            <a:chExt cx="2842539" cy="3402759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44E5860-B243-49C9-8F25-0D14CB3DA416}"/>
                </a:ext>
              </a:extLst>
            </p:cNvPr>
            <p:cNvSpPr/>
            <p:nvPr/>
          </p:nvSpPr>
          <p:spPr>
            <a:xfrm rot="13500000">
              <a:off x="5863649" y="2345507"/>
              <a:ext cx="2771491" cy="2771493"/>
            </a:xfrm>
            <a:custGeom>
              <a:avLst/>
              <a:gdLst>
                <a:gd name="connsiteX0" fmla="*/ 97 w 2475451"/>
                <a:gd name="connsiteY0" fmla="*/ 0 h 2475452"/>
                <a:gd name="connsiteX1" fmla="*/ 906774 w 2475451"/>
                <a:gd name="connsiteY1" fmla="*/ 0 h 2475452"/>
                <a:gd name="connsiteX2" fmla="*/ 906774 w 2475451"/>
                <a:gd name="connsiteY2" fmla="*/ 98 h 2475452"/>
                <a:gd name="connsiteX3" fmla="*/ 1848615 w 2475451"/>
                <a:gd name="connsiteY3" fmla="*/ 98 h 2475452"/>
                <a:gd name="connsiteX4" fmla="*/ 1848615 w 2475451"/>
                <a:gd name="connsiteY4" fmla="*/ 906775 h 2475452"/>
                <a:gd name="connsiteX5" fmla="*/ 1551107 w 2475451"/>
                <a:gd name="connsiteY5" fmla="*/ 906775 h 2475452"/>
                <a:gd name="connsiteX6" fmla="*/ 2475451 w 2475451"/>
                <a:gd name="connsiteY6" fmla="*/ 1831119 h 2475452"/>
                <a:gd name="connsiteX7" fmla="*/ 1831117 w 2475451"/>
                <a:gd name="connsiteY7" fmla="*/ 2475452 h 2475452"/>
                <a:gd name="connsiteX8" fmla="*/ 906774 w 2475451"/>
                <a:gd name="connsiteY8" fmla="*/ 1551109 h 2475452"/>
                <a:gd name="connsiteX9" fmla="*/ 906774 w 2475451"/>
                <a:gd name="connsiteY9" fmla="*/ 1848615 h 2475452"/>
                <a:gd name="connsiteX10" fmla="*/ 97 w 2475451"/>
                <a:gd name="connsiteY10" fmla="*/ 1848615 h 2475452"/>
                <a:gd name="connsiteX11" fmla="*/ 97 w 2475451"/>
                <a:gd name="connsiteY11" fmla="*/ 906775 h 2475452"/>
                <a:gd name="connsiteX12" fmla="*/ 0 w 2475451"/>
                <a:gd name="connsiteY12" fmla="*/ 906775 h 2475452"/>
                <a:gd name="connsiteX13" fmla="*/ 0 w 2475451"/>
                <a:gd name="connsiteY13" fmla="*/ 98 h 2475452"/>
                <a:gd name="connsiteX14" fmla="*/ 97 w 2475451"/>
                <a:gd name="connsiteY14" fmla="*/ 98 h 247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5451" h="2475452">
                  <a:moveTo>
                    <a:pt x="97" y="0"/>
                  </a:moveTo>
                  <a:lnTo>
                    <a:pt x="906774" y="0"/>
                  </a:lnTo>
                  <a:lnTo>
                    <a:pt x="906774" y="98"/>
                  </a:lnTo>
                  <a:lnTo>
                    <a:pt x="1848615" y="98"/>
                  </a:lnTo>
                  <a:lnTo>
                    <a:pt x="1848615" y="906775"/>
                  </a:lnTo>
                  <a:lnTo>
                    <a:pt x="1551107" y="906775"/>
                  </a:lnTo>
                  <a:lnTo>
                    <a:pt x="2475451" y="1831119"/>
                  </a:lnTo>
                  <a:lnTo>
                    <a:pt x="1831117" y="2475452"/>
                  </a:lnTo>
                  <a:lnTo>
                    <a:pt x="906774" y="1551109"/>
                  </a:lnTo>
                  <a:lnTo>
                    <a:pt x="906774" y="1848615"/>
                  </a:lnTo>
                  <a:lnTo>
                    <a:pt x="97" y="1848615"/>
                  </a:lnTo>
                  <a:lnTo>
                    <a:pt x="97" y="906775"/>
                  </a:lnTo>
                  <a:lnTo>
                    <a:pt x="0" y="906775"/>
                  </a:lnTo>
                  <a:lnTo>
                    <a:pt x="0" y="98"/>
                  </a:lnTo>
                  <a:lnTo>
                    <a:pt x="97" y="9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662C20B-3B85-4375-AD0E-127CB73DDB53}"/>
                </a:ext>
              </a:extLst>
            </p:cNvPr>
            <p:cNvSpPr/>
            <p:nvPr/>
          </p:nvSpPr>
          <p:spPr>
            <a:xfrm rot="10800000">
              <a:off x="7249394" y="2288236"/>
              <a:ext cx="1456793" cy="3402759"/>
            </a:xfrm>
            <a:custGeom>
              <a:avLst/>
              <a:gdLst>
                <a:gd name="connsiteX0" fmla="*/ 1456793 w 1456793"/>
                <a:gd name="connsiteY0" fmla="*/ 0 h 3402759"/>
                <a:gd name="connsiteX1" fmla="*/ 1456793 w 1456793"/>
                <a:gd name="connsiteY1" fmla="*/ 3402759 h 3402759"/>
                <a:gd name="connsiteX2" fmla="*/ 953315 w 1456793"/>
                <a:gd name="connsiteY2" fmla="*/ 3402759 h 3402759"/>
                <a:gd name="connsiteX3" fmla="*/ 953315 w 1456793"/>
                <a:gd name="connsiteY3" fmla="*/ 1939209 h 3402759"/>
                <a:gd name="connsiteX4" fmla="*/ 717789 w 1456793"/>
                <a:gd name="connsiteY4" fmla="*/ 2174736 h 3402759"/>
                <a:gd name="connsiteX5" fmla="*/ 0 w 1456793"/>
                <a:gd name="connsiteY5" fmla="*/ 1456947 h 3402759"/>
                <a:gd name="connsiteX6" fmla="*/ 745627 w 1456793"/>
                <a:gd name="connsiteY6" fmla="*/ 711320 h 3402759"/>
                <a:gd name="connsiteX7" fmla="*/ 745550 w 1456793"/>
                <a:gd name="connsiteY7" fmla="*/ 711244 h 3402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6793" h="3402759">
                  <a:moveTo>
                    <a:pt x="1456793" y="0"/>
                  </a:moveTo>
                  <a:lnTo>
                    <a:pt x="1456793" y="3402759"/>
                  </a:lnTo>
                  <a:lnTo>
                    <a:pt x="953315" y="3402759"/>
                  </a:lnTo>
                  <a:lnTo>
                    <a:pt x="953315" y="1939209"/>
                  </a:lnTo>
                  <a:lnTo>
                    <a:pt x="717789" y="2174736"/>
                  </a:lnTo>
                  <a:lnTo>
                    <a:pt x="0" y="1456947"/>
                  </a:lnTo>
                  <a:lnTo>
                    <a:pt x="745627" y="711320"/>
                  </a:lnTo>
                  <a:lnTo>
                    <a:pt x="745550" y="711244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and Down Arrows for PowerPoint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E2AE38-E82F-416B-91F4-4DC84BA38470}"/>
              </a:ext>
            </a:extLst>
          </p:cNvPr>
          <p:cNvSpPr txBox="1"/>
          <p:nvPr/>
        </p:nvSpPr>
        <p:spPr>
          <a:xfrm>
            <a:off x="4529389" y="2817701"/>
            <a:ext cx="826432" cy="75896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155837-D83F-44A9-A970-BCD894BAA386}"/>
              </a:ext>
            </a:extLst>
          </p:cNvPr>
          <p:cNvSpPr txBox="1"/>
          <p:nvPr/>
        </p:nvSpPr>
        <p:spPr>
          <a:xfrm>
            <a:off x="6449895" y="4032575"/>
            <a:ext cx="1598999" cy="6830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4FCE6097-CDD4-4884-8B29-102132BB4F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66791" y="4441570"/>
            <a:ext cx="751628" cy="751629"/>
          </a:xfrm>
          <a:prstGeom prst="rect">
            <a:avLst/>
          </a:prstGeom>
        </p:spPr>
      </p:pic>
      <p:pic>
        <p:nvPicPr>
          <p:cNvPr id="9" name="Graphic 8" descr="Magnifying glass">
            <a:extLst>
              <a:ext uri="{FF2B5EF4-FFF2-40B4-BE49-F238E27FC236}">
                <a16:creationId xmlns:a16="http://schemas.microsoft.com/office/drawing/2014/main" id="{65D78088-F580-4DB2-BB37-CD25AAAAC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73580" y="2441886"/>
            <a:ext cx="751628" cy="751629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4B536C7B-D6A6-4677-BF1B-A93CD81784D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F343C26-D852-49E6-9B30-CA1FC72EC55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FF3CDC2-0A6A-4710-83A8-A27E72DC09D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243F5D3-4230-463D-84FC-40AFA98D94BB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C92CBAD-45F1-42C4-A09E-9E6A1EDA302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C77682A-838F-4118-BACA-C0EEA9099D2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6682BB1-4A02-4E34-B420-1EEDA76342A2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090968C-5D35-4D26-A7B3-D9E0F124D51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253B7D6-CC01-4C2A-B378-8004C8B678A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18FC96D-A4FF-4A01-B327-64FE791AFAE0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37BE8C1-ED80-45F8-B8EA-2E5E52FEF41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7A3AD0F-15C4-47D3-89C8-713A6AC775C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1CD716A-2342-4B8E-9ABD-3DE4B9D24B7F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278BDC0-B66D-4889-BDB1-2B0489C1B4F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B3211E0-C684-42D9-9FC0-BCCABD2F545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91D8030-B6D9-44C8-92C0-68926CD6C1B1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B85D4B0-9832-467A-9134-DB42DA04DFA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39F3E07-3C08-4422-A05F-1B09D2297E0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20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and Down Arrows for PowerPoint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B536C7B-D6A6-4677-BF1B-A93CD81784D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F343C26-D852-49E6-9B30-CA1FC72EC55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FF3CDC2-0A6A-4710-83A8-A27E72DC09D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243F5D3-4230-463D-84FC-40AFA98D94BB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C92CBAD-45F1-42C4-A09E-9E6A1EDA302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C77682A-838F-4118-BACA-C0EEA9099D2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6682BB1-4A02-4E34-B420-1EEDA76342A2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090968C-5D35-4D26-A7B3-D9E0F124D51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253B7D6-CC01-4C2A-B378-8004C8B678A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18FC96D-A4FF-4A01-B327-64FE791AFAE0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37BE8C1-ED80-45F8-B8EA-2E5E52FEF41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7A3AD0F-15C4-47D3-89C8-713A6AC775C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1CD716A-2342-4B8E-9ABD-3DE4B9D24B7F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278BDC0-B66D-4889-BDB1-2B0489C1B4F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B3211E0-C684-42D9-9FC0-BCCABD2F545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91D8030-B6D9-44C8-92C0-68926CD6C1B1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B85D4B0-9832-467A-9134-DB42DA04DFA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39F3E07-3C08-4422-A05F-1B09D2297E0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A26CDFD-B35B-4390-9526-4C9CABEEAE8B}"/>
              </a:ext>
            </a:extLst>
          </p:cNvPr>
          <p:cNvGrpSpPr/>
          <p:nvPr/>
        </p:nvGrpSpPr>
        <p:grpSpPr>
          <a:xfrm>
            <a:off x="3479192" y="1959424"/>
            <a:ext cx="2849161" cy="3402759"/>
            <a:chOff x="3479192" y="1959424"/>
            <a:chExt cx="2849161" cy="3402759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B3B29ED-5EB7-4CB2-AADB-8E09391B3D8B}"/>
                </a:ext>
              </a:extLst>
            </p:cNvPr>
            <p:cNvSpPr/>
            <p:nvPr/>
          </p:nvSpPr>
          <p:spPr>
            <a:xfrm rot="2700000">
              <a:off x="3556861" y="2526795"/>
              <a:ext cx="2771491" cy="2771493"/>
            </a:xfrm>
            <a:custGeom>
              <a:avLst/>
              <a:gdLst>
                <a:gd name="connsiteX0" fmla="*/ 97 w 2475451"/>
                <a:gd name="connsiteY0" fmla="*/ 0 h 2475452"/>
                <a:gd name="connsiteX1" fmla="*/ 906774 w 2475451"/>
                <a:gd name="connsiteY1" fmla="*/ 0 h 2475452"/>
                <a:gd name="connsiteX2" fmla="*/ 906774 w 2475451"/>
                <a:gd name="connsiteY2" fmla="*/ 98 h 2475452"/>
                <a:gd name="connsiteX3" fmla="*/ 1848615 w 2475451"/>
                <a:gd name="connsiteY3" fmla="*/ 98 h 2475452"/>
                <a:gd name="connsiteX4" fmla="*/ 1848615 w 2475451"/>
                <a:gd name="connsiteY4" fmla="*/ 906775 h 2475452"/>
                <a:gd name="connsiteX5" fmla="*/ 1551107 w 2475451"/>
                <a:gd name="connsiteY5" fmla="*/ 906775 h 2475452"/>
                <a:gd name="connsiteX6" fmla="*/ 2475451 w 2475451"/>
                <a:gd name="connsiteY6" fmla="*/ 1831119 h 2475452"/>
                <a:gd name="connsiteX7" fmla="*/ 1831117 w 2475451"/>
                <a:gd name="connsiteY7" fmla="*/ 2475452 h 2475452"/>
                <a:gd name="connsiteX8" fmla="*/ 906774 w 2475451"/>
                <a:gd name="connsiteY8" fmla="*/ 1551109 h 2475452"/>
                <a:gd name="connsiteX9" fmla="*/ 906774 w 2475451"/>
                <a:gd name="connsiteY9" fmla="*/ 1848615 h 2475452"/>
                <a:gd name="connsiteX10" fmla="*/ 97 w 2475451"/>
                <a:gd name="connsiteY10" fmla="*/ 1848615 h 2475452"/>
                <a:gd name="connsiteX11" fmla="*/ 97 w 2475451"/>
                <a:gd name="connsiteY11" fmla="*/ 906775 h 2475452"/>
                <a:gd name="connsiteX12" fmla="*/ 0 w 2475451"/>
                <a:gd name="connsiteY12" fmla="*/ 906775 h 2475452"/>
                <a:gd name="connsiteX13" fmla="*/ 0 w 2475451"/>
                <a:gd name="connsiteY13" fmla="*/ 98 h 2475452"/>
                <a:gd name="connsiteX14" fmla="*/ 97 w 2475451"/>
                <a:gd name="connsiteY14" fmla="*/ 98 h 247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5451" h="2475452">
                  <a:moveTo>
                    <a:pt x="97" y="0"/>
                  </a:moveTo>
                  <a:lnTo>
                    <a:pt x="906774" y="0"/>
                  </a:lnTo>
                  <a:lnTo>
                    <a:pt x="906774" y="98"/>
                  </a:lnTo>
                  <a:lnTo>
                    <a:pt x="1848615" y="98"/>
                  </a:lnTo>
                  <a:lnTo>
                    <a:pt x="1848615" y="906775"/>
                  </a:lnTo>
                  <a:lnTo>
                    <a:pt x="1551107" y="906775"/>
                  </a:lnTo>
                  <a:lnTo>
                    <a:pt x="2475451" y="1831119"/>
                  </a:lnTo>
                  <a:lnTo>
                    <a:pt x="1831117" y="2475452"/>
                  </a:lnTo>
                  <a:lnTo>
                    <a:pt x="906774" y="1551109"/>
                  </a:lnTo>
                  <a:lnTo>
                    <a:pt x="906774" y="1848615"/>
                  </a:lnTo>
                  <a:lnTo>
                    <a:pt x="97" y="1848615"/>
                  </a:lnTo>
                  <a:lnTo>
                    <a:pt x="97" y="906775"/>
                  </a:lnTo>
                  <a:lnTo>
                    <a:pt x="0" y="906775"/>
                  </a:lnTo>
                  <a:lnTo>
                    <a:pt x="0" y="98"/>
                  </a:lnTo>
                  <a:lnTo>
                    <a:pt x="97" y="9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978456-0C62-4A4D-8426-83AA55D03CFF}"/>
                </a:ext>
              </a:extLst>
            </p:cNvPr>
            <p:cNvSpPr/>
            <p:nvPr/>
          </p:nvSpPr>
          <p:spPr>
            <a:xfrm>
              <a:off x="3479192" y="1959424"/>
              <a:ext cx="1456793" cy="3402759"/>
            </a:xfrm>
            <a:custGeom>
              <a:avLst/>
              <a:gdLst>
                <a:gd name="connsiteX0" fmla="*/ 1456793 w 1456793"/>
                <a:gd name="connsiteY0" fmla="*/ 0 h 3402759"/>
                <a:gd name="connsiteX1" fmla="*/ 1456793 w 1456793"/>
                <a:gd name="connsiteY1" fmla="*/ 3402759 h 3402759"/>
                <a:gd name="connsiteX2" fmla="*/ 953315 w 1456793"/>
                <a:gd name="connsiteY2" fmla="*/ 3402759 h 3402759"/>
                <a:gd name="connsiteX3" fmla="*/ 953315 w 1456793"/>
                <a:gd name="connsiteY3" fmla="*/ 1939209 h 3402759"/>
                <a:gd name="connsiteX4" fmla="*/ 717789 w 1456793"/>
                <a:gd name="connsiteY4" fmla="*/ 2174736 h 3402759"/>
                <a:gd name="connsiteX5" fmla="*/ 0 w 1456793"/>
                <a:gd name="connsiteY5" fmla="*/ 1456947 h 3402759"/>
                <a:gd name="connsiteX6" fmla="*/ 745627 w 1456793"/>
                <a:gd name="connsiteY6" fmla="*/ 711320 h 3402759"/>
                <a:gd name="connsiteX7" fmla="*/ 745550 w 1456793"/>
                <a:gd name="connsiteY7" fmla="*/ 711244 h 3402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6793" h="3402759">
                  <a:moveTo>
                    <a:pt x="1456793" y="0"/>
                  </a:moveTo>
                  <a:lnTo>
                    <a:pt x="1456793" y="3402759"/>
                  </a:lnTo>
                  <a:lnTo>
                    <a:pt x="953315" y="3402759"/>
                  </a:lnTo>
                  <a:lnTo>
                    <a:pt x="953315" y="1939209"/>
                  </a:lnTo>
                  <a:lnTo>
                    <a:pt x="717789" y="2174736"/>
                  </a:lnTo>
                  <a:lnTo>
                    <a:pt x="0" y="1456947"/>
                  </a:lnTo>
                  <a:lnTo>
                    <a:pt x="745627" y="711320"/>
                  </a:lnTo>
                  <a:lnTo>
                    <a:pt x="745550" y="711244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BFC1680-DF9A-4F35-96F7-68960FC13445}"/>
              </a:ext>
            </a:extLst>
          </p:cNvPr>
          <p:cNvGrpSpPr/>
          <p:nvPr/>
        </p:nvGrpSpPr>
        <p:grpSpPr>
          <a:xfrm>
            <a:off x="5863648" y="2288236"/>
            <a:ext cx="2842539" cy="3402759"/>
            <a:chOff x="5863648" y="2288236"/>
            <a:chExt cx="2842539" cy="3402759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E634BB6-C817-4D74-A568-5A013DF81761}"/>
                </a:ext>
              </a:extLst>
            </p:cNvPr>
            <p:cNvSpPr/>
            <p:nvPr/>
          </p:nvSpPr>
          <p:spPr>
            <a:xfrm rot="13500000">
              <a:off x="5863649" y="2345507"/>
              <a:ext cx="2771491" cy="2771493"/>
            </a:xfrm>
            <a:custGeom>
              <a:avLst/>
              <a:gdLst>
                <a:gd name="connsiteX0" fmla="*/ 97 w 2475451"/>
                <a:gd name="connsiteY0" fmla="*/ 0 h 2475452"/>
                <a:gd name="connsiteX1" fmla="*/ 906774 w 2475451"/>
                <a:gd name="connsiteY1" fmla="*/ 0 h 2475452"/>
                <a:gd name="connsiteX2" fmla="*/ 906774 w 2475451"/>
                <a:gd name="connsiteY2" fmla="*/ 98 h 2475452"/>
                <a:gd name="connsiteX3" fmla="*/ 1848615 w 2475451"/>
                <a:gd name="connsiteY3" fmla="*/ 98 h 2475452"/>
                <a:gd name="connsiteX4" fmla="*/ 1848615 w 2475451"/>
                <a:gd name="connsiteY4" fmla="*/ 906775 h 2475452"/>
                <a:gd name="connsiteX5" fmla="*/ 1551107 w 2475451"/>
                <a:gd name="connsiteY5" fmla="*/ 906775 h 2475452"/>
                <a:gd name="connsiteX6" fmla="*/ 2475451 w 2475451"/>
                <a:gd name="connsiteY6" fmla="*/ 1831119 h 2475452"/>
                <a:gd name="connsiteX7" fmla="*/ 1831117 w 2475451"/>
                <a:gd name="connsiteY7" fmla="*/ 2475452 h 2475452"/>
                <a:gd name="connsiteX8" fmla="*/ 906774 w 2475451"/>
                <a:gd name="connsiteY8" fmla="*/ 1551109 h 2475452"/>
                <a:gd name="connsiteX9" fmla="*/ 906774 w 2475451"/>
                <a:gd name="connsiteY9" fmla="*/ 1848615 h 2475452"/>
                <a:gd name="connsiteX10" fmla="*/ 97 w 2475451"/>
                <a:gd name="connsiteY10" fmla="*/ 1848615 h 2475452"/>
                <a:gd name="connsiteX11" fmla="*/ 97 w 2475451"/>
                <a:gd name="connsiteY11" fmla="*/ 906775 h 2475452"/>
                <a:gd name="connsiteX12" fmla="*/ 0 w 2475451"/>
                <a:gd name="connsiteY12" fmla="*/ 906775 h 2475452"/>
                <a:gd name="connsiteX13" fmla="*/ 0 w 2475451"/>
                <a:gd name="connsiteY13" fmla="*/ 98 h 2475452"/>
                <a:gd name="connsiteX14" fmla="*/ 97 w 2475451"/>
                <a:gd name="connsiteY14" fmla="*/ 98 h 247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5451" h="2475452">
                  <a:moveTo>
                    <a:pt x="97" y="0"/>
                  </a:moveTo>
                  <a:lnTo>
                    <a:pt x="906774" y="0"/>
                  </a:lnTo>
                  <a:lnTo>
                    <a:pt x="906774" y="98"/>
                  </a:lnTo>
                  <a:lnTo>
                    <a:pt x="1848615" y="98"/>
                  </a:lnTo>
                  <a:lnTo>
                    <a:pt x="1848615" y="906775"/>
                  </a:lnTo>
                  <a:lnTo>
                    <a:pt x="1551107" y="906775"/>
                  </a:lnTo>
                  <a:lnTo>
                    <a:pt x="2475451" y="1831119"/>
                  </a:lnTo>
                  <a:lnTo>
                    <a:pt x="1831117" y="2475452"/>
                  </a:lnTo>
                  <a:lnTo>
                    <a:pt x="906774" y="1551109"/>
                  </a:lnTo>
                  <a:lnTo>
                    <a:pt x="906774" y="1848615"/>
                  </a:lnTo>
                  <a:lnTo>
                    <a:pt x="97" y="1848615"/>
                  </a:lnTo>
                  <a:lnTo>
                    <a:pt x="97" y="906775"/>
                  </a:lnTo>
                  <a:lnTo>
                    <a:pt x="0" y="906775"/>
                  </a:lnTo>
                  <a:lnTo>
                    <a:pt x="0" y="98"/>
                  </a:lnTo>
                  <a:lnTo>
                    <a:pt x="97" y="9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3911E5A-6B04-4CAD-B57E-7B659CD86042}"/>
                </a:ext>
              </a:extLst>
            </p:cNvPr>
            <p:cNvSpPr/>
            <p:nvPr/>
          </p:nvSpPr>
          <p:spPr>
            <a:xfrm rot="10800000">
              <a:off x="7249394" y="2288236"/>
              <a:ext cx="1456793" cy="3402759"/>
            </a:xfrm>
            <a:custGeom>
              <a:avLst/>
              <a:gdLst>
                <a:gd name="connsiteX0" fmla="*/ 1456793 w 1456793"/>
                <a:gd name="connsiteY0" fmla="*/ 0 h 3402759"/>
                <a:gd name="connsiteX1" fmla="*/ 1456793 w 1456793"/>
                <a:gd name="connsiteY1" fmla="*/ 3402759 h 3402759"/>
                <a:gd name="connsiteX2" fmla="*/ 953315 w 1456793"/>
                <a:gd name="connsiteY2" fmla="*/ 3402759 h 3402759"/>
                <a:gd name="connsiteX3" fmla="*/ 953315 w 1456793"/>
                <a:gd name="connsiteY3" fmla="*/ 1939209 h 3402759"/>
                <a:gd name="connsiteX4" fmla="*/ 717789 w 1456793"/>
                <a:gd name="connsiteY4" fmla="*/ 2174736 h 3402759"/>
                <a:gd name="connsiteX5" fmla="*/ 0 w 1456793"/>
                <a:gd name="connsiteY5" fmla="*/ 1456947 h 3402759"/>
                <a:gd name="connsiteX6" fmla="*/ 745627 w 1456793"/>
                <a:gd name="connsiteY6" fmla="*/ 711320 h 3402759"/>
                <a:gd name="connsiteX7" fmla="*/ 745550 w 1456793"/>
                <a:gd name="connsiteY7" fmla="*/ 711244 h 3402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6793" h="3402759">
                  <a:moveTo>
                    <a:pt x="1456793" y="0"/>
                  </a:moveTo>
                  <a:lnTo>
                    <a:pt x="1456793" y="3402759"/>
                  </a:lnTo>
                  <a:lnTo>
                    <a:pt x="953315" y="3402759"/>
                  </a:lnTo>
                  <a:lnTo>
                    <a:pt x="953315" y="1939209"/>
                  </a:lnTo>
                  <a:lnTo>
                    <a:pt x="717789" y="2174736"/>
                  </a:lnTo>
                  <a:lnTo>
                    <a:pt x="0" y="1456947"/>
                  </a:lnTo>
                  <a:lnTo>
                    <a:pt x="745627" y="711320"/>
                  </a:lnTo>
                  <a:lnTo>
                    <a:pt x="745550" y="711244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A389F20-BF0D-43AE-94C9-A15F0CA59C5E}"/>
              </a:ext>
            </a:extLst>
          </p:cNvPr>
          <p:cNvSpPr txBox="1"/>
          <p:nvPr/>
        </p:nvSpPr>
        <p:spPr>
          <a:xfrm>
            <a:off x="4529389" y="2817701"/>
            <a:ext cx="826432" cy="75896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3EB788-B915-4A5F-8D0C-5023DE538697}"/>
              </a:ext>
            </a:extLst>
          </p:cNvPr>
          <p:cNvSpPr txBox="1"/>
          <p:nvPr/>
        </p:nvSpPr>
        <p:spPr>
          <a:xfrm>
            <a:off x="6449895" y="4032575"/>
            <a:ext cx="1598999" cy="6830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</a:p>
        </p:txBody>
      </p:sp>
      <p:pic>
        <p:nvPicPr>
          <p:cNvPr id="39" name="Graphic 38" descr="Bullseye">
            <a:extLst>
              <a:ext uri="{FF2B5EF4-FFF2-40B4-BE49-F238E27FC236}">
                <a16:creationId xmlns:a16="http://schemas.microsoft.com/office/drawing/2014/main" id="{C2A3D904-72C9-4704-BE95-C61E090E5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66791" y="4441570"/>
            <a:ext cx="751628" cy="751629"/>
          </a:xfrm>
          <a:prstGeom prst="rect">
            <a:avLst/>
          </a:prstGeom>
        </p:spPr>
      </p:pic>
      <p:pic>
        <p:nvPicPr>
          <p:cNvPr id="40" name="Graphic 39" descr="Magnifying glass">
            <a:extLst>
              <a:ext uri="{FF2B5EF4-FFF2-40B4-BE49-F238E27FC236}">
                <a16:creationId xmlns:a16="http://schemas.microsoft.com/office/drawing/2014/main" id="{9AA7FDEC-DD8E-4BCA-B7F0-DB704099B2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73580" y="2441886"/>
            <a:ext cx="751628" cy="75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520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and Down Arrows for PowerPoint</vt:lpstr>
      <vt:lpstr>Up and Down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and Down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2018-08-22T16:44:18Z</dcterms:modified>
  <cp:category>Charts &amp; Diagrams</cp:category>
</cp:coreProperties>
</file>