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00B09B"/>
    <a:srgbClr val="F0EEEF"/>
    <a:srgbClr val="0D95BC"/>
    <a:srgbClr val="DF361F"/>
    <a:srgbClr val="6C2B43"/>
    <a:srgbClr val="7B0051"/>
    <a:srgbClr val="063951"/>
    <a:srgbClr val="EB1E42"/>
    <a:srgbClr val="B2C48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17" d="100"/>
          <a:sy n="117" d="100"/>
        </p:scale>
        <p:origin x="120" y="60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966232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15451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AEDF2B47-7C58-458B-A014-B081B81A8D06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C7ACA455-4437-4416-A6F0-33D534A6AE9F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180DD64-6AC6-41B8-826F-6BE55763C65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4CF4C143-2DE4-4A59-9225-C44B17F8F99F}"/>
              </a:ext>
            </a:extLst>
          </p:cNvPr>
          <p:cNvGrpSpPr/>
          <p:nvPr userDrawn="1"/>
        </p:nvGrpSpPr>
        <p:grpSpPr>
          <a:xfrm>
            <a:off x="9433981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F35CDF3A-32A4-4944-8471-5618C2895CD6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0C6B6273-908A-4447-8576-D3C55254554D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2673959" y="5982900"/>
            <a:ext cx="3796079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dirty="0">
                <a:solidFill>
                  <a:srgbClr val="A5CD00"/>
                </a:solidFill>
              </a:rPr>
              <a:t>T</a:t>
            </a:r>
            <a:r>
              <a:rPr lang="en-US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dirty="0">
              <a:solidFill>
                <a:srgbClr val="A5CD00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3459936" y="2633133"/>
            <a:ext cx="2224135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>
                <a:solidFill>
                  <a:schemeClr val="bg1"/>
                </a:solidFill>
                <a:effectLst/>
              </a:rPr>
              <a:t>Designed</a:t>
            </a:r>
            <a:r>
              <a:rPr lang="en-US" baseline="0">
                <a:solidFill>
                  <a:schemeClr val="bg1"/>
                </a:solidFill>
                <a:effectLst/>
              </a:rPr>
              <a:t> with        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9" name="Freeform 290"/>
          <p:cNvSpPr/>
          <p:nvPr userDrawn="1"/>
        </p:nvSpPr>
        <p:spPr>
          <a:xfrm>
            <a:off x="4977441" y="2705803"/>
            <a:ext cx="261456" cy="223991"/>
          </a:xfrm>
          <a:custGeom>
            <a:avLst/>
            <a:gdLst/>
            <a:ahLst/>
            <a:cxnLst/>
            <a:rect l="l" t="t" r="r" b="b"/>
            <a:pathLst>
              <a:path w="504825" h="432707">
                <a:moveTo>
                  <a:pt x="134658" y="0"/>
                </a:moveTo>
                <a:cubicBezTo>
                  <a:pt x="146301" y="0"/>
                  <a:pt x="158180" y="2019"/>
                  <a:pt x="170294" y="6057"/>
                </a:cubicBezTo>
                <a:cubicBezTo>
                  <a:pt x="182407" y="10095"/>
                  <a:pt x="193676" y="15541"/>
                  <a:pt x="204099" y="22396"/>
                </a:cubicBezTo>
                <a:cubicBezTo>
                  <a:pt x="214522" y="29251"/>
                  <a:pt x="223490" y="35683"/>
                  <a:pt x="231002" y="41693"/>
                </a:cubicBezTo>
                <a:cubicBezTo>
                  <a:pt x="238514" y="47703"/>
                  <a:pt x="245652" y="54088"/>
                  <a:pt x="252412" y="60849"/>
                </a:cubicBezTo>
                <a:cubicBezTo>
                  <a:pt x="259174" y="54088"/>
                  <a:pt x="266310" y="47703"/>
                  <a:pt x="273823" y="41693"/>
                </a:cubicBezTo>
                <a:cubicBezTo>
                  <a:pt x="281334" y="35683"/>
                  <a:pt x="290303" y="29251"/>
                  <a:pt x="300726" y="22396"/>
                </a:cubicBezTo>
                <a:cubicBezTo>
                  <a:pt x="311149" y="15541"/>
                  <a:pt x="322417" y="10095"/>
                  <a:pt x="334531" y="6057"/>
                </a:cubicBezTo>
                <a:cubicBezTo>
                  <a:pt x="346645" y="2019"/>
                  <a:pt x="358524" y="0"/>
                  <a:pt x="370167" y="0"/>
                </a:cubicBezTo>
                <a:cubicBezTo>
                  <a:pt x="412236" y="0"/>
                  <a:pt x="445197" y="11644"/>
                  <a:pt x="469048" y="34932"/>
                </a:cubicBezTo>
                <a:cubicBezTo>
                  <a:pt x="492899" y="58220"/>
                  <a:pt x="504825" y="90523"/>
                  <a:pt x="504825" y="131840"/>
                </a:cubicBezTo>
                <a:cubicBezTo>
                  <a:pt x="504825" y="173346"/>
                  <a:pt x="483321" y="215602"/>
                  <a:pt x="440313" y="258610"/>
                </a:cubicBezTo>
                <a:lnTo>
                  <a:pt x="264807" y="427636"/>
                </a:lnTo>
                <a:cubicBezTo>
                  <a:pt x="261427" y="431017"/>
                  <a:pt x="257295" y="432707"/>
                  <a:pt x="252412" y="432707"/>
                </a:cubicBezTo>
                <a:cubicBezTo>
                  <a:pt x="247529" y="432707"/>
                  <a:pt x="243398" y="431017"/>
                  <a:pt x="240018" y="427636"/>
                </a:cubicBezTo>
                <a:lnTo>
                  <a:pt x="64230" y="258047"/>
                </a:lnTo>
                <a:cubicBezTo>
                  <a:pt x="62351" y="256544"/>
                  <a:pt x="59770" y="254103"/>
                  <a:pt x="56482" y="250722"/>
                </a:cubicBezTo>
                <a:cubicBezTo>
                  <a:pt x="53196" y="247342"/>
                  <a:pt x="47984" y="241191"/>
                  <a:pt x="40848" y="232270"/>
                </a:cubicBezTo>
                <a:cubicBezTo>
                  <a:pt x="33712" y="223349"/>
                  <a:pt x="27326" y="214194"/>
                  <a:pt x="21692" y="204803"/>
                </a:cubicBezTo>
                <a:cubicBezTo>
                  <a:pt x="16057" y="195413"/>
                  <a:pt x="11035" y="184051"/>
                  <a:pt x="6620" y="170717"/>
                </a:cubicBezTo>
                <a:cubicBezTo>
                  <a:pt x="2207" y="157382"/>
                  <a:pt x="0" y="144423"/>
                  <a:pt x="0" y="131840"/>
                </a:cubicBezTo>
                <a:cubicBezTo>
                  <a:pt x="0" y="90523"/>
                  <a:pt x="11926" y="58220"/>
                  <a:pt x="35777" y="34932"/>
                </a:cubicBezTo>
                <a:cubicBezTo>
                  <a:pt x="59629" y="11644"/>
                  <a:pt x="92588" y="0"/>
                  <a:pt x="134658" y="0"/>
                </a:cubicBezTo>
                <a:close/>
              </a:path>
            </a:pathLst>
          </a:custGeom>
          <a:solidFill>
            <a:srgbClr val="D900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35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presentationgo.com/" TargetMode="Externa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3" name="Rectangle 12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2/11/2020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">
            <a:extLst>
              <a:ext uri="{FF2B5EF4-FFF2-40B4-BE49-F238E27FC236}">
                <a16:creationId xmlns:a16="http://schemas.microsoft.com/office/drawing/2014/main" id="{E75A20F6-1EDE-489C-B869-72DAEDDDA954}"/>
              </a:ext>
            </a:extLst>
          </p:cNvPr>
          <p:cNvSpPr/>
          <p:nvPr/>
        </p:nvSpPr>
        <p:spPr>
          <a:xfrm>
            <a:off x="1143000" y="3561119"/>
            <a:ext cx="6858000" cy="13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21600"/>
                </a:moveTo>
                <a:lnTo>
                  <a:pt x="21415" y="21600"/>
                </a:lnTo>
                <a:cubicBezTo>
                  <a:pt x="21399" y="21600"/>
                  <a:pt x="21389" y="17281"/>
                  <a:pt x="21389" y="10800"/>
                </a:cubicBezTo>
                <a:cubicBezTo>
                  <a:pt x="21389" y="4319"/>
                  <a:pt x="21399" y="0"/>
                  <a:pt x="21415" y="0"/>
                </a:cubicBezTo>
                <a:lnTo>
                  <a:pt x="21574" y="0"/>
                </a:lnTo>
                <a:cubicBezTo>
                  <a:pt x="21589" y="0"/>
                  <a:pt x="21600" y="4319"/>
                  <a:pt x="21600" y="10800"/>
                </a:cubicBezTo>
                <a:cubicBezTo>
                  <a:pt x="21600" y="17281"/>
                  <a:pt x="21589" y="21600"/>
                  <a:pt x="21574" y="21600"/>
                </a:cubicBezTo>
                <a:close/>
                <a:moveTo>
                  <a:pt x="21251" y="21600"/>
                </a:moveTo>
                <a:lnTo>
                  <a:pt x="21093" y="21600"/>
                </a:lnTo>
                <a:cubicBezTo>
                  <a:pt x="21077" y="21600"/>
                  <a:pt x="21066" y="17281"/>
                  <a:pt x="21066" y="10800"/>
                </a:cubicBezTo>
                <a:cubicBezTo>
                  <a:pt x="21066" y="4319"/>
                  <a:pt x="21077" y="0"/>
                  <a:pt x="21093" y="0"/>
                </a:cubicBezTo>
                <a:lnTo>
                  <a:pt x="21251" y="0"/>
                </a:lnTo>
                <a:cubicBezTo>
                  <a:pt x="21267" y="0"/>
                  <a:pt x="21278" y="4319"/>
                  <a:pt x="21278" y="10800"/>
                </a:cubicBezTo>
                <a:cubicBezTo>
                  <a:pt x="21278" y="17281"/>
                  <a:pt x="21267" y="21600"/>
                  <a:pt x="21251" y="21600"/>
                </a:cubicBezTo>
                <a:close/>
                <a:moveTo>
                  <a:pt x="20934" y="21600"/>
                </a:moveTo>
                <a:lnTo>
                  <a:pt x="20775" y="21600"/>
                </a:lnTo>
                <a:cubicBezTo>
                  <a:pt x="20759" y="21600"/>
                  <a:pt x="20749" y="17281"/>
                  <a:pt x="20749" y="10800"/>
                </a:cubicBezTo>
                <a:cubicBezTo>
                  <a:pt x="20749" y="4319"/>
                  <a:pt x="20759" y="0"/>
                  <a:pt x="20775" y="0"/>
                </a:cubicBezTo>
                <a:lnTo>
                  <a:pt x="20934" y="0"/>
                </a:lnTo>
                <a:cubicBezTo>
                  <a:pt x="20950" y="0"/>
                  <a:pt x="20960" y="4319"/>
                  <a:pt x="20960" y="10800"/>
                </a:cubicBezTo>
                <a:cubicBezTo>
                  <a:pt x="20960" y="17281"/>
                  <a:pt x="20950" y="21600"/>
                  <a:pt x="20934" y="21600"/>
                </a:cubicBezTo>
                <a:close/>
                <a:moveTo>
                  <a:pt x="20617" y="21600"/>
                </a:moveTo>
                <a:lnTo>
                  <a:pt x="20458" y="21600"/>
                </a:lnTo>
                <a:cubicBezTo>
                  <a:pt x="20442" y="21600"/>
                  <a:pt x="20432" y="17281"/>
                  <a:pt x="20432" y="10800"/>
                </a:cubicBezTo>
                <a:cubicBezTo>
                  <a:pt x="20432" y="4319"/>
                  <a:pt x="20442" y="0"/>
                  <a:pt x="20458" y="0"/>
                </a:cubicBezTo>
                <a:lnTo>
                  <a:pt x="20617" y="0"/>
                </a:lnTo>
                <a:cubicBezTo>
                  <a:pt x="20633" y="0"/>
                  <a:pt x="20643" y="4319"/>
                  <a:pt x="20643" y="10800"/>
                </a:cubicBezTo>
                <a:cubicBezTo>
                  <a:pt x="20643" y="17281"/>
                  <a:pt x="20627" y="21600"/>
                  <a:pt x="20617" y="21600"/>
                </a:cubicBezTo>
                <a:close/>
                <a:moveTo>
                  <a:pt x="20294" y="21600"/>
                </a:moveTo>
                <a:lnTo>
                  <a:pt x="20136" y="21600"/>
                </a:lnTo>
                <a:cubicBezTo>
                  <a:pt x="20120" y="21600"/>
                  <a:pt x="20109" y="17281"/>
                  <a:pt x="20109" y="10800"/>
                </a:cubicBezTo>
                <a:cubicBezTo>
                  <a:pt x="20109" y="4319"/>
                  <a:pt x="20120" y="0"/>
                  <a:pt x="20136" y="0"/>
                </a:cubicBezTo>
                <a:lnTo>
                  <a:pt x="20294" y="0"/>
                </a:lnTo>
                <a:cubicBezTo>
                  <a:pt x="20310" y="0"/>
                  <a:pt x="20321" y="4319"/>
                  <a:pt x="20321" y="10800"/>
                </a:cubicBezTo>
                <a:cubicBezTo>
                  <a:pt x="20321" y="17281"/>
                  <a:pt x="20310" y="21600"/>
                  <a:pt x="20294" y="21600"/>
                </a:cubicBezTo>
                <a:close/>
                <a:moveTo>
                  <a:pt x="19977" y="21600"/>
                </a:moveTo>
                <a:lnTo>
                  <a:pt x="19818" y="21600"/>
                </a:lnTo>
                <a:cubicBezTo>
                  <a:pt x="19803" y="21600"/>
                  <a:pt x="19792" y="17281"/>
                  <a:pt x="19792" y="10800"/>
                </a:cubicBezTo>
                <a:cubicBezTo>
                  <a:pt x="19792" y="4319"/>
                  <a:pt x="19803" y="0"/>
                  <a:pt x="19818" y="0"/>
                </a:cubicBezTo>
                <a:lnTo>
                  <a:pt x="19977" y="0"/>
                </a:lnTo>
                <a:cubicBezTo>
                  <a:pt x="19993" y="0"/>
                  <a:pt x="20004" y="4319"/>
                  <a:pt x="20004" y="10800"/>
                </a:cubicBezTo>
                <a:cubicBezTo>
                  <a:pt x="20004" y="17281"/>
                  <a:pt x="19993" y="21600"/>
                  <a:pt x="19977" y="21600"/>
                </a:cubicBezTo>
                <a:close/>
                <a:moveTo>
                  <a:pt x="19660" y="21600"/>
                </a:moveTo>
                <a:lnTo>
                  <a:pt x="19501" y="21600"/>
                </a:lnTo>
                <a:cubicBezTo>
                  <a:pt x="19485" y="21600"/>
                  <a:pt x="19475" y="17281"/>
                  <a:pt x="19475" y="10800"/>
                </a:cubicBezTo>
                <a:cubicBezTo>
                  <a:pt x="19475" y="4319"/>
                  <a:pt x="19485" y="0"/>
                  <a:pt x="19501" y="0"/>
                </a:cubicBezTo>
                <a:lnTo>
                  <a:pt x="19660" y="0"/>
                </a:lnTo>
                <a:cubicBezTo>
                  <a:pt x="19676" y="0"/>
                  <a:pt x="19686" y="4319"/>
                  <a:pt x="19686" y="10800"/>
                </a:cubicBezTo>
                <a:cubicBezTo>
                  <a:pt x="19686" y="17281"/>
                  <a:pt x="19670" y="21600"/>
                  <a:pt x="19660" y="21600"/>
                </a:cubicBezTo>
                <a:close/>
                <a:moveTo>
                  <a:pt x="19337" y="21600"/>
                </a:moveTo>
                <a:lnTo>
                  <a:pt x="19179" y="21600"/>
                </a:lnTo>
                <a:cubicBezTo>
                  <a:pt x="19163" y="21600"/>
                  <a:pt x="19152" y="17281"/>
                  <a:pt x="19152" y="10800"/>
                </a:cubicBezTo>
                <a:cubicBezTo>
                  <a:pt x="19152" y="4319"/>
                  <a:pt x="19163" y="0"/>
                  <a:pt x="19179" y="0"/>
                </a:cubicBezTo>
                <a:lnTo>
                  <a:pt x="19337" y="0"/>
                </a:lnTo>
                <a:cubicBezTo>
                  <a:pt x="19353" y="0"/>
                  <a:pt x="19364" y="4319"/>
                  <a:pt x="19364" y="10800"/>
                </a:cubicBezTo>
                <a:cubicBezTo>
                  <a:pt x="19364" y="17281"/>
                  <a:pt x="19353" y="21600"/>
                  <a:pt x="19337" y="21600"/>
                </a:cubicBezTo>
                <a:close/>
                <a:moveTo>
                  <a:pt x="19020" y="21600"/>
                </a:moveTo>
                <a:lnTo>
                  <a:pt x="18862" y="21600"/>
                </a:lnTo>
                <a:cubicBezTo>
                  <a:pt x="18846" y="21600"/>
                  <a:pt x="18835" y="17281"/>
                  <a:pt x="18835" y="10800"/>
                </a:cubicBezTo>
                <a:cubicBezTo>
                  <a:pt x="18835" y="4319"/>
                  <a:pt x="18846" y="0"/>
                  <a:pt x="18862" y="0"/>
                </a:cubicBezTo>
                <a:lnTo>
                  <a:pt x="19020" y="0"/>
                </a:lnTo>
                <a:cubicBezTo>
                  <a:pt x="19036" y="0"/>
                  <a:pt x="19047" y="4319"/>
                  <a:pt x="19047" y="10800"/>
                </a:cubicBezTo>
                <a:cubicBezTo>
                  <a:pt x="19047" y="17281"/>
                  <a:pt x="19036" y="21600"/>
                  <a:pt x="19020" y="21600"/>
                </a:cubicBezTo>
                <a:close/>
                <a:moveTo>
                  <a:pt x="18698" y="21600"/>
                </a:moveTo>
                <a:lnTo>
                  <a:pt x="18539" y="21600"/>
                </a:lnTo>
                <a:cubicBezTo>
                  <a:pt x="18523" y="21600"/>
                  <a:pt x="18513" y="17281"/>
                  <a:pt x="18513" y="10800"/>
                </a:cubicBezTo>
                <a:cubicBezTo>
                  <a:pt x="18513" y="4319"/>
                  <a:pt x="18523" y="0"/>
                  <a:pt x="18539" y="0"/>
                </a:cubicBezTo>
                <a:lnTo>
                  <a:pt x="18698" y="0"/>
                </a:lnTo>
                <a:cubicBezTo>
                  <a:pt x="18714" y="0"/>
                  <a:pt x="18724" y="4319"/>
                  <a:pt x="18724" y="10800"/>
                </a:cubicBezTo>
                <a:cubicBezTo>
                  <a:pt x="18724" y="17281"/>
                  <a:pt x="18714" y="21600"/>
                  <a:pt x="18698" y="21600"/>
                </a:cubicBezTo>
                <a:close/>
                <a:moveTo>
                  <a:pt x="18381" y="21600"/>
                </a:moveTo>
                <a:lnTo>
                  <a:pt x="18222" y="21600"/>
                </a:lnTo>
                <a:cubicBezTo>
                  <a:pt x="18206" y="21600"/>
                  <a:pt x="18196" y="17281"/>
                  <a:pt x="18196" y="10800"/>
                </a:cubicBezTo>
                <a:cubicBezTo>
                  <a:pt x="18196" y="4319"/>
                  <a:pt x="18206" y="0"/>
                  <a:pt x="18222" y="0"/>
                </a:cubicBezTo>
                <a:lnTo>
                  <a:pt x="18381" y="0"/>
                </a:lnTo>
                <a:cubicBezTo>
                  <a:pt x="18396" y="0"/>
                  <a:pt x="18407" y="4319"/>
                  <a:pt x="18407" y="10800"/>
                </a:cubicBezTo>
                <a:cubicBezTo>
                  <a:pt x="18407" y="17281"/>
                  <a:pt x="18396" y="21600"/>
                  <a:pt x="18381" y="21600"/>
                </a:cubicBezTo>
                <a:close/>
                <a:moveTo>
                  <a:pt x="18063" y="21600"/>
                </a:moveTo>
                <a:lnTo>
                  <a:pt x="17905" y="21600"/>
                </a:lnTo>
                <a:cubicBezTo>
                  <a:pt x="17889" y="21600"/>
                  <a:pt x="17878" y="17281"/>
                  <a:pt x="17878" y="10800"/>
                </a:cubicBezTo>
                <a:cubicBezTo>
                  <a:pt x="17878" y="4319"/>
                  <a:pt x="17889" y="0"/>
                  <a:pt x="17905" y="0"/>
                </a:cubicBezTo>
                <a:lnTo>
                  <a:pt x="18063" y="0"/>
                </a:lnTo>
                <a:cubicBezTo>
                  <a:pt x="18079" y="0"/>
                  <a:pt x="18090" y="4319"/>
                  <a:pt x="18090" y="10800"/>
                </a:cubicBezTo>
                <a:cubicBezTo>
                  <a:pt x="18090" y="17281"/>
                  <a:pt x="18074" y="21600"/>
                  <a:pt x="18063" y="21600"/>
                </a:cubicBezTo>
                <a:close/>
                <a:moveTo>
                  <a:pt x="17741" y="21600"/>
                </a:moveTo>
                <a:lnTo>
                  <a:pt x="17582" y="21600"/>
                </a:lnTo>
                <a:cubicBezTo>
                  <a:pt x="17567" y="21600"/>
                  <a:pt x="17556" y="17281"/>
                  <a:pt x="17556" y="10800"/>
                </a:cubicBezTo>
                <a:cubicBezTo>
                  <a:pt x="17556" y="4319"/>
                  <a:pt x="17567" y="0"/>
                  <a:pt x="17582" y="0"/>
                </a:cubicBezTo>
                <a:lnTo>
                  <a:pt x="17741" y="0"/>
                </a:lnTo>
                <a:cubicBezTo>
                  <a:pt x="17757" y="0"/>
                  <a:pt x="17767" y="4319"/>
                  <a:pt x="17767" y="10800"/>
                </a:cubicBezTo>
                <a:cubicBezTo>
                  <a:pt x="17767" y="17281"/>
                  <a:pt x="17757" y="21600"/>
                  <a:pt x="17741" y="21600"/>
                </a:cubicBezTo>
                <a:close/>
                <a:moveTo>
                  <a:pt x="17424" y="21600"/>
                </a:moveTo>
                <a:lnTo>
                  <a:pt x="17265" y="21600"/>
                </a:lnTo>
                <a:cubicBezTo>
                  <a:pt x="17249" y="21600"/>
                  <a:pt x="17239" y="17281"/>
                  <a:pt x="17239" y="10800"/>
                </a:cubicBezTo>
                <a:cubicBezTo>
                  <a:pt x="17239" y="4319"/>
                  <a:pt x="17249" y="0"/>
                  <a:pt x="17265" y="0"/>
                </a:cubicBezTo>
                <a:lnTo>
                  <a:pt x="17424" y="0"/>
                </a:lnTo>
                <a:cubicBezTo>
                  <a:pt x="17440" y="0"/>
                  <a:pt x="17450" y="4319"/>
                  <a:pt x="17450" y="10800"/>
                </a:cubicBezTo>
                <a:cubicBezTo>
                  <a:pt x="17450" y="17281"/>
                  <a:pt x="17440" y="21600"/>
                  <a:pt x="17424" y="21600"/>
                </a:cubicBezTo>
                <a:close/>
                <a:moveTo>
                  <a:pt x="17101" y="21600"/>
                </a:moveTo>
                <a:lnTo>
                  <a:pt x="16943" y="21600"/>
                </a:lnTo>
                <a:cubicBezTo>
                  <a:pt x="16927" y="21600"/>
                  <a:pt x="16916" y="17281"/>
                  <a:pt x="16916" y="10800"/>
                </a:cubicBezTo>
                <a:cubicBezTo>
                  <a:pt x="16916" y="4319"/>
                  <a:pt x="16927" y="0"/>
                  <a:pt x="16943" y="0"/>
                </a:cubicBezTo>
                <a:lnTo>
                  <a:pt x="17101" y="0"/>
                </a:lnTo>
                <a:cubicBezTo>
                  <a:pt x="17117" y="0"/>
                  <a:pt x="17128" y="4319"/>
                  <a:pt x="17128" y="10800"/>
                </a:cubicBezTo>
                <a:cubicBezTo>
                  <a:pt x="17128" y="17281"/>
                  <a:pt x="17117" y="21600"/>
                  <a:pt x="17101" y="21600"/>
                </a:cubicBezTo>
                <a:close/>
                <a:moveTo>
                  <a:pt x="16784" y="21600"/>
                </a:moveTo>
                <a:lnTo>
                  <a:pt x="16626" y="21600"/>
                </a:lnTo>
                <a:cubicBezTo>
                  <a:pt x="16610" y="21600"/>
                  <a:pt x="16599" y="17281"/>
                  <a:pt x="16599" y="10800"/>
                </a:cubicBezTo>
                <a:cubicBezTo>
                  <a:pt x="16599" y="4319"/>
                  <a:pt x="16610" y="0"/>
                  <a:pt x="16626" y="0"/>
                </a:cubicBezTo>
                <a:lnTo>
                  <a:pt x="16784" y="0"/>
                </a:lnTo>
                <a:cubicBezTo>
                  <a:pt x="16800" y="0"/>
                  <a:pt x="16811" y="4319"/>
                  <a:pt x="16811" y="10800"/>
                </a:cubicBezTo>
                <a:cubicBezTo>
                  <a:pt x="16811" y="17281"/>
                  <a:pt x="16800" y="21600"/>
                  <a:pt x="16784" y="21600"/>
                </a:cubicBezTo>
                <a:close/>
                <a:moveTo>
                  <a:pt x="16467" y="21600"/>
                </a:moveTo>
                <a:lnTo>
                  <a:pt x="16308" y="21600"/>
                </a:lnTo>
                <a:cubicBezTo>
                  <a:pt x="16293" y="21600"/>
                  <a:pt x="16282" y="17281"/>
                  <a:pt x="16282" y="10800"/>
                </a:cubicBezTo>
                <a:cubicBezTo>
                  <a:pt x="16282" y="4319"/>
                  <a:pt x="16293" y="0"/>
                  <a:pt x="16308" y="0"/>
                </a:cubicBezTo>
                <a:lnTo>
                  <a:pt x="16467" y="0"/>
                </a:lnTo>
                <a:cubicBezTo>
                  <a:pt x="16483" y="0"/>
                  <a:pt x="16493" y="4319"/>
                  <a:pt x="16493" y="10800"/>
                </a:cubicBezTo>
                <a:cubicBezTo>
                  <a:pt x="16493" y="17281"/>
                  <a:pt x="16478" y="21600"/>
                  <a:pt x="16467" y="21600"/>
                </a:cubicBezTo>
                <a:close/>
                <a:moveTo>
                  <a:pt x="16144" y="21600"/>
                </a:moveTo>
                <a:lnTo>
                  <a:pt x="15986" y="21600"/>
                </a:lnTo>
                <a:cubicBezTo>
                  <a:pt x="15970" y="21600"/>
                  <a:pt x="15959" y="17281"/>
                  <a:pt x="15959" y="10800"/>
                </a:cubicBezTo>
                <a:cubicBezTo>
                  <a:pt x="15959" y="4319"/>
                  <a:pt x="15970" y="0"/>
                  <a:pt x="15986" y="0"/>
                </a:cubicBezTo>
                <a:lnTo>
                  <a:pt x="16144" y="0"/>
                </a:lnTo>
                <a:cubicBezTo>
                  <a:pt x="16160" y="0"/>
                  <a:pt x="16171" y="4319"/>
                  <a:pt x="16171" y="10800"/>
                </a:cubicBezTo>
                <a:cubicBezTo>
                  <a:pt x="16171" y="17281"/>
                  <a:pt x="16160" y="21600"/>
                  <a:pt x="16144" y="21600"/>
                </a:cubicBezTo>
                <a:close/>
                <a:moveTo>
                  <a:pt x="15827" y="21600"/>
                </a:moveTo>
                <a:lnTo>
                  <a:pt x="15669" y="21600"/>
                </a:lnTo>
                <a:cubicBezTo>
                  <a:pt x="15653" y="21600"/>
                  <a:pt x="15642" y="17281"/>
                  <a:pt x="15642" y="10800"/>
                </a:cubicBezTo>
                <a:cubicBezTo>
                  <a:pt x="15642" y="4319"/>
                  <a:pt x="15653" y="0"/>
                  <a:pt x="15669" y="0"/>
                </a:cubicBezTo>
                <a:lnTo>
                  <a:pt x="15827" y="0"/>
                </a:lnTo>
                <a:cubicBezTo>
                  <a:pt x="15843" y="0"/>
                  <a:pt x="15854" y="4319"/>
                  <a:pt x="15854" y="10800"/>
                </a:cubicBezTo>
                <a:cubicBezTo>
                  <a:pt x="15854" y="17281"/>
                  <a:pt x="15843" y="21600"/>
                  <a:pt x="15827" y="21600"/>
                </a:cubicBezTo>
                <a:close/>
                <a:moveTo>
                  <a:pt x="15510" y="21600"/>
                </a:moveTo>
                <a:lnTo>
                  <a:pt x="15352" y="21600"/>
                </a:lnTo>
                <a:cubicBezTo>
                  <a:pt x="15336" y="21600"/>
                  <a:pt x="15325" y="17281"/>
                  <a:pt x="15325" y="10800"/>
                </a:cubicBezTo>
                <a:cubicBezTo>
                  <a:pt x="15325" y="4319"/>
                  <a:pt x="15336" y="0"/>
                  <a:pt x="15352" y="0"/>
                </a:cubicBezTo>
                <a:lnTo>
                  <a:pt x="15510" y="0"/>
                </a:lnTo>
                <a:cubicBezTo>
                  <a:pt x="15526" y="0"/>
                  <a:pt x="15537" y="4319"/>
                  <a:pt x="15537" y="10800"/>
                </a:cubicBezTo>
                <a:cubicBezTo>
                  <a:pt x="15537" y="17281"/>
                  <a:pt x="15521" y="21600"/>
                  <a:pt x="15510" y="21600"/>
                </a:cubicBezTo>
                <a:close/>
                <a:moveTo>
                  <a:pt x="15188" y="21600"/>
                </a:moveTo>
                <a:lnTo>
                  <a:pt x="15029" y="21600"/>
                </a:lnTo>
                <a:cubicBezTo>
                  <a:pt x="15013" y="21600"/>
                  <a:pt x="15003" y="17281"/>
                  <a:pt x="15003" y="10800"/>
                </a:cubicBezTo>
                <a:cubicBezTo>
                  <a:pt x="15003" y="4319"/>
                  <a:pt x="15013" y="0"/>
                  <a:pt x="15029" y="0"/>
                </a:cubicBezTo>
                <a:lnTo>
                  <a:pt x="15188" y="0"/>
                </a:lnTo>
                <a:cubicBezTo>
                  <a:pt x="15204" y="0"/>
                  <a:pt x="15214" y="4319"/>
                  <a:pt x="15214" y="10800"/>
                </a:cubicBezTo>
                <a:cubicBezTo>
                  <a:pt x="15214" y="17281"/>
                  <a:pt x="15204" y="21600"/>
                  <a:pt x="15188" y="21600"/>
                </a:cubicBezTo>
                <a:close/>
                <a:moveTo>
                  <a:pt x="14870" y="21600"/>
                </a:moveTo>
                <a:lnTo>
                  <a:pt x="14712" y="21600"/>
                </a:lnTo>
                <a:cubicBezTo>
                  <a:pt x="14696" y="21600"/>
                  <a:pt x="14685" y="17281"/>
                  <a:pt x="14685" y="10800"/>
                </a:cubicBezTo>
                <a:cubicBezTo>
                  <a:pt x="14685" y="4319"/>
                  <a:pt x="14696" y="0"/>
                  <a:pt x="14712" y="0"/>
                </a:cubicBezTo>
                <a:lnTo>
                  <a:pt x="14870" y="0"/>
                </a:lnTo>
                <a:cubicBezTo>
                  <a:pt x="14886" y="0"/>
                  <a:pt x="14897" y="4319"/>
                  <a:pt x="14897" y="10800"/>
                </a:cubicBezTo>
                <a:cubicBezTo>
                  <a:pt x="14897" y="17281"/>
                  <a:pt x="14886" y="21600"/>
                  <a:pt x="14870" y="21600"/>
                </a:cubicBezTo>
                <a:close/>
                <a:moveTo>
                  <a:pt x="14548" y="21600"/>
                </a:moveTo>
                <a:lnTo>
                  <a:pt x="14389" y="21600"/>
                </a:lnTo>
                <a:cubicBezTo>
                  <a:pt x="14374" y="21600"/>
                  <a:pt x="14363" y="17281"/>
                  <a:pt x="14363" y="10800"/>
                </a:cubicBezTo>
                <a:cubicBezTo>
                  <a:pt x="14363" y="4319"/>
                  <a:pt x="14374" y="0"/>
                  <a:pt x="14389" y="0"/>
                </a:cubicBezTo>
                <a:lnTo>
                  <a:pt x="14548" y="0"/>
                </a:lnTo>
                <a:cubicBezTo>
                  <a:pt x="14564" y="0"/>
                  <a:pt x="14574" y="4319"/>
                  <a:pt x="14574" y="10800"/>
                </a:cubicBezTo>
                <a:cubicBezTo>
                  <a:pt x="14574" y="17281"/>
                  <a:pt x="14564" y="21600"/>
                  <a:pt x="14548" y="21600"/>
                </a:cubicBezTo>
                <a:close/>
                <a:moveTo>
                  <a:pt x="14231" y="21600"/>
                </a:moveTo>
                <a:lnTo>
                  <a:pt x="14072" y="21600"/>
                </a:lnTo>
                <a:cubicBezTo>
                  <a:pt x="14056" y="21600"/>
                  <a:pt x="14046" y="17281"/>
                  <a:pt x="14046" y="10800"/>
                </a:cubicBezTo>
                <a:cubicBezTo>
                  <a:pt x="14046" y="4319"/>
                  <a:pt x="14056" y="0"/>
                  <a:pt x="14072" y="0"/>
                </a:cubicBezTo>
                <a:lnTo>
                  <a:pt x="14231" y="0"/>
                </a:lnTo>
                <a:cubicBezTo>
                  <a:pt x="14247" y="0"/>
                  <a:pt x="14257" y="4319"/>
                  <a:pt x="14257" y="10800"/>
                </a:cubicBezTo>
                <a:cubicBezTo>
                  <a:pt x="14257" y="17281"/>
                  <a:pt x="14247" y="21600"/>
                  <a:pt x="14231" y="21600"/>
                </a:cubicBezTo>
                <a:close/>
                <a:moveTo>
                  <a:pt x="13914" y="21600"/>
                </a:moveTo>
                <a:lnTo>
                  <a:pt x="13755" y="21600"/>
                </a:lnTo>
                <a:cubicBezTo>
                  <a:pt x="13739" y="21600"/>
                  <a:pt x="13729" y="17281"/>
                  <a:pt x="13729" y="10800"/>
                </a:cubicBezTo>
                <a:cubicBezTo>
                  <a:pt x="13729" y="4319"/>
                  <a:pt x="13739" y="0"/>
                  <a:pt x="13755" y="0"/>
                </a:cubicBezTo>
                <a:lnTo>
                  <a:pt x="13914" y="0"/>
                </a:lnTo>
                <a:cubicBezTo>
                  <a:pt x="13930" y="0"/>
                  <a:pt x="13940" y="4319"/>
                  <a:pt x="13940" y="10800"/>
                </a:cubicBezTo>
                <a:cubicBezTo>
                  <a:pt x="13940" y="17281"/>
                  <a:pt x="13924" y="21600"/>
                  <a:pt x="13914" y="21600"/>
                </a:cubicBezTo>
                <a:close/>
                <a:moveTo>
                  <a:pt x="13591" y="21600"/>
                </a:moveTo>
                <a:lnTo>
                  <a:pt x="13433" y="21600"/>
                </a:lnTo>
                <a:cubicBezTo>
                  <a:pt x="13417" y="21600"/>
                  <a:pt x="13406" y="17281"/>
                  <a:pt x="13406" y="10800"/>
                </a:cubicBezTo>
                <a:cubicBezTo>
                  <a:pt x="13406" y="4319"/>
                  <a:pt x="13417" y="0"/>
                  <a:pt x="13433" y="0"/>
                </a:cubicBezTo>
                <a:lnTo>
                  <a:pt x="13591" y="0"/>
                </a:lnTo>
                <a:cubicBezTo>
                  <a:pt x="13607" y="0"/>
                  <a:pt x="13618" y="4319"/>
                  <a:pt x="13618" y="10800"/>
                </a:cubicBezTo>
                <a:cubicBezTo>
                  <a:pt x="13618" y="17281"/>
                  <a:pt x="13607" y="21600"/>
                  <a:pt x="13591" y="21600"/>
                </a:cubicBezTo>
                <a:close/>
                <a:moveTo>
                  <a:pt x="13274" y="21600"/>
                </a:moveTo>
                <a:lnTo>
                  <a:pt x="13115" y="21600"/>
                </a:lnTo>
                <a:cubicBezTo>
                  <a:pt x="13100" y="21600"/>
                  <a:pt x="13089" y="17281"/>
                  <a:pt x="13089" y="10800"/>
                </a:cubicBezTo>
                <a:cubicBezTo>
                  <a:pt x="13089" y="4319"/>
                  <a:pt x="13100" y="0"/>
                  <a:pt x="13115" y="0"/>
                </a:cubicBezTo>
                <a:lnTo>
                  <a:pt x="13274" y="0"/>
                </a:lnTo>
                <a:cubicBezTo>
                  <a:pt x="13290" y="0"/>
                  <a:pt x="13300" y="4319"/>
                  <a:pt x="13300" y="10800"/>
                </a:cubicBezTo>
                <a:cubicBezTo>
                  <a:pt x="13300" y="17281"/>
                  <a:pt x="13290" y="21600"/>
                  <a:pt x="13274" y="21600"/>
                </a:cubicBezTo>
                <a:close/>
                <a:moveTo>
                  <a:pt x="12957" y="21600"/>
                </a:moveTo>
                <a:lnTo>
                  <a:pt x="12798" y="21600"/>
                </a:lnTo>
                <a:cubicBezTo>
                  <a:pt x="12782" y="21600"/>
                  <a:pt x="12772" y="17281"/>
                  <a:pt x="12772" y="10800"/>
                </a:cubicBezTo>
                <a:cubicBezTo>
                  <a:pt x="12772" y="4319"/>
                  <a:pt x="12782" y="0"/>
                  <a:pt x="12798" y="0"/>
                </a:cubicBezTo>
                <a:lnTo>
                  <a:pt x="12957" y="0"/>
                </a:lnTo>
                <a:cubicBezTo>
                  <a:pt x="12973" y="0"/>
                  <a:pt x="12983" y="4319"/>
                  <a:pt x="12983" y="10800"/>
                </a:cubicBezTo>
                <a:cubicBezTo>
                  <a:pt x="12983" y="17281"/>
                  <a:pt x="12967" y="21600"/>
                  <a:pt x="12957" y="21600"/>
                </a:cubicBezTo>
                <a:close/>
                <a:moveTo>
                  <a:pt x="12634" y="21600"/>
                </a:moveTo>
                <a:lnTo>
                  <a:pt x="12476" y="21600"/>
                </a:lnTo>
                <a:cubicBezTo>
                  <a:pt x="12460" y="21600"/>
                  <a:pt x="12449" y="17281"/>
                  <a:pt x="12449" y="10800"/>
                </a:cubicBezTo>
                <a:cubicBezTo>
                  <a:pt x="12449" y="4319"/>
                  <a:pt x="12460" y="0"/>
                  <a:pt x="12476" y="0"/>
                </a:cubicBezTo>
                <a:lnTo>
                  <a:pt x="12634" y="0"/>
                </a:lnTo>
                <a:cubicBezTo>
                  <a:pt x="12650" y="0"/>
                  <a:pt x="12661" y="4319"/>
                  <a:pt x="12661" y="10800"/>
                </a:cubicBezTo>
                <a:cubicBezTo>
                  <a:pt x="12661" y="17281"/>
                  <a:pt x="12650" y="21600"/>
                  <a:pt x="12634" y="21600"/>
                </a:cubicBezTo>
                <a:close/>
                <a:moveTo>
                  <a:pt x="12317" y="21600"/>
                </a:moveTo>
                <a:lnTo>
                  <a:pt x="12159" y="21600"/>
                </a:lnTo>
                <a:cubicBezTo>
                  <a:pt x="12143" y="21600"/>
                  <a:pt x="12132" y="17281"/>
                  <a:pt x="12132" y="10800"/>
                </a:cubicBezTo>
                <a:cubicBezTo>
                  <a:pt x="12132" y="4319"/>
                  <a:pt x="12143" y="0"/>
                  <a:pt x="12159" y="0"/>
                </a:cubicBezTo>
                <a:lnTo>
                  <a:pt x="12317" y="0"/>
                </a:lnTo>
                <a:cubicBezTo>
                  <a:pt x="12333" y="0"/>
                  <a:pt x="12344" y="4319"/>
                  <a:pt x="12344" y="10800"/>
                </a:cubicBezTo>
                <a:cubicBezTo>
                  <a:pt x="12344" y="17281"/>
                  <a:pt x="12333" y="21600"/>
                  <a:pt x="12317" y="21600"/>
                </a:cubicBezTo>
                <a:close/>
                <a:moveTo>
                  <a:pt x="11995" y="21600"/>
                </a:moveTo>
                <a:lnTo>
                  <a:pt x="11836" y="21600"/>
                </a:lnTo>
                <a:cubicBezTo>
                  <a:pt x="11820" y="21600"/>
                  <a:pt x="11810" y="17281"/>
                  <a:pt x="11810" y="10800"/>
                </a:cubicBezTo>
                <a:cubicBezTo>
                  <a:pt x="11810" y="4319"/>
                  <a:pt x="11820" y="0"/>
                  <a:pt x="11836" y="0"/>
                </a:cubicBezTo>
                <a:lnTo>
                  <a:pt x="11995" y="0"/>
                </a:lnTo>
                <a:cubicBezTo>
                  <a:pt x="12011" y="0"/>
                  <a:pt x="12021" y="4319"/>
                  <a:pt x="12021" y="10800"/>
                </a:cubicBezTo>
                <a:cubicBezTo>
                  <a:pt x="12021" y="17281"/>
                  <a:pt x="12011" y="21600"/>
                  <a:pt x="11995" y="21600"/>
                </a:cubicBezTo>
                <a:close/>
                <a:moveTo>
                  <a:pt x="11678" y="21600"/>
                </a:moveTo>
                <a:lnTo>
                  <a:pt x="11519" y="21600"/>
                </a:lnTo>
                <a:cubicBezTo>
                  <a:pt x="11503" y="21600"/>
                  <a:pt x="11493" y="17281"/>
                  <a:pt x="11493" y="10800"/>
                </a:cubicBezTo>
                <a:cubicBezTo>
                  <a:pt x="11493" y="4319"/>
                  <a:pt x="11503" y="0"/>
                  <a:pt x="11519" y="0"/>
                </a:cubicBezTo>
                <a:lnTo>
                  <a:pt x="11678" y="0"/>
                </a:lnTo>
                <a:cubicBezTo>
                  <a:pt x="11693" y="0"/>
                  <a:pt x="11704" y="4319"/>
                  <a:pt x="11704" y="10800"/>
                </a:cubicBezTo>
                <a:cubicBezTo>
                  <a:pt x="11704" y="17281"/>
                  <a:pt x="11693" y="21600"/>
                  <a:pt x="11678" y="21600"/>
                </a:cubicBezTo>
                <a:close/>
                <a:moveTo>
                  <a:pt x="11360" y="21600"/>
                </a:moveTo>
                <a:lnTo>
                  <a:pt x="11202" y="21600"/>
                </a:lnTo>
                <a:cubicBezTo>
                  <a:pt x="11186" y="21600"/>
                  <a:pt x="11175" y="17281"/>
                  <a:pt x="11175" y="10800"/>
                </a:cubicBezTo>
                <a:cubicBezTo>
                  <a:pt x="11175" y="4319"/>
                  <a:pt x="11186" y="0"/>
                  <a:pt x="11202" y="0"/>
                </a:cubicBezTo>
                <a:lnTo>
                  <a:pt x="11360" y="0"/>
                </a:lnTo>
                <a:cubicBezTo>
                  <a:pt x="11376" y="0"/>
                  <a:pt x="11387" y="4319"/>
                  <a:pt x="11387" y="10800"/>
                </a:cubicBezTo>
                <a:cubicBezTo>
                  <a:pt x="11387" y="17281"/>
                  <a:pt x="11371" y="21600"/>
                  <a:pt x="11360" y="21600"/>
                </a:cubicBezTo>
                <a:close/>
                <a:moveTo>
                  <a:pt x="11038" y="21600"/>
                </a:moveTo>
                <a:lnTo>
                  <a:pt x="10879" y="21600"/>
                </a:lnTo>
                <a:cubicBezTo>
                  <a:pt x="10863" y="21600"/>
                  <a:pt x="10853" y="17281"/>
                  <a:pt x="10853" y="10800"/>
                </a:cubicBezTo>
                <a:cubicBezTo>
                  <a:pt x="10853" y="4319"/>
                  <a:pt x="10863" y="0"/>
                  <a:pt x="10879" y="0"/>
                </a:cubicBezTo>
                <a:lnTo>
                  <a:pt x="11038" y="0"/>
                </a:lnTo>
                <a:cubicBezTo>
                  <a:pt x="11054" y="0"/>
                  <a:pt x="11064" y="4319"/>
                  <a:pt x="11064" y="10800"/>
                </a:cubicBezTo>
                <a:cubicBezTo>
                  <a:pt x="11064" y="17281"/>
                  <a:pt x="11054" y="21600"/>
                  <a:pt x="11038" y="21600"/>
                </a:cubicBezTo>
                <a:close/>
                <a:moveTo>
                  <a:pt x="10721" y="21600"/>
                </a:moveTo>
                <a:lnTo>
                  <a:pt x="10562" y="21600"/>
                </a:lnTo>
                <a:cubicBezTo>
                  <a:pt x="10546" y="21600"/>
                  <a:pt x="10536" y="17281"/>
                  <a:pt x="10536" y="10800"/>
                </a:cubicBezTo>
                <a:cubicBezTo>
                  <a:pt x="10536" y="4319"/>
                  <a:pt x="10546" y="0"/>
                  <a:pt x="10562" y="0"/>
                </a:cubicBezTo>
                <a:lnTo>
                  <a:pt x="10721" y="0"/>
                </a:lnTo>
                <a:cubicBezTo>
                  <a:pt x="10737" y="0"/>
                  <a:pt x="10747" y="4319"/>
                  <a:pt x="10747" y="10800"/>
                </a:cubicBezTo>
                <a:cubicBezTo>
                  <a:pt x="10747" y="17281"/>
                  <a:pt x="10737" y="21600"/>
                  <a:pt x="10721" y="21600"/>
                </a:cubicBezTo>
                <a:close/>
                <a:moveTo>
                  <a:pt x="10398" y="21600"/>
                </a:moveTo>
                <a:lnTo>
                  <a:pt x="10240" y="21600"/>
                </a:lnTo>
                <a:cubicBezTo>
                  <a:pt x="10224" y="21600"/>
                  <a:pt x="10213" y="17281"/>
                  <a:pt x="10213" y="10800"/>
                </a:cubicBezTo>
                <a:cubicBezTo>
                  <a:pt x="10213" y="4319"/>
                  <a:pt x="10224" y="0"/>
                  <a:pt x="10240" y="0"/>
                </a:cubicBezTo>
                <a:lnTo>
                  <a:pt x="10398" y="0"/>
                </a:lnTo>
                <a:cubicBezTo>
                  <a:pt x="10414" y="0"/>
                  <a:pt x="10425" y="4319"/>
                  <a:pt x="10425" y="10800"/>
                </a:cubicBezTo>
                <a:cubicBezTo>
                  <a:pt x="10425" y="17281"/>
                  <a:pt x="10414" y="21600"/>
                  <a:pt x="10398" y="21600"/>
                </a:cubicBezTo>
                <a:close/>
                <a:moveTo>
                  <a:pt x="10081" y="21600"/>
                </a:moveTo>
                <a:lnTo>
                  <a:pt x="9922" y="21600"/>
                </a:lnTo>
                <a:cubicBezTo>
                  <a:pt x="9907" y="21600"/>
                  <a:pt x="9896" y="17281"/>
                  <a:pt x="9896" y="10800"/>
                </a:cubicBezTo>
                <a:cubicBezTo>
                  <a:pt x="9896" y="4319"/>
                  <a:pt x="9907" y="0"/>
                  <a:pt x="9922" y="0"/>
                </a:cubicBezTo>
                <a:lnTo>
                  <a:pt x="10081" y="0"/>
                </a:lnTo>
                <a:cubicBezTo>
                  <a:pt x="10097" y="0"/>
                  <a:pt x="10107" y="4319"/>
                  <a:pt x="10107" y="10800"/>
                </a:cubicBezTo>
                <a:cubicBezTo>
                  <a:pt x="10107" y="17281"/>
                  <a:pt x="10097" y="21600"/>
                  <a:pt x="10081" y="21600"/>
                </a:cubicBezTo>
                <a:close/>
                <a:moveTo>
                  <a:pt x="9764" y="21600"/>
                </a:moveTo>
                <a:lnTo>
                  <a:pt x="9605" y="21600"/>
                </a:lnTo>
                <a:cubicBezTo>
                  <a:pt x="9589" y="21600"/>
                  <a:pt x="9579" y="17281"/>
                  <a:pt x="9579" y="10800"/>
                </a:cubicBezTo>
                <a:cubicBezTo>
                  <a:pt x="9579" y="4319"/>
                  <a:pt x="9589" y="0"/>
                  <a:pt x="9605" y="0"/>
                </a:cubicBezTo>
                <a:lnTo>
                  <a:pt x="9764" y="0"/>
                </a:lnTo>
                <a:cubicBezTo>
                  <a:pt x="9780" y="0"/>
                  <a:pt x="9790" y="4319"/>
                  <a:pt x="9790" y="10800"/>
                </a:cubicBezTo>
                <a:cubicBezTo>
                  <a:pt x="9790" y="17281"/>
                  <a:pt x="9774" y="21600"/>
                  <a:pt x="9764" y="21600"/>
                </a:cubicBezTo>
                <a:close/>
                <a:moveTo>
                  <a:pt x="9441" y="21600"/>
                </a:moveTo>
                <a:lnTo>
                  <a:pt x="9283" y="21600"/>
                </a:lnTo>
                <a:cubicBezTo>
                  <a:pt x="9267" y="21600"/>
                  <a:pt x="9256" y="17281"/>
                  <a:pt x="9256" y="10800"/>
                </a:cubicBezTo>
                <a:cubicBezTo>
                  <a:pt x="9256" y="4319"/>
                  <a:pt x="9267" y="0"/>
                  <a:pt x="9283" y="0"/>
                </a:cubicBezTo>
                <a:lnTo>
                  <a:pt x="9441" y="0"/>
                </a:lnTo>
                <a:cubicBezTo>
                  <a:pt x="9457" y="0"/>
                  <a:pt x="9468" y="4319"/>
                  <a:pt x="9468" y="10800"/>
                </a:cubicBezTo>
                <a:cubicBezTo>
                  <a:pt x="9468" y="17281"/>
                  <a:pt x="9457" y="21600"/>
                  <a:pt x="9441" y="21600"/>
                </a:cubicBezTo>
                <a:close/>
                <a:moveTo>
                  <a:pt x="9124" y="21600"/>
                </a:moveTo>
                <a:lnTo>
                  <a:pt x="8966" y="21600"/>
                </a:lnTo>
                <a:cubicBezTo>
                  <a:pt x="8950" y="21600"/>
                  <a:pt x="8939" y="17281"/>
                  <a:pt x="8939" y="10800"/>
                </a:cubicBezTo>
                <a:cubicBezTo>
                  <a:pt x="8939" y="4319"/>
                  <a:pt x="8950" y="0"/>
                  <a:pt x="8966" y="0"/>
                </a:cubicBezTo>
                <a:lnTo>
                  <a:pt x="9124" y="0"/>
                </a:lnTo>
                <a:cubicBezTo>
                  <a:pt x="9140" y="0"/>
                  <a:pt x="9151" y="4319"/>
                  <a:pt x="9151" y="10800"/>
                </a:cubicBezTo>
                <a:cubicBezTo>
                  <a:pt x="9151" y="17281"/>
                  <a:pt x="9140" y="21600"/>
                  <a:pt x="9124" y="21600"/>
                </a:cubicBezTo>
                <a:close/>
                <a:moveTo>
                  <a:pt x="8807" y="21600"/>
                </a:moveTo>
                <a:lnTo>
                  <a:pt x="8648" y="21600"/>
                </a:lnTo>
                <a:cubicBezTo>
                  <a:pt x="8633" y="21600"/>
                  <a:pt x="8622" y="17281"/>
                  <a:pt x="8622" y="10800"/>
                </a:cubicBezTo>
                <a:cubicBezTo>
                  <a:pt x="8622" y="4319"/>
                  <a:pt x="8633" y="0"/>
                  <a:pt x="8648" y="0"/>
                </a:cubicBezTo>
                <a:lnTo>
                  <a:pt x="8807" y="0"/>
                </a:lnTo>
                <a:cubicBezTo>
                  <a:pt x="8823" y="0"/>
                  <a:pt x="8833" y="4319"/>
                  <a:pt x="8833" y="10800"/>
                </a:cubicBezTo>
                <a:cubicBezTo>
                  <a:pt x="8833" y="17281"/>
                  <a:pt x="8818" y="21600"/>
                  <a:pt x="8807" y="21600"/>
                </a:cubicBezTo>
                <a:close/>
                <a:moveTo>
                  <a:pt x="8485" y="21600"/>
                </a:moveTo>
                <a:lnTo>
                  <a:pt x="8326" y="21600"/>
                </a:lnTo>
                <a:cubicBezTo>
                  <a:pt x="8310" y="21600"/>
                  <a:pt x="8300" y="17281"/>
                  <a:pt x="8300" y="10800"/>
                </a:cubicBezTo>
                <a:cubicBezTo>
                  <a:pt x="8300" y="4319"/>
                  <a:pt x="8310" y="0"/>
                  <a:pt x="8326" y="0"/>
                </a:cubicBezTo>
                <a:lnTo>
                  <a:pt x="8485" y="0"/>
                </a:lnTo>
                <a:cubicBezTo>
                  <a:pt x="8500" y="0"/>
                  <a:pt x="8511" y="4319"/>
                  <a:pt x="8511" y="10800"/>
                </a:cubicBezTo>
                <a:cubicBezTo>
                  <a:pt x="8511" y="17281"/>
                  <a:pt x="8500" y="21600"/>
                  <a:pt x="8485" y="21600"/>
                </a:cubicBezTo>
                <a:close/>
                <a:moveTo>
                  <a:pt x="8167" y="21600"/>
                </a:moveTo>
                <a:lnTo>
                  <a:pt x="8009" y="21600"/>
                </a:lnTo>
                <a:cubicBezTo>
                  <a:pt x="7993" y="21600"/>
                  <a:pt x="7982" y="17281"/>
                  <a:pt x="7982" y="10800"/>
                </a:cubicBezTo>
                <a:cubicBezTo>
                  <a:pt x="7982" y="4319"/>
                  <a:pt x="7993" y="0"/>
                  <a:pt x="8009" y="0"/>
                </a:cubicBezTo>
                <a:lnTo>
                  <a:pt x="8167" y="0"/>
                </a:lnTo>
                <a:cubicBezTo>
                  <a:pt x="8183" y="0"/>
                  <a:pt x="8194" y="4319"/>
                  <a:pt x="8194" y="10800"/>
                </a:cubicBezTo>
                <a:cubicBezTo>
                  <a:pt x="8194" y="17281"/>
                  <a:pt x="8183" y="21600"/>
                  <a:pt x="8167" y="21600"/>
                </a:cubicBezTo>
                <a:close/>
                <a:moveTo>
                  <a:pt x="7845" y="21600"/>
                </a:moveTo>
                <a:lnTo>
                  <a:pt x="7686" y="21600"/>
                </a:lnTo>
                <a:cubicBezTo>
                  <a:pt x="7670" y="21600"/>
                  <a:pt x="7660" y="17281"/>
                  <a:pt x="7660" y="10800"/>
                </a:cubicBezTo>
                <a:cubicBezTo>
                  <a:pt x="7660" y="4319"/>
                  <a:pt x="7670" y="0"/>
                  <a:pt x="7686" y="0"/>
                </a:cubicBezTo>
                <a:lnTo>
                  <a:pt x="7845" y="0"/>
                </a:lnTo>
                <a:cubicBezTo>
                  <a:pt x="7861" y="0"/>
                  <a:pt x="7871" y="4319"/>
                  <a:pt x="7871" y="10800"/>
                </a:cubicBezTo>
                <a:cubicBezTo>
                  <a:pt x="7871" y="17281"/>
                  <a:pt x="7861" y="21600"/>
                  <a:pt x="7845" y="21600"/>
                </a:cubicBezTo>
                <a:close/>
                <a:moveTo>
                  <a:pt x="7528" y="21600"/>
                </a:moveTo>
                <a:lnTo>
                  <a:pt x="7369" y="21600"/>
                </a:lnTo>
                <a:cubicBezTo>
                  <a:pt x="7353" y="21600"/>
                  <a:pt x="7343" y="17281"/>
                  <a:pt x="7343" y="10800"/>
                </a:cubicBezTo>
                <a:cubicBezTo>
                  <a:pt x="7343" y="4319"/>
                  <a:pt x="7353" y="0"/>
                  <a:pt x="7369" y="0"/>
                </a:cubicBezTo>
                <a:lnTo>
                  <a:pt x="7528" y="0"/>
                </a:lnTo>
                <a:cubicBezTo>
                  <a:pt x="7544" y="0"/>
                  <a:pt x="7554" y="4319"/>
                  <a:pt x="7554" y="10800"/>
                </a:cubicBezTo>
                <a:cubicBezTo>
                  <a:pt x="7554" y="17281"/>
                  <a:pt x="7544" y="21600"/>
                  <a:pt x="7528" y="21600"/>
                </a:cubicBezTo>
                <a:close/>
                <a:moveTo>
                  <a:pt x="7211" y="21600"/>
                </a:moveTo>
                <a:lnTo>
                  <a:pt x="7052" y="21600"/>
                </a:lnTo>
                <a:cubicBezTo>
                  <a:pt x="7036" y="21600"/>
                  <a:pt x="7026" y="17281"/>
                  <a:pt x="7026" y="10800"/>
                </a:cubicBezTo>
                <a:cubicBezTo>
                  <a:pt x="7026" y="4319"/>
                  <a:pt x="7036" y="0"/>
                  <a:pt x="7052" y="0"/>
                </a:cubicBezTo>
                <a:lnTo>
                  <a:pt x="7211" y="0"/>
                </a:lnTo>
                <a:cubicBezTo>
                  <a:pt x="7226" y="0"/>
                  <a:pt x="7237" y="4319"/>
                  <a:pt x="7237" y="10800"/>
                </a:cubicBezTo>
                <a:cubicBezTo>
                  <a:pt x="7237" y="17281"/>
                  <a:pt x="7221" y="21600"/>
                  <a:pt x="7211" y="21600"/>
                </a:cubicBezTo>
                <a:close/>
                <a:moveTo>
                  <a:pt x="6888" y="21600"/>
                </a:moveTo>
                <a:lnTo>
                  <a:pt x="6730" y="21600"/>
                </a:lnTo>
                <a:cubicBezTo>
                  <a:pt x="6714" y="21600"/>
                  <a:pt x="6703" y="17281"/>
                  <a:pt x="6703" y="10800"/>
                </a:cubicBezTo>
                <a:cubicBezTo>
                  <a:pt x="6703" y="4319"/>
                  <a:pt x="6714" y="0"/>
                  <a:pt x="6730" y="0"/>
                </a:cubicBezTo>
                <a:lnTo>
                  <a:pt x="6888" y="0"/>
                </a:lnTo>
                <a:cubicBezTo>
                  <a:pt x="6904" y="0"/>
                  <a:pt x="6915" y="4319"/>
                  <a:pt x="6915" y="10800"/>
                </a:cubicBezTo>
                <a:cubicBezTo>
                  <a:pt x="6915" y="17281"/>
                  <a:pt x="6904" y="21600"/>
                  <a:pt x="6888" y="21600"/>
                </a:cubicBezTo>
                <a:close/>
                <a:moveTo>
                  <a:pt x="6571" y="21600"/>
                </a:moveTo>
                <a:lnTo>
                  <a:pt x="6412" y="21600"/>
                </a:lnTo>
                <a:cubicBezTo>
                  <a:pt x="6396" y="21600"/>
                  <a:pt x="6386" y="17281"/>
                  <a:pt x="6386" y="10800"/>
                </a:cubicBezTo>
                <a:cubicBezTo>
                  <a:pt x="6386" y="4319"/>
                  <a:pt x="6396" y="0"/>
                  <a:pt x="6412" y="0"/>
                </a:cubicBezTo>
                <a:lnTo>
                  <a:pt x="6571" y="0"/>
                </a:lnTo>
                <a:cubicBezTo>
                  <a:pt x="6587" y="0"/>
                  <a:pt x="6597" y="4319"/>
                  <a:pt x="6597" y="10800"/>
                </a:cubicBezTo>
                <a:cubicBezTo>
                  <a:pt x="6597" y="17281"/>
                  <a:pt x="6587" y="21600"/>
                  <a:pt x="6571" y="21600"/>
                </a:cubicBezTo>
                <a:close/>
                <a:moveTo>
                  <a:pt x="6254" y="21600"/>
                </a:moveTo>
                <a:lnTo>
                  <a:pt x="6095" y="21600"/>
                </a:lnTo>
                <a:cubicBezTo>
                  <a:pt x="6079" y="21600"/>
                  <a:pt x="6069" y="17281"/>
                  <a:pt x="6069" y="10800"/>
                </a:cubicBezTo>
                <a:cubicBezTo>
                  <a:pt x="6069" y="4319"/>
                  <a:pt x="6079" y="0"/>
                  <a:pt x="6095" y="0"/>
                </a:cubicBezTo>
                <a:lnTo>
                  <a:pt x="6254" y="0"/>
                </a:lnTo>
                <a:cubicBezTo>
                  <a:pt x="6270" y="0"/>
                  <a:pt x="6280" y="4319"/>
                  <a:pt x="6280" y="10800"/>
                </a:cubicBezTo>
                <a:cubicBezTo>
                  <a:pt x="6280" y="17281"/>
                  <a:pt x="6264" y="21600"/>
                  <a:pt x="6254" y="21600"/>
                </a:cubicBezTo>
                <a:close/>
                <a:moveTo>
                  <a:pt x="5931" y="21600"/>
                </a:moveTo>
                <a:lnTo>
                  <a:pt x="5773" y="21600"/>
                </a:lnTo>
                <a:cubicBezTo>
                  <a:pt x="5757" y="21600"/>
                  <a:pt x="5746" y="17281"/>
                  <a:pt x="5746" y="10800"/>
                </a:cubicBezTo>
                <a:cubicBezTo>
                  <a:pt x="5746" y="4319"/>
                  <a:pt x="5757" y="0"/>
                  <a:pt x="5773" y="0"/>
                </a:cubicBezTo>
                <a:lnTo>
                  <a:pt x="5931" y="0"/>
                </a:lnTo>
                <a:cubicBezTo>
                  <a:pt x="5947" y="0"/>
                  <a:pt x="5958" y="4319"/>
                  <a:pt x="5958" y="10800"/>
                </a:cubicBezTo>
                <a:cubicBezTo>
                  <a:pt x="5958" y="17281"/>
                  <a:pt x="5947" y="21600"/>
                  <a:pt x="5931" y="21600"/>
                </a:cubicBezTo>
                <a:close/>
                <a:moveTo>
                  <a:pt x="5614" y="21600"/>
                </a:moveTo>
                <a:lnTo>
                  <a:pt x="5456" y="21600"/>
                </a:lnTo>
                <a:cubicBezTo>
                  <a:pt x="5440" y="21600"/>
                  <a:pt x="5429" y="17281"/>
                  <a:pt x="5429" y="10800"/>
                </a:cubicBezTo>
                <a:cubicBezTo>
                  <a:pt x="5429" y="4319"/>
                  <a:pt x="5440" y="0"/>
                  <a:pt x="5456" y="0"/>
                </a:cubicBezTo>
                <a:lnTo>
                  <a:pt x="5614" y="0"/>
                </a:lnTo>
                <a:cubicBezTo>
                  <a:pt x="5630" y="0"/>
                  <a:pt x="5641" y="4319"/>
                  <a:pt x="5641" y="10800"/>
                </a:cubicBezTo>
                <a:cubicBezTo>
                  <a:pt x="5641" y="17281"/>
                  <a:pt x="5630" y="21600"/>
                  <a:pt x="5614" y="21600"/>
                </a:cubicBezTo>
                <a:close/>
                <a:moveTo>
                  <a:pt x="5292" y="21600"/>
                </a:moveTo>
                <a:lnTo>
                  <a:pt x="5133" y="21600"/>
                </a:lnTo>
                <a:cubicBezTo>
                  <a:pt x="5117" y="21600"/>
                  <a:pt x="5107" y="17281"/>
                  <a:pt x="5107" y="10800"/>
                </a:cubicBezTo>
                <a:cubicBezTo>
                  <a:pt x="5107" y="4319"/>
                  <a:pt x="5117" y="0"/>
                  <a:pt x="5133" y="0"/>
                </a:cubicBezTo>
                <a:lnTo>
                  <a:pt x="5292" y="0"/>
                </a:lnTo>
                <a:cubicBezTo>
                  <a:pt x="5307" y="0"/>
                  <a:pt x="5318" y="4319"/>
                  <a:pt x="5318" y="10800"/>
                </a:cubicBezTo>
                <a:cubicBezTo>
                  <a:pt x="5318" y="17281"/>
                  <a:pt x="5307" y="21600"/>
                  <a:pt x="5292" y="21600"/>
                </a:cubicBezTo>
                <a:close/>
                <a:moveTo>
                  <a:pt x="4974" y="21600"/>
                </a:moveTo>
                <a:lnTo>
                  <a:pt x="4816" y="21600"/>
                </a:lnTo>
                <a:cubicBezTo>
                  <a:pt x="4800" y="21600"/>
                  <a:pt x="4789" y="17281"/>
                  <a:pt x="4789" y="10800"/>
                </a:cubicBezTo>
                <a:cubicBezTo>
                  <a:pt x="4789" y="4319"/>
                  <a:pt x="4800" y="0"/>
                  <a:pt x="4816" y="0"/>
                </a:cubicBezTo>
                <a:lnTo>
                  <a:pt x="4974" y="0"/>
                </a:lnTo>
                <a:cubicBezTo>
                  <a:pt x="4990" y="0"/>
                  <a:pt x="5001" y="4319"/>
                  <a:pt x="5001" y="10800"/>
                </a:cubicBezTo>
                <a:cubicBezTo>
                  <a:pt x="5001" y="17281"/>
                  <a:pt x="4990" y="21600"/>
                  <a:pt x="4974" y="21600"/>
                </a:cubicBezTo>
                <a:close/>
                <a:moveTo>
                  <a:pt x="4657" y="21600"/>
                </a:moveTo>
                <a:lnTo>
                  <a:pt x="4499" y="21600"/>
                </a:lnTo>
                <a:cubicBezTo>
                  <a:pt x="4483" y="21600"/>
                  <a:pt x="4472" y="17281"/>
                  <a:pt x="4472" y="10800"/>
                </a:cubicBezTo>
                <a:cubicBezTo>
                  <a:pt x="4472" y="4319"/>
                  <a:pt x="4483" y="0"/>
                  <a:pt x="4499" y="0"/>
                </a:cubicBezTo>
                <a:lnTo>
                  <a:pt x="4657" y="0"/>
                </a:lnTo>
                <a:cubicBezTo>
                  <a:pt x="4673" y="0"/>
                  <a:pt x="4684" y="4319"/>
                  <a:pt x="4684" y="10800"/>
                </a:cubicBezTo>
                <a:cubicBezTo>
                  <a:pt x="4684" y="17281"/>
                  <a:pt x="4668" y="21600"/>
                  <a:pt x="4657" y="21600"/>
                </a:cubicBezTo>
                <a:close/>
                <a:moveTo>
                  <a:pt x="4335" y="21600"/>
                </a:moveTo>
                <a:lnTo>
                  <a:pt x="4176" y="21600"/>
                </a:lnTo>
                <a:cubicBezTo>
                  <a:pt x="4160" y="21600"/>
                  <a:pt x="4150" y="17281"/>
                  <a:pt x="4150" y="10800"/>
                </a:cubicBezTo>
                <a:cubicBezTo>
                  <a:pt x="4150" y="4319"/>
                  <a:pt x="4160" y="0"/>
                  <a:pt x="4176" y="0"/>
                </a:cubicBezTo>
                <a:lnTo>
                  <a:pt x="4335" y="0"/>
                </a:lnTo>
                <a:cubicBezTo>
                  <a:pt x="4351" y="0"/>
                  <a:pt x="4361" y="4319"/>
                  <a:pt x="4361" y="10800"/>
                </a:cubicBezTo>
                <a:cubicBezTo>
                  <a:pt x="4361" y="17281"/>
                  <a:pt x="4351" y="21600"/>
                  <a:pt x="4335" y="21600"/>
                </a:cubicBezTo>
                <a:close/>
                <a:moveTo>
                  <a:pt x="4018" y="21600"/>
                </a:moveTo>
                <a:lnTo>
                  <a:pt x="3859" y="21600"/>
                </a:lnTo>
                <a:cubicBezTo>
                  <a:pt x="3843" y="21600"/>
                  <a:pt x="3833" y="17281"/>
                  <a:pt x="3833" y="10800"/>
                </a:cubicBezTo>
                <a:cubicBezTo>
                  <a:pt x="3833" y="4319"/>
                  <a:pt x="3843" y="0"/>
                  <a:pt x="3859" y="0"/>
                </a:cubicBezTo>
                <a:lnTo>
                  <a:pt x="4018" y="0"/>
                </a:lnTo>
                <a:cubicBezTo>
                  <a:pt x="4033" y="0"/>
                  <a:pt x="4044" y="4319"/>
                  <a:pt x="4044" y="10800"/>
                </a:cubicBezTo>
                <a:cubicBezTo>
                  <a:pt x="4044" y="17281"/>
                  <a:pt x="4033" y="21600"/>
                  <a:pt x="4018" y="21600"/>
                </a:cubicBezTo>
                <a:close/>
                <a:moveTo>
                  <a:pt x="3695" y="21600"/>
                </a:moveTo>
                <a:lnTo>
                  <a:pt x="3537" y="21600"/>
                </a:lnTo>
                <a:cubicBezTo>
                  <a:pt x="3521" y="21600"/>
                  <a:pt x="3510" y="17281"/>
                  <a:pt x="3510" y="10800"/>
                </a:cubicBezTo>
                <a:cubicBezTo>
                  <a:pt x="3510" y="4319"/>
                  <a:pt x="3521" y="0"/>
                  <a:pt x="3537" y="0"/>
                </a:cubicBezTo>
                <a:lnTo>
                  <a:pt x="3695" y="0"/>
                </a:lnTo>
                <a:cubicBezTo>
                  <a:pt x="3711" y="0"/>
                  <a:pt x="3722" y="4319"/>
                  <a:pt x="3722" y="10800"/>
                </a:cubicBezTo>
                <a:cubicBezTo>
                  <a:pt x="3722" y="17281"/>
                  <a:pt x="3711" y="21600"/>
                  <a:pt x="3695" y="21600"/>
                </a:cubicBezTo>
                <a:close/>
                <a:moveTo>
                  <a:pt x="3378" y="21600"/>
                </a:moveTo>
                <a:lnTo>
                  <a:pt x="3219" y="21600"/>
                </a:lnTo>
                <a:cubicBezTo>
                  <a:pt x="3204" y="21600"/>
                  <a:pt x="3193" y="17281"/>
                  <a:pt x="3193" y="10800"/>
                </a:cubicBezTo>
                <a:cubicBezTo>
                  <a:pt x="3193" y="4319"/>
                  <a:pt x="3204" y="0"/>
                  <a:pt x="3219" y="0"/>
                </a:cubicBezTo>
                <a:lnTo>
                  <a:pt x="3378" y="0"/>
                </a:lnTo>
                <a:cubicBezTo>
                  <a:pt x="3394" y="0"/>
                  <a:pt x="3404" y="4319"/>
                  <a:pt x="3404" y="10800"/>
                </a:cubicBezTo>
                <a:cubicBezTo>
                  <a:pt x="3404" y="17281"/>
                  <a:pt x="3394" y="21600"/>
                  <a:pt x="3378" y="21600"/>
                </a:cubicBezTo>
                <a:close/>
                <a:moveTo>
                  <a:pt x="3061" y="21600"/>
                </a:moveTo>
                <a:lnTo>
                  <a:pt x="2902" y="21600"/>
                </a:lnTo>
                <a:cubicBezTo>
                  <a:pt x="2886" y="21600"/>
                  <a:pt x="2876" y="17281"/>
                  <a:pt x="2876" y="10800"/>
                </a:cubicBezTo>
                <a:cubicBezTo>
                  <a:pt x="2876" y="4319"/>
                  <a:pt x="2886" y="0"/>
                  <a:pt x="2902" y="0"/>
                </a:cubicBezTo>
                <a:lnTo>
                  <a:pt x="3061" y="0"/>
                </a:lnTo>
                <a:cubicBezTo>
                  <a:pt x="3077" y="0"/>
                  <a:pt x="3087" y="4319"/>
                  <a:pt x="3087" y="10800"/>
                </a:cubicBezTo>
                <a:cubicBezTo>
                  <a:pt x="3087" y="17281"/>
                  <a:pt x="3071" y="21600"/>
                  <a:pt x="3061" y="21600"/>
                </a:cubicBezTo>
                <a:close/>
                <a:moveTo>
                  <a:pt x="2738" y="21600"/>
                </a:moveTo>
                <a:lnTo>
                  <a:pt x="2580" y="21600"/>
                </a:lnTo>
                <a:cubicBezTo>
                  <a:pt x="2564" y="21600"/>
                  <a:pt x="2553" y="17281"/>
                  <a:pt x="2553" y="10800"/>
                </a:cubicBezTo>
                <a:cubicBezTo>
                  <a:pt x="2553" y="4319"/>
                  <a:pt x="2564" y="0"/>
                  <a:pt x="2580" y="0"/>
                </a:cubicBezTo>
                <a:lnTo>
                  <a:pt x="2738" y="0"/>
                </a:lnTo>
                <a:cubicBezTo>
                  <a:pt x="2754" y="0"/>
                  <a:pt x="2765" y="4319"/>
                  <a:pt x="2765" y="10800"/>
                </a:cubicBezTo>
                <a:cubicBezTo>
                  <a:pt x="2765" y="17281"/>
                  <a:pt x="2754" y="21600"/>
                  <a:pt x="2738" y="21600"/>
                </a:cubicBezTo>
                <a:close/>
                <a:moveTo>
                  <a:pt x="2421" y="21600"/>
                </a:moveTo>
                <a:lnTo>
                  <a:pt x="2263" y="21600"/>
                </a:lnTo>
                <a:cubicBezTo>
                  <a:pt x="2247" y="21600"/>
                  <a:pt x="2236" y="17281"/>
                  <a:pt x="2236" y="10800"/>
                </a:cubicBezTo>
                <a:cubicBezTo>
                  <a:pt x="2236" y="4319"/>
                  <a:pt x="2247" y="0"/>
                  <a:pt x="2263" y="0"/>
                </a:cubicBezTo>
                <a:lnTo>
                  <a:pt x="2421" y="0"/>
                </a:lnTo>
                <a:cubicBezTo>
                  <a:pt x="2437" y="0"/>
                  <a:pt x="2448" y="4319"/>
                  <a:pt x="2448" y="10800"/>
                </a:cubicBezTo>
                <a:cubicBezTo>
                  <a:pt x="2448" y="17281"/>
                  <a:pt x="2437" y="21600"/>
                  <a:pt x="2421" y="21600"/>
                </a:cubicBezTo>
                <a:close/>
                <a:moveTo>
                  <a:pt x="2104" y="21600"/>
                </a:moveTo>
                <a:lnTo>
                  <a:pt x="1945" y="21600"/>
                </a:lnTo>
                <a:cubicBezTo>
                  <a:pt x="1930" y="21600"/>
                  <a:pt x="1919" y="17281"/>
                  <a:pt x="1919" y="10800"/>
                </a:cubicBezTo>
                <a:cubicBezTo>
                  <a:pt x="1919" y="4319"/>
                  <a:pt x="1930" y="0"/>
                  <a:pt x="1945" y="0"/>
                </a:cubicBezTo>
                <a:lnTo>
                  <a:pt x="2104" y="0"/>
                </a:lnTo>
                <a:cubicBezTo>
                  <a:pt x="2120" y="0"/>
                  <a:pt x="2130" y="4319"/>
                  <a:pt x="2130" y="10800"/>
                </a:cubicBezTo>
                <a:cubicBezTo>
                  <a:pt x="2130" y="17281"/>
                  <a:pt x="2115" y="21600"/>
                  <a:pt x="2104" y="21600"/>
                </a:cubicBezTo>
                <a:close/>
                <a:moveTo>
                  <a:pt x="1781" y="21600"/>
                </a:moveTo>
                <a:lnTo>
                  <a:pt x="1623" y="21600"/>
                </a:lnTo>
                <a:cubicBezTo>
                  <a:pt x="1607" y="21600"/>
                  <a:pt x="1596" y="17281"/>
                  <a:pt x="1596" y="10800"/>
                </a:cubicBezTo>
                <a:cubicBezTo>
                  <a:pt x="1596" y="4319"/>
                  <a:pt x="1607" y="0"/>
                  <a:pt x="1623" y="0"/>
                </a:cubicBezTo>
                <a:lnTo>
                  <a:pt x="1781" y="0"/>
                </a:lnTo>
                <a:cubicBezTo>
                  <a:pt x="1797" y="0"/>
                  <a:pt x="1808" y="4319"/>
                  <a:pt x="1808" y="10800"/>
                </a:cubicBezTo>
                <a:cubicBezTo>
                  <a:pt x="1808" y="17281"/>
                  <a:pt x="1797" y="21600"/>
                  <a:pt x="1781" y="21600"/>
                </a:cubicBezTo>
                <a:close/>
                <a:moveTo>
                  <a:pt x="1464" y="21600"/>
                </a:moveTo>
                <a:lnTo>
                  <a:pt x="1306" y="21600"/>
                </a:lnTo>
                <a:cubicBezTo>
                  <a:pt x="1290" y="21600"/>
                  <a:pt x="1279" y="17281"/>
                  <a:pt x="1279" y="10800"/>
                </a:cubicBezTo>
                <a:cubicBezTo>
                  <a:pt x="1279" y="4319"/>
                  <a:pt x="1290" y="0"/>
                  <a:pt x="1306" y="0"/>
                </a:cubicBezTo>
                <a:lnTo>
                  <a:pt x="1464" y="0"/>
                </a:lnTo>
                <a:cubicBezTo>
                  <a:pt x="1480" y="0"/>
                  <a:pt x="1491" y="4319"/>
                  <a:pt x="1491" y="10800"/>
                </a:cubicBezTo>
                <a:cubicBezTo>
                  <a:pt x="1491" y="17281"/>
                  <a:pt x="1480" y="21600"/>
                  <a:pt x="1464" y="21600"/>
                </a:cubicBezTo>
                <a:close/>
                <a:moveTo>
                  <a:pt x="1142" y="21600"/>
                </a:moveTo>
                <a:lnTo>
                  <a:pt x="983" y="21600"/>
                </a:lnTo>
                <a:cubicBezTo>
                  <a:pt x="967" y="21600"/>
                  <a:pt x="957" y="17281"/>
                  <a:pt x="957" y="10800"/>
                </a:cubicBezTo>
                <a:cubicBezTo>
                  <a:pt x="957" y="4319"/>
                  <a:pt x="967" y="0"/>
                  <a:pt x="983" y="0"/>
                </a:cubicBezTo>
                <a:lnTo>
                  <a:pt x="1142" y="0"/>
                </a:lnTo>
                <a:cubicBezTo>
                  <a:pt x="1158" y="0"/>
                  <a:pt x="1168" y="4319"/>
                  <a:pt x="1168" y="10800"/>
                </a:cubicBezTo>
                <a:cubicBezTo>
                  <a:pt x="1168" y="17281"/>
                  <a:pt x="1158" y="21600"/>
                  <a:pt x="1142" y="21600"/>
                </a:cubicBezTo>
                <a:close/>
                <a:moveTo>
                  <a:pt x="825" y="21600"/>
                </a:moveTo>
                <a:lnTo>
                  <a:pt x="666" y="21600"/>
                </a:lnTo>
                <a:cubicBezTo>
                  <a:pt x="650" y="21600"/>
                  <a:pt x="640" y="17281"/>
                  <a:pt x="640" y="10800"/>
                </a:cubicBezTo>
                <a:cubicBezTo>
                  <a:pt x="640" y="4319"/>
                  <a:pt x="650" y="0"/>
                  <a:pt x="666" y="0"/>
                </a:cubicBezTo>
                <a:lnTo>
                  <a:pt x="825" y="0"/>
                </a:lnTo>
                <a:cubicBezTo>
                  <a:pt x="841" y="0"/>
                  <a:pt x="851" y="4319"/>
                  <a:pt x="851" y="10800"/>
                </a:cubicBezTo>
                <a:cubicBezTo>
                  <a:pt x="851" y="17281"/>
                  <a:pt x="841" y="21600"/>
                  <a:pt x="825" y="21600"/>
                </a:cubicBezTo>
                <a:close/>
                <a:moveTo>
                  <a:pt x="507" y="21600"/>
                </a:moveTo>
                <a:lnTo>
                  <a:pt x="349" y="21600"/>
                </a:lnTo>
                <a:cubicBezTo>
                  <a:pt x="333" y="21600"/>
                  <a:pt x="322" y="17281"/>
                  <a:pt x="322" y="10800"/>
                </a:cubicBezTo>
                <a:cubicBezTo>
                  <a:pt x="322" y="4319"/>
                  <a:pt x="333" y="0"/>
                  <a:pt x="349" y="0"/>
                </a:cubicBezTo>
                <a:lnTo>
                  <a:pt x="507" y="0"/>
                </a:lnTo>
                <a:cubicBezTo>
                  <a:pt x="523" y="0"/>
                  <a:pt x="534" y="4319"/>
                  <a:pt x="534" y="10800"/>
                </a:cubicBezTo>
                <a:cubicBezTo>
                  <a:pt x="534" y="17281"/>
                  <a:pt x="518" y="21600"/>
                  <a:pt x="507" y="21600"/>
                </a:cubicBezTo>
                <a:close/>
                <a:moveTo>
                  <a:pt x="185" y="21600"/>
                </a:moveTo>
                <a:lnTo>
                  <a:pt x="26" y="21600"/>
                </a:lnTo>
                <a:cubicBezTo>
                  <a:pt x="11" y="21600"/>
                  <a:pt x="0" y="17281"/>
                  <a:pt x="0" y="10800"/>
                </a:cubicBezTo>
                <a:cubicBezTo>
                  <a:pt x="0" y="4319"/>
                  <a:pt x="11" y="0"/>
                  <a:pt x="26" y="0"/>
                </a:cubicBezTo>
                <a:lnTo>
                  <a:pt x="185" y="0"/>
                </a:lnTo>
                <a:cubicBezTo>
                  <a:pt x="201" y="0"/>
                  <a:pt x="211" y="4319"/>
                  <a:pt x="211" y="10800"/>
                </a:cubicBezTo>
                <a:cubicBezTo>
                  <a:pt x="211" y="17281"/>
                  <a:pt x="201" y="21600"/>
                  <a:pt x="185" y="2160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Chevron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DA22BA-9963-44DE-98AD-7CCC8436865F}"/>
              </a:ext>
            </a:extLst>
          </p:cNvPr>
          <p:cNvSpPr/>
          <p:nvPr/>
        </p:nvSpPr>
        <p:spPr>
          <a:xfrm>
            <a:off x="1144267" y="3521455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67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53" y="14908"/>
                  <a:pt x="20653" y="15207"/>
                  <a:pt x="20549" y="15398"/>
                </a:cubicBezTo>
                <a:close/>
              </a:path>
            </a:pathLst>
          </a:custGeom>
          <a:solidFill>
            <a:schemeClr val="tx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AB3C8D0-79B5-40FB-8B43-435CCFC23923}"/>
              </a:ext>
            </a:extLst>
          </p:cNvPr>
          <p:cNvSpPr/>
          <p:nvPr/>
        </p:nvSpPr>
        <p:spPr>
          <a:xfrm>
            <a:off x="2241371" y="2582770"/>
            <a:ext cx="1369944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9" h="21600" extrusionOk="0">
                <a:moveTo>
                  <a:pt x="21213" y="5522"/>
                </a:moveTo>
                <a:lnTo>
                  <a:pt x="18479" y="680"/>
                </a:lnTo>
                <a:cubicBezTo>
                  <a:pt x="18230" y="245"/>
                  <a:pt x="17858" y="0"/>
                  <a:pt x="17464" y="0"/>
                </a:cubicBezTo>
                <a:lnTo>
                  <a:pt x="1269" y="0"/>
                </a:lnTo>
                <a:cubicBezTo>
                  <a:pt x="876" y="0"/>
                  <a:pt x="503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59" y="6366"/>
                </a:lnTo>
                <a:cubicBezTo>
                  <a:pt x="979" y="6475"/>
                  <a:pt x="979" y="6583"/>
                  <a:pt x="959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3" y="12813"/>
                  <a:pt x="876" y="13058"/>
                  <a:pt x="1269" y="13058"/>
                </a:cubicBezTo>
                <a:lnTo>
                  <a:pt x="10319" y="13058"/>
                </a:lnTo>
                <a:lnTo>
                  <a:pt x="10319" y="19533"/>
                </a:lnTo>
                <a:cubicBezTo>
                  <a:pt x="10071" y="19723"/>
                  <a:pt x="9885" y="20077"/>
                  <a:pt x="9885" y="20485"/>
                </a:cubicBezTo>
                <a:cubicBezTo>
                  <a:pt x="9885" y="21083"/>
                  <a:pt x="10257" y="21600"/>
                  <a:pt x="10734" y="21600"/>
                </a:cubicBezTo>
                <a:cubicBezTo>
                  <a:pt x="11210" y="21600"/>
                  <a:pt x="11583" y="21110"/>
                  <a:pt x="11583" y="20485"/>
                </a:cubicBezTo>
                <a:cubicBezTo>
                  <a:pt x="11583" y="20077"/>
                  <a:pt x="11417" y="19723"/>
                  <a:pt x="11148" y="19533"/>
                </a:cubicBezTo>
                <a:lnTo>
                  <a:pt x="11148" y="13058"/>
                </a:lnTo>
                <a:lnTo>
                  <a:pt x="17444" y="13058"/>
                </a:lnTo>
                <a:cubicBezTo>
                  <a:pt x="17837" y="13058"/>
                  <a:pt x="18230" y="12813"/>
                  <a:pt x="18458" y="12378"/>
                </a:cubicBezTo>
                <a:lnTo>
                  <a:pt x="21192" y="7536"/>
                </a:lnTo>
                <a:cubicBezTo>
                  <a:pt x="21544" y="6910"/>
                  <a:pt x="21544" y="6121"/>
                  <a:pt x="21213" y="5522"/>
                </a:cubicBezTo>
                <a:close/>
                <a:moveTo>
                  <a:pt x="20550" y="6855"/>
                </a:moveTo>
                <a:lnTo>
                  <a:pt x="17816" y="11698"/>
                </a:lnTo>
                <a:cubicBezTo>
                  <a:pt x="17733" y="11834"/>
                  <a:pt x="17609" y="11943"/>
                  <a:pt x="17464" y="11943"/>
                </a:cubicBezTo>
                <a:lnTo>
                  <a:pt x="1269" y="11943"/>
                </a:lnTo>
                <a:cubicBezTo>
                  <a:pt x="1124" y="11943"/>
                  <a:pt x="1000" y="11861"/>
                  <a:pt x="917" y="11698"/>
                </a:cubicBezTo>
                <a:cubicBezTo>
                  <a:pt x="835" y="11535"/>
                  <a:pt x="814" y="11371"/>
                  <a:pt x="835" y="11181"/>
                </a:cubicBezTo>
                <a:lnTo>
                  <a:pt x="1746" y="6937"/>
                </a:lnTo>
                <a:cubicBezTo>
                  <a:pt x="1808" y="6638"/>
                  <a:pt x="1808" y="6339"/>
                  <a:pt x="1746" y="6039"/>
                </a:cubicBezTo>
                <a:lnTo>
                  <a:pt x="835" y="1795"/>
                </a:lnTo>
                <a:cubicBezTo>
                  <a:pt x="793" y="1605"/>
                  <a:pt x="814" y="1442"/>
                  <a:pt x="917" y="1279"/>
                </a:cubicBezTo>
                <a:cubicBezTo>
                  <a:pt x="1021" y="1115"/>
                  <a:pt x="1124" y="1034"/>
                  <a:pt x="1269" y="1034"/>
                </a:cubicBezTo>
                <a:lnTo>
                  <a:pt x="17444" y="1034"/>
                </a:lnTo>
                <a:cubicBezTo>
                  <a:pt x="17588" y="1034"/>
                  <a:pt x="17713" y="1115"/>
                  <a:pt x="17796" y="1279"/>
                </a:cubicBezTo>
                <a:lnTo>
                  <a:pt x="20529" y="6121"/>
                </a:lnTo>
                <a:cubicBezTo>
                  <a:pt x="20653" y="6366"/>
                  <a:pt x="20653" y="6665"/>
                  <a:pt x="20550" y="6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B85A5AD-16B2-4BF1-8FA1-5B671F92D262}"/>
              </a:ext>
            </a:extLst>
          </p:cNvPr>
          <p:cNvSpPr/>
          <p:nvPr/>
        </p:nvSpPr>
        <p:spPr>
          <a:xfrm>
            <a:off x="3339638" y="3521455"/>
            <a:ext cx="1368783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278EB9-1BB6-4A6E-8760-AF5F12AB451B}"/>
              </a:ext>
            </a:extLst>
          </p:cNvPr>
          <p:cNvSpPr/>
          <p:nvPr/>
        </p:nvSpPr>
        <p:spPr>
          <a:xfrm>
            <a:off x="4436743" y="2582770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C41A4E-5363-490A-8BF6-94DD7A283306}"/>
              </a:ext>
            </a:extLst>
          </p:cNvPr>
          <p:cNvSpPr/>
          <p:nvPr/>
        </p:nvSpPr>
        <p:spPr>
          <a:xfrm>
            <a:off x="5533846" y="3521455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E6A12F9-EF55-4535-98AB-2AFB872C78C8}"/>
              </a:ext>
            </a:extLst>
          </p:cNvPr>
          <p:cNvSpPr/>
          <p:nvPr/>
        </p:nvSpPr>
        <p:spPr>
          <a:xfrm>
            <a:off x="6630952" y="2582770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1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C81E3F-66B5-448D-AF07-68A92B36C5FF}"/>
              </a:ext>
            </a:extLst>
          </p:cNvPr>
          <p:cNvSpPr/>
          <p:nvPr/>
        </p:nvSpPr>
        <p:spPr>
          <a:xfrm>
            <a:off x="1252859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FF538FD-7F7B-42B1-A18B-82744C51091E}"/>
              </a:ext>
            </a:extLst>
          </p:cNvPr>
          <p:cNvSpPr/>
          <p:nvPr/>
        </p:nvSpPr>
        <p:spPr>
          <a:xfrm>
            <a:off x="2350196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70A3F7-45A7-4432-8031-5BCCD279BFFF}"/>
              </a:ext>
            </a:extLst>
          </p:cNvPr>
          <p:cNvSpPr/>
          <p:nvPr/>
        </p:nvSpPr>
        <p:spPr>
          <a:xfrm>
            <a:off x="3447533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EF4C18-B304-4FEC-BE7A-B5593DD8EBAB}"/>
              </a:ext>
            </a:extLst>
          </p:cNvPr>
          <p:cNvSpPr/>
          <p:nvPr/>
        </p:nvSpPr>
        <p:spPr>
          <a:xfrm>
            <a:off x="4544870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4CDEF6-87F1-4F20-A885-464B9655769A}"/>
              </a:ext>
            </a:extLst>
          </p:cNvPr>
          <p:cNvSpPr/>
          <p:nvPr/>
        </p:nvSpPr>
        <p:spPr>
          <a:xfrm>
            <a:off x="5642207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06B2C6-A744-42A4-8711-D6E17DB65CC4}"/>
              </a:ext>
            </a:extLst>
          </p:cNvPr>
          <p:cNvSpPr/>
          <p:nvPr/>
        </p:nvSpPr>
        <p:spPr>
          <a:xfrm>
            <a:off x="6739544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/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DB736DE7-17DA-429B-8D16-FF37A0E93112}"/>
              </a:ext>
            </a:extLst>
          </p:cNvPr>
          <p:cNvSpPr txBox="1"/>
          <p:nvPr/>
        </p:nvSpPr>
        <p:spPr>
          <a:xfrm>
            <a:off x="316080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9D07259C-83EE-455F-930C-D330CE463775}"/>
              </a:ext>
            </a:extLst>
          </p:cNvPr>
          <p:cNvSpPr txBox="1"/>
          <p:nvPr/>
        </p:nvSpPr>
        <p:spPr>
          <a:xfrm>
            <a:off x="2925995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F135CE0C-9DAB-487B-99DD-F016E8E67ABA}"/>
              </a:ext>
            </a:extLst>
          </p:cNvPr>
          <p:cNvSpPr txBox="1"/>
          <p:nvPr/>
        </p:nvSpPr>
        <p:spPr>
          <a:xfrm>
            <a:off x="5533847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BF8149A-0910-4933-A78E-D20487372AAC}"/>
              </a:ext>
            </a:extLst>
          </p:cNvPr>
          <p:cNvSpPr txBox="1"/>
          <p:nvPr/>
        </p:nvSpPr>
        <p:spPr>
          <a:xfrm>
            <a:off x="1100613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28CE6F8-5DE9-4A83-B1D2-D505AF684428}"/>
              </a:ext>
            </a:extLst>
          </p:cNvPr>
          <p:cNvSpPr txBox="1"/>
          <p:nvPr/>
        </p:nvSpPr>
        <p:spPr>
          <a:xfrm>
            <a:off x="3710529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6F9926E-E110-4975-AEF9-14E75D8107C5}"/>
              </a:ext>
            </a:extLst>
          </p:cNvPr>
          <p:cNvSpPr txBox="1"/>
          <p:nvPr/>
        </p:nvSpPr>
        <p:spPr>
          <a:xfrm>
            <a:off x="6317114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tx1">
                    <a:lumMod val="65000"/>
                    <a:lumOff val="3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</p:spTree>
    <p:extLst>
      <p:ext uri="{BB962C8B-B14F-4D97-AF65-F5344CB8AC3E}">
        <p14:creationId xmlns:p14="http://schemas.microsoft.com/office/powerpoint/2010/main" val="281981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">
            <a:extLst>
              <a:ext uri="{FF2B5EF4-FFF2-40B4-BE49-F238E27FC236}">
                <a16:creationId xmlns:a16="http://schemas.microsoft.com/office/drawing/2014/main" id="{E75A20F6-1EDE-489C-B869-72DAEDDDA954}"/>
              </a:ext>
            </a:extLst>
          </p:cNvPr>
          <p:cNvSpPr/>
          <p:nvPr/>
        </p:nvSpPr>
        <p:spPr>
          <a:xfrm>
            <a:off x="1143000" y="3561119"/>
            <a:ext cx="6858000" cy="1322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21574" y="21600"/>
                </a:moveTo>
                <a:lnTo>
                  <a:pt x="21415" y="21600"/>
                </a:lnTo>
                <a:cubicBezTo>
                  <a:pt x="21399" y="21600"/>
                  <a:pt x="21389" y="17281"/>
                  <a:pt x="21389" y="10800"/>
                </a:cubicBezTo>
                <a:cubicBezTo>
                  <a:pt x="21389" y="4319"/>
                  <a:pt x="21399" y="0"/>
                  <a:pt x="21415" y="0"/>
                </a:cubicBezTo>
                <a:lnTo>
                  <a:pt x="21574" y="0"/>
                </a:lnTo>
                <a:cubicBezTo>
                  <a:pt x="21589" y="0"/>
                  <a:pt x="21600" y="4319"/>
                  <a:pt x="21600" y="10800"/>
                </a:cubicBezTo>
                <a:cubicBezTo>
                  <a:pt x="21600" y="17281"/>
                  <a:pt x="21589" y="21600"/>
                  <a:pt x="21574" y="21600"/>
                </a:cubicBezTo>
                <a:close/>
                <a:moveTo>
                  <a:pt x="21251" y="21600"/>
                </a:moveTo>
                <a:lnTo>
                  <a:pt x="21093" y="21600"/>
                </a:lnTo>
                <a:cubicBezTo>
                  <a:pt x="21077" y="21600"/>
                  <a:pt x="21066" y="17281"/>
                  <a:pt x="21066" y="10800"/>
                </a:cubicBezTo>
                <a:cubicBezTo>
                  <a:pt x="21066" y="4319"/>
                  <a:pt x="21077" y="0"/>
                  <a:pt x="21093" y="0"/>
                </a:cubicBezTo>
                <a:lnTo>
                  <a:pt x="21251" y="0"/>
                </a:lnTo>
                <a:cubicBezTo>
                  <a:pt x="21267" y="0"/>
                  <a:pt x="21278" y="4319"/>
                  <a:pt x="21278" y="10800"/>
                </a:cubicBezTo>
                <a:cubicBezTo>
                  <a:pt x="21278" y="17281"/>
                  <a:pt x="21267" y="21600"/>
                  <a:pt x="21251" y="21600"/>
                </a:cubicBezTo>
                <a:close/>
                <a:moveTo>
                  <a:pt x="20934" y="21600"/>
                </a:moveTo>
                <a:lnTo>
                  <a:pt x="20775" y="21600"/>
                </a:lnTo>
                <a:cubicBezTo>
                  <a:pt x="20759" y="21600"/>
                  <a:pt x="20749" y="17281"/>
                  <a:pt x="20749" y="10800"/>
                </a:cubicBezTo>
                <a:cubicBezTo>
                  <a:pt x="20749" y="4319"/>
                  <a:pt x="20759" y="0"/>
                  <a:pt x="20775" y="0"/>
                </a:cubicBezTo>
                <a:lnTo>
                  <a:pt x="20934" y="0"/>
                </a:lnTo>
                <a:cubicBezTo>
                  <a:pt x="20950" y="0"/>
                  <a:pt x="20960" y="4319"/>
                  <a:pt x="20960" y="10800"/>
                </a:cubicBezTo>
                <a:cubicBezTo>
                  <a:pt x="20960" y="17281"/>
                  <a:pt x="20950" y="21600"/>
                  <a:pt x="20934" y="21600"/>
                </a:cubicBezTo>
                <a:close/>
                <a:moveTo>
                  <a:pt x="20617" y="21600"/>
                </a:moveTo>
                <a:lnTo>
                  <a:pt x="20458" y="21600"/>
                </a:lnTo>
                <a:cubicBezTo>
                  <a:pt x="20442" y="21600"/>
                  <a:pt x="20432" y="17281"/>
                  <a:pt x="20432" y="10800"/>
                </a:cubicBezTo>
                <a:cubicBezTo>
                  <a:pt x="20432" y="4319"/>
                  <a:pt x="20442" y="0"/>
                  <a:pt x="20458" y="0"/>
                </a:cubicBezTo>
                <a:lnTo>
                  <a:pt x="20617" y="0"/>
                </a:lnTo>
                <a:cubicBezTo>
                  <a:pt x="20633" y="0"/>
                  <a:pt x="20643" y="4319"/>
                  <a:pt x="20643" y="10800"/>
                </a:cubicBezTo>
                <a:cubicBezTo>
                  <a:pt x="20643" y="17281"/>
                  <a:pt x="20627" y="21600"/>
                  <a:pt x="20617" y="21600"/>
                </a:cubicBezTo>
                <a:close/>
                <a:moveTo>
                  <a:pt x="20294" y="21600"/>
                </a:moveTo>
                <a:lnTo>
                  <a:pt x="20136" y="21600"/>
                </a:lnTo>
                <a:cubicBezTo>
                  <a:pt x="20120" y="21600"/>
                  <a:pt x="20109" y="17281"/>
                  <a:pt x="20109" y="10800"/>
                </a:cubicBezTo>
                <a:cubicBezTo>
                  <a:pt x="20109" y="4319"/>
                  <a:pt x="20120" y="0"/>
                  <a:pt x="20136" y="0"/>
                </a:cubicBezTo>
                <a:lnTo>
                  <a:pt x="20294" y="0"/>
                </a:lnTo>
                <a:cubicBezTo>
                  <a:pt x="20310" y="0"/>
                  <a:pt x="20321" y="4319"/>
                  <a:pt x="20321" y="10800"/>
                </a:cubicBezTo>
                <a:cubicBezTo>
                  <a:pt x="20321" y="17281"/>
                  <a:pt x="20310" y="21600"/>
                  <a:pt x="20294" y="21600"/>
                </a:cubicBezTo>
                <a:close/>
                <a:moveTo>
                  <a:pt x="19977" y="21600"/>
                </a:moveTo>
                <a:lnTo>
                  <a:pt x="19818" y="21600"/>
                </a:lnTo>
                <a:cubicBezTo>
                  <a:pt x="19803" y="21600"/>
                  <a:pt x="19792" y="17281"/>
                  <a:pt x="19792" y="10800"/>
                </a:cubicBezTo>
                <a:cubicBezTo>
                  <a:pt x="19792" y="4319"/>
                  <a:pt x="19803" y="0"/>
                  <a:pt x="19818" y="0"/>
                </a:cubicBezTo>
                <a:lnTo>
                  <a:pt x="19977" y="0"/>
                </a:lnTo>
                <a:cubicBezTo>
                  <a:pt x="19993" y="0"/>
                  <a:pt x="20004" y="4319"/>
                  <a:pt x="20004" y="10800"/>
                </a:cubicBezTo>
                <a:cubicBezTo>
                  <a:pt x="20004" y="17281"/>
                  <a:pt x="19993" y="21600"/>
                  <a:pt x="19977" y="21600"/>
                </a:cubicBezTo>
                <a:close/>
                <a:moveTo>
                  <a:pt x="19660" y="21600"/>
                </a:moveTo>
                <a:lnTo>
                  <a:pt x="19501" y="21600"/>
                </a:lnTo>
                <a:cubicBezTo>
                  <a:pt x="19485" y="21600"/>
                  <a:pt x="19475" y="17281"/>
                  <a:pt x="19475" y="10800"/>
                </a:cubicBezTo>
                <a:cubicBezTo>
                  <a:pt x="19475" y="4319"/>
                  <a:pt x="19485" y="0"/>
                  <a:pt x="19501" y="0"/>
                </a:cubicBezTo>
                <a:lnTo>
                  <a:pt x="19660" y="0"/>
                </a:lnTo>
                <a:cubicBezTo>
                  <a:pt x="19676" y="0"/>
                  <a:pt x="19686" y="4319"/>
                  <a:pt x="19686" y="10800"/>
                </a:cubicBezTo>
                <a:cubicBezTo>
                  <a:pt x="19686" y="17281"/>
                  <a:pt x="19670" y="21600"/>
                  <a:pt x="19660" y="21600"/>
                </a:cubicBezTo>
                <a:close/>
                <a:moveTo>
                  <a:pt x="19337" y="21600"/>
                </a:moveTo>
                <a:lnTo>
                  <a:pt x="19179" y="21600"/>
                </a:lnTo>
                <a:cubicBezTo>
                  <a:pt x="19163" y="21600"/>
                  <a:pt x="19152" y="17281"/>
                  <a:pt x="19152" y="10800"/>
                </a:cubicBezTo>
                <a:cubicBezTo>
                  <a:pt x="19152" y="4319"/>
                  <a:pt x="19163" y="0"/>
                  <a:pt x="19179" y="0"/>
                </a:cubicBezTo>
                <a:lnTo>
                  <a:pt x="19337" y="0"/>
                </a:lnTo>
                <a:cubicBezTo>
                  <a:pt x="19353" y="0"/>
                  <a:pt x="19364" y="4319"/>
                  <a:pt x="19364" y="10800"/>
                </a:cubicBezTo>
                <a:cubicBezTo>
                  <a:pt x="19364" y="17281"/>
                  <a:pt x="19353" y="21600"/>
                  <a:pt x="19337" y="21600"/>
                </a:cubicBezTo>
                <a:close/>
                <a:moveTo>
                  <a:pt x="19020" y="21600"/>
                </a:moveTo>
                <a:lnTo>
                  <a:pt x="18862" y="21600"/>
                </a:lnTo>
                <a:cubicBezTo>
                  <a:pt x="18846" y="21600"/>
                  <a:pt x="18835" y="17281"/>
                  <a:pt x="18835" y="10800"/>
                </a:cubicBezTo>
                <a:cubicBezTo>
                  <a:pt x="18835" y="4319"/>
                  <a:pt x="18846" y="0"/>
                  <a:pt x="18862" y="0"/>
                </a:cubicBezTo>
                <a:lnTo>
                  <a:pt x="19020" y="0"/>
                </a:lnTo>
                <a:cubicBezTo>
                  <a:pt x="19036" y="0"/>
                  <a:pt x="19047" y="4319"/>
                  <a:pt x="19047" y="10800"/>
                </a:cubicBezTo>
                <a:cubicBezTo>
                  <a:pt x="19047" y="17281"/>
                  <a:pt x="19036" y="21600"/>
                  <a:pt x="19020" y="21600"/>
                </a:cubicBezTo>
                <a:close/>
                <a:moveTo>
                  <a:pt x="18698" y="21600"/>
                </a:moveTo>
                <a:lnTo>
                  <a:pt x="18539" y="21600"/>
                </a:lnTo>
                <a:cubicBezTo>
                  <a:pt x="18523" y="21600"/>
                  <a:pt x="18513" y="17281"/>
                  <a:pt x="18513" y="10800"/>
                </a:cubicBezTo>
                <a:cubicBezTo>
                  <a:pt x="18513" y="4319"/>
                  <a:pt x="18523" y="0"/>
                  <a:pt x="18539" y="0"/>
                </a:cubicBezTo>
                <a:lnTo>
                  <a:pt x="18698" y="0"/>
                </a:lnTo>
                <a:cubicBezTo>
                  <a:pt x="18714" y="0"/>
                  <a:pt x="18724" y="4319"/>
                  <a:pt x="18724" y="10800"/>
                </a:cubicBezTo>
                <a:cubicBezTo>
                  <a:pt x="18724" y="17281"/>
                  <a:pt x="18714" y="21600"/>
                  <a:pt x="18698" y="21600"/>
                </a:cubicBezTo>
                <a:close/>
                <a:moveTo>
                  <a:pt x="18381" y="21600"/>
                </a:moveTo>
                <a:lnTo>
                  <a:pt x="18222" y="21600"/>
                </a:lnTo>
                <a:cubicBezTo>
                  <a:pt x="18206" y="21600"/>
                  <a:pt x="18196" y="17281"/>
                  <a:pt x="18196" y="10800"/>
                </a:cubicBezTo>
                <a:cubicBezTo>
                  <a:pt x="18196" y="4319"/>
                  <a:pt x="18206" y="0"/>
                  <a:pt x="18222" y="0"/>
                </a:cubicBezTo>
                <a:lnTo>
                  <a:pt x="18381" y="0"/>
                </a:lnTo>
                <a:cubicBezTo>
                  <a:pt x="18396" y="0"/>
                  <a:pt x="18407" y="4319"/>
                  <a:pt x="18407" y="10800"/>
                </a:cubicBezTo>
                <a:cubicBezTo>
                  <a:pt x="18407" y="17281"/>
                  <a:pt x="18396" y="21600"/>
                  <a:pt x="18381" y="21600"/>
                </a:cubicBezTo>
                <a:close/>
                <a:moveTo>
                  <a:pt x="18063" y="21600"/>
                </a:moveTo>
                <a:lnTo>
                  <a:pt x="17905" y="21600"/>
                </a:lnTo>
                <a:cubicBezTo>
                  <a:pt x="17889" y="21600"/>
                  <a:pt x="17878" y="17281"/>
                  <a:pt x="17878" y="10800"/>
                </a:cubicBezTo>
                <a:cubicBezTo>
                  <a:pt x="17878" y="4319"/>
                  <a:pt x="17889" y="0"/>
                  <a:pt x="17905" y="0"/>
                </a:cubicBezTo>
                <a:lnTo>
                  <a:pt x="18063" y="0"/>
                </a:lnTo>
                <a:cubicBezTo>
                  <a:pt x="18079" y="0"/>
                  <a:pt x="18090" y="4319"/>
                  <a:pt x="18090" y="10800"/>
                </a:cubicBezTo>
                <a:cubicBezTo>
                  <a:pt x="18090" y="17281"/>
                  <a:pt x="18074" y="21600"/>
                  <a:pt x="18063" y="21600"/>
                </a:cubicBezTo>
                <a:close/>
                <a:moveTo>
                  <a:pt x="17741" y="21600"/>
                </a:moveTo>
                <a:lnTo>
                  <a:pt x="17582" y="21600"/>
                </a:lnTo>
                <a:cubicBezTo>
                  <a:pt x="17567" y="21600"/>
                  <a:pt x="17556" y="17281"/>
                  <a:pt x="17556" y="10800"/>
                </a:cubicBezTo>
                <a:cubicBezTo>
                  <a:pt x="17556" y="4319"/>
                  <a:pt x="17567" y="0"/>
                  <a:pt x="17582" y="0"/>
                </a:cubicBezTo>
                <a:lnTo>
                  <a:pt x="17741" y="0"/>
                </a:lnTo>
                <a:cubicBezTo>
                  <a:pt x="17757" y="0"/>
                  <a:pt x="17767" y="4319"/>
                  <a:pt x="17767" y="10800"/>
                </a:cubicBezTo>
                <a:cubicBezTo>
                  <a:pt x="17767" y="17281"/>
                  <a:pt x="17757" y="21600"/>
                  <a:pt x="17741" y="21600"/>
                </a:cubicBezTo>
                <a:close/>
                <a:moveTo>
                  <a:pt x="17424" y="21600"/>
                </a:moveTo>
                <a:lnTo>
                  <a:pt x="17265" y="21600"/>
                </a:lnTo>
                <a:cubicBezTo>
                  <a:pt x="17249" y="21600"/>
                  <a:pt x="17239" y="17281"/>
                  <a:pt x="17239" y="10800"/>
                </a:cubicBezTo>
                <a:cubicBezTo>
                  <a:pt x="17239" y="4319"/>
                  <a:pt x="17249" y="0"/>
                  <a:pt x="17265" y="0"/>
                </a:cubicBezTo>
                <a:lnTo>
                  <a:pt x="17424" y="0"/>
                </a:lnTo>
                <a:cubicBezTo>
                  <a:pt x="17440" y="0"/>
                  <a:pt x="17450" y="4319"/>
                  <a:pt x="17450" y="10800"/>
                </a:cubicBezTo>
                <a:cubicBezTo>
                  <a:pt x="17450" y="17281"/>
                  <a:pt x="17440" y="21600"/>
                  <a:pt x="17424" y="21600"/>
                </a:cubicBezTo>
                <a:close/>
                <a:moveTo>
                  <a:pt x="17101" y="21600"/>
                </a:moveTo>
                <a:lnTo>
                  <a:pt x="16943" y="21600"/>
                </a:lnTo>
                <a:cubicBezTo>
                  <a:pt x="16927" y="21600"/>
                  <a:pt x="16916" y="17281"/>
                  <a:pt x="16916" y="10800"/>
                </a:cubicBezTo>
                <a:cubicBezTo>
                  <a:pt x="16916" y="4319"/>
                  <a:pt x="16927" y="0"/>
                  <a:pt x="16943" y="0"/>
                </a:cubicBezTo>
                <a:lnTo>
                  <a:pt x="17101" y="0"/>
                </a:lnTo>
                <a:cubicBezTo>
                  <a:pt x="17117" y="0"/>
                  <a:pt x="17128" y="4319"/>
                  <a:pt x="17128" y="10800"/>
                </a:cubicBezTo>
                <a:cubicBezTo>
                  <a:pt x="17128" y="17281"/>
                  <a:pt x="17117" y="21600"/>
                  <a:pt x="17101" y="21600"/>
                </a:cubicBezTo>
                <a:close/>
                <a:moveTo>
                  <a:pt x="16784" y="21600"/>
                </a:moveTo>
                <a:lnTo>
                  <a:pt x="16626" y="21600"/>
                </a:lnTo>
                <a:cubicBezTo>
                  <a:pt x="16610" y="21600"/>
                  <a:pt x="16599" y="17281"/>
                  <a:pt x="16599" y="10800"/>
                </a:cubicBezTo>
                <a:cubicBezTo>
                  <a:pt x="16599" y="4319"/>
                  <a:pt x="16610" y="0"/>
                  <a:pt x="16626" y="0"/>
                </a:cubicBezTo>
                <a:lnTo>
                  <a:pt x="16784" y="0"/>
                </a:lnTo>
                <a:cubicBezTo>
                  <a:pt x="16800" y="0"/>
                  <a:pt x="16811" y="4319"/>
                  <a:pt x="16811" y="10800"/>
                </a:cubicBezTo>
                <a:cubicBezTo>
                  <a:pt x="16811" y="17281"/>
                  <a:pt x="16800" y="21600"/>
                  <a:pt x="16784" y="21600"/>
                </a:cubicBezTo>
                <a:close/>
                <a:moveTo>
                  <a:pt x="16467" y="21600"/>
                </a:moveTo>
                <a:lnTo>
                  <a:pt x="16308" y="21600"/>
                </a:lnTo>
                <a:cubicBezTo>
                  <a:pt x="16293" y="21600"/>
                  <a:pt x="16282" y="17281"/>
                  <a:pt x="16282" y="10800"/>
                </a:cubicBezTo>
                <a:cubicBezTo>
                  <a:pt x="16282" y="4319"/>
                  <a:pt x="16293" y="0"/>
                  <a:pt x="16308" y="0"/>
                </a:cubicBezTo>
                <a:lnTo>
                  <a:pt x="16467" y="0"/>
                </a:lnTo>
                <a:cubicBezTo>
                  <a:pt x="16483" y="0"/>
                  <a:pt x="16493" y="4319"/>
                  <a:pt x="16493" y="10800"/>
                </a:cubicBezTo>
                <a:cubicBezTo>
                  <a:pt x="16493" y="17281"/>
                  <a:pt x="16478" y="21600"/>
                  <a:pt x="16467" y="21600"/>
                </a:cubicBezTo>
                <a:close/>
                <a:moveTo>
                  <a:pt x="16144" y="21600"/>
                </a:moveTo>
                <a:lnTo>
                  <a:pt x="15986" y="21600"/>
                </a:lnTo>
                <a:cubicBezTo>
                  <a:pt x="15970" y="21600"/>
                  <a:pt x="15959" y="17281"/>
                  <a:pt x="15959" y="10800"/>
                </a:cubicBezTo>
                <a:cubicBezTo>
                  <a:pt x="15959" y="4319"/>
                  <a:pt x="15970" y="0"/>
                  <a:pt x="15986" y="0"/>
                </a:cubicBezTo>
                <a:lnTo>
                  <a:pt x="16144" y="0"/>
                </a:lnTo>
                <a:cubicBezTo>
                  <a:pt x="16160" y="0"/>
                  <a:pt x="16171" y="4319"/>
                  <a:pt x="16171" y="10800"/>
                </a:cubicBezTo>
                <a:cubicBezTo>
                  <a:pt x="16171" y="17281"/>
                  <a:pt x="16160" y="21600"/>
                  <a:pt x="16144" y="21600"/>
                </a:cubicBezTo>
                <a:close/>
                <a:moveTo>
                  <a:pt x="15827" y="21600"/>
                </a:moveTo>
                <a:lnTo>
                  <a:pt x="15669" y="21600"/>
                </a:lnTo>
                <a:cubicBezTo>
                  <a:pt x="15653" y="21600"/>
                  <a:pt x="15642" y="17281"/>
                  <a:pt x="15642" y="10800"/>
                </a:cubicBezTo>
                <a:cubicBezTo>
                  <a:pt x="15642" y="4319"/>
                  <a:pt x="15653" y="0"/>
                  <a:pt x="15669" y="0"/>
                </a:cubicBezTo>
                <a:lnTo>
                  <a:pt x="15827" y="0"/>
                </a:lnTo>
                <a:cubicBezTo>
                  <a:pt x="15843" y="0"/>
                  <a:pt x="15854" y="4319"/>
                  <a:pt x="15854" y="10800"/>
                </a:cubicBezTo>
                <a:cubicBezTo>
                  <a:pt x="15854" y="17281"/>
                  <a:pt x="15843" y="21600"/>
                  <a:pt x="15827" y="21600"/>
                </a:cubicBezTo>
                <a:close/>
                <a:moveTo>
                  <a:pt x="15510" y="21600"/>
                </a:moveTo>
                <a:lnTo>
                  <a:pt x="15352" y="21600"/>
                </a:lnTo>
                <a:cubicBezTo>
                  <a:pt x="15336" y="21600"/>
                  <a:pt x="15325" y="17281"/>
                  <a:pt x="15325" y="10800"/>
                </a:cubicBezTo>
                <a:cubicBezTo>
                  <a:pt x="15325" y="4319"/>
                  <a:pt x="15336" y="0"/>
                  <a:pt x="15352" y="0"/>
                </a:cubicBezTo>
                <a:lnTo>
                  <a:pt x="15510" y="0"/>
                </a:lnTo>
                <a:cubicBezTo>
                  <a:pt x="15526" y="0"/>
                  <a:pt x="15537" y="4319"/>
                  <a:pt x="15537" y="10800"/>
                </a:cubicBezTo>
                <a:cubicBezTo>
                  <a:pt x="15537" y="17281"/>
                  <a:pt x="15521" y="21600"/>
                  <a:pt x="15510" y="21600"/>
                </a:cubicBezTo>
                <a:close/>
                <a:moveTo>
                  <a:pt x="15188" y="21600"/>
                </a:moveTo>
                <a:lnTo>
                  <a:pt x="15029" y="21600"/>
                </a:lnTo>
                <a:cubicBezTo>
                  <a:pt x="15013" y="21600"/>
                  <a:pt x="15003" y="17281"/>
                  <a:pt x="15003" y="10800"/>
                </a:cubicBezTo>
                <a:cubicBezTo>
                  <a:pt x="15003" y="4319"/>
                  <a:pt x="15013" y="0"/>
                  <a:pt x="15029" y="0"/>
                </a:cubicBezTo>
                <a:lnTo>
                  <a:pt x="15188" y="0"/>
                </a:lnTo>
                <a:cubicBezTo>
                  <a:pt x="15204" y="0"/>
                  <a:pt x="15214" y="4319"/>
                  <a:pt x="15214" y="10800"/>
                </a:cubicBezTo>
                <a:cubicBezTo>
                  <a:pt x="15214" y="17281"/>
                  <a:pt x="15204" y="21600"/>
                  <a:pt x="15188" y="21600"/>
                </a:cubicBezTo>
                <a:close/>
                <a:moveTo>
                  <a:pt x="14870" y="21600"/>
                </a:moveTo>
                <a:lnTo>
                  <a:pt x="14712" y="21600"/>
                </a:lnTo>
                <a:cubicBezTo>
                  <a:pt x="14696" y="21600"/>
                  <a:pt x="14685" y="17281"/>
                  <a:pt x="14685" y="10800"/>
                </a:cubicBezTo>
                <a:cubicBezTo>
                  <a:pt x="14685" y="4319"/>
                  <a:pt x="14696" y="0"/>
                  <a:pt x="14712" y="0"/>
                </a:cubicBezTo>
                <a:lnTo>
                  <a:pt x="14870" y="0"/>
                </a:lnTo>
                <a:cubicBezTo>
                  <a:pt x="14886" y="0"/>
                  <a:pt x="14897" y="4319"/>
                  <a:pt x="14897" y="10800"/>
                </a:cubicBezTo>
                <a:cubicBezTo>
                  <a:pt x="14897" y="17281"/>
                  <a:pt x="14886" y="21600"/>
                  <a:pt x="14870" y="21600"/>
                </a:cubicBezTo>
                <a:close/>
                <a:moveTo>
                  <a:pt x="14548" y="21600"/>
                </a:moveTo>
                <a:lnTo>
                  <a:pt x="14389" y="21600"/>
                </a:lnTo>
                <a:cubicBezTo>
                  <a:pt x="14374" y="21600"/>
                  <a:pt x="14363" y="17281"/>
                  <a:pt x="14363" y="10800"/>
                </a:cubicBezTo>
                <a:cubicBezTo>
                  <a:pt x="14363" y="4319"/>
                  <a:pt x="14374" y="0"/>
                  <a:pt x="14389" y="0"/>
                </a:cubicBezTo>
                <a:lnTo>
                  <a:pt x="14548" y="0"/>
                </a:lnTo>
                <a:cubicBezTo>
                  <a:pt x="14564" y="0"/>
                  <a:pt x="14574" y="4319"/>
                  <a:pt x="14574" y="10800"/>
                </a:cubicBezTo>
                <a:cubicBezTo>
                  <a:pt x="14574" y="17281"/>
                  <a:pt x="14564" y="21600"/>
                  <a:pt x="14548" y="21600"/>
                </a:cubicBezTo>
                <a:close/>
                <a:moveTo>
                  <a:pt x="14231" y="21600"/>
                </a:moveTo>
                <a:lnTo>
                  <a:pt x="14072" y="21600"/>
                </a:lnTo>
                <a:cubicBezTo>
                  <a:pt x="14056" y="21600"/>
                  <a:pt x="14046" y="17281"/>
                  <a:pt x="14046" y="10800"/>
                </a:cubicBezTo>
                <a:cubicBezTo>
                  <a:pt x="14046" y="4319"/>
                  <a:pt x="14056" y="0"/>
                  <a:pt x="14072" y="0"/>
                </a:cubicBezTo>
                <a:lnTo>
                  <a:pt x="14231" y="0"/>
                </a:lnTo>
                <a:cubicBezTo>
                  <a:pt x="14247" y="0"/>
                  <a:pt x="14257" y="4319"/>
                  <a:pt x="14257" y="10800"/>
                </a:cubicBezTo>
                <a:cubicBezTo>
                  <a:pt x="14257" y="17281"/>
                  <a:pt x="14247" y="21600"/>
                  <a:pt x="14231" y="21600"/>
                </a:cubicBezTo>
                <a:close/>
                <a:moveTo>
                  <a:pt x="13914" y="21600"/>
                </a:moveTo>
                <a:lnTo>
                  <a:pt x="13755" y="21600"/>
                </a:lnTo>
                <a:cubicBezTo>
                  <a:pt x="13739" y="21600"/>
                  <a:pt x="13729" y="17281"/>
                  <a:pt x="13729" y="10800"/>
                </a:cubicBezTo>
                <a:cubicBezTo>
                  <a:pt x="13729" y="4319"/>
                  <a:pt x="13739" y="0"/>
                  <a:pt x="13755" y="0"/>
                </a:cubicBezTo>
                <a:lnTo>
                  <a:pt x="13914" y="0"/>
                </a:lnTo>
                <a:cubicBezTo>
                  <a:pt x="13930" y="0"/>
                  <a:pt x="13940" y="4319"/>
                  <a:pt x="13940" y="10800"/>
                </a:cubicBezTo>
                <a:cubicBezTo>
                  <a:pt x="13940" y="17281"/>
                  <a:pt x="13924" y="21600"/>
                  <a:pt x="13914" y="21600"/>
                </a:cubicBezTo>
                <a:close/>
                <a:moveTo>
                  <a:pt x="13591" y="21600"/>
                </a:moveTo>
                <a:lnTo>
                  <a:pt x="13433" y="21600"/>
                </a:lnTo>
                <a:cubicBezTo>
                  <a:pt x="13417" y="21600"/>
                  <a:pt x="13406" y="17281"/>
                  <a:pt x="13406" y="10800"/>
                </a:cubicBezTo>
                <a:cubicBezTo>
                  <a:pt x="13406" y="4319"/>
                  <a:pt x="13417" y="0"/>
                  <a:pt x="13433" y="0"/>
                </a:cubicBezTo>
                <a:lnTo>
                  <a:pt x="13591" y="0"/>
                </a:lnTo>
                <a:cubicBezTo>
                  <a:pt x="13607" y="0"/>
                  <a:pt x="13618" y="4319"/>
                  <a:pt x="13618" y="10800"/>
                </a:cubicBezTo>
                <a:cubicBezTo>
                  <a:pt x="13618" y="17281"/>
                  <a:pt x="13607" y="21600"/>
                  <a:pt x="13591" y="21600"/>
                </a:cubicBezTo>
                <a:close/>
                <a:moveTo>
                  <a:pt x="13274" y="21600"/>
                </a:moveTo>
                <a:lnTo>
                  <a:pt x="13115" y="21600"/>
                </a:lnTo>
                <a:cubicBezTo>
                  <a:pt x="13100" y="21600"/>
                  <a:pt x="13089" y="17281"/>
                  <a:pt x="13089" y="10800"/>
                </a:cubicBezTo>
                <a:cubicBezTo>
                  <a:pt x="13089" y="4319"/>
                  <a:pt x="13100" y="0"/>
                  <a:pt x="13115" y="0"/>
                </a:cubicBezTo>
                <a:lnTo>
                  <a:pt x="13274" y="0"/>
                </a:lnTo>
                <a:cubicBezTo>
                  <a:pt x="13290" y="0"/>
                  <a:pt x="13300" y="4319"/>
                  <a:pt x="13300" y="10800"/>
                </a:cubicBezTo>
                <a:cubicBezTo>
                  <a:pt x="13300" y="17281"/>
                  <a:pt x="13290" y="21600"/>
                  <a:pt x="13274" y="21600"/>
                </a:cubicBezTo>
                <a:close/>
                <a:moveTo>
                  <a:pt x="12957" y="21600"/>
                </a:moveTo>
                <a:lnTo>
                  <a:pt x="12798" y="21600"/>
                </a:lnTo>
                <a:cubicBezTo>
                  <a:pt x="12782" y="21600"/>
                  <a:pt x="12772" y="17281"/>
                  <a:pt x="12772" y="10800"/>
                </a:cubicBezTo>
                <a:cubicBezTo>
                  <a:pt x="12772" y="4319"/>
                  <a:pt x="12782" y="0"/>
                  <a:pt x="12798" y="0"/>
                </a:cubicBezTo>
                <a:lnTo>
                  <a:pt x="12957" y="0"/>
                </a:lnTo>
                <a:cubicBezTo>
                  <a:pt x="12973" y="0"/>
                  <a:pt x="12983" y="4319"/>
                  <a:pt x="12983" y="10800"/>
                </a:cubicBezTo>
                <a:cubicBezTo>
                  <a:pt x="12983" y="17281"/>
                  <a:pt x="12967" y="21600"/>
                  <a:pt x="12957" y="21600"/>
                </a:cubicBezTo>
                <a:close/>
                <a:moveTo>
                  <a:pt x="12634" y="21600"/>
                </a:moveTo>
                <a:lnTo>
                  <a:pt x="12476" y="21600"/>
                </a:lnTo>
                <a:cubicBezTo>
                  <a:pt x="12460" y="21600"/>
                  <a:pt x="12449" y="17281"/>
                  <a:pt x="12449" y="10800"/>
                </a:cubicBezTo>
                <a:cubicBezTo>
                  <a:pt x="12449" y="4319"/>
                  <a:pt x="12460" y="0"/>
                  <a:pt x="12476" y="0"/>
                </a:cubicBezTo>
                <a:lnTo>
                  <a:pt x="12634" y="0"/>
                </a:lnTo>
                <a:cubicBezTo>
                  <a:pt x="12650" y="0"/>
                  <a:pt x="12661" y="4319"/>
                  <a:pt x="12661" y="10800"/>
                </a:cubicBezTo>
                <a:cubicBezTo>
                  <a:pt x="12661" y="17281"/>
                  <a:pt x="12650" y="21600"/>
                  <a:pt x="12634" y="21600"/>
                </a:cubicBezTo>
                <a:close/>
                <a:moveTo>
                  <a:pt x="12317" y="21600"/>
                </a:moveTo>
                <a:lnTo>
                  <a:pt x="12159" y="21600"/>
                </a:lnTo>
                <a:cubicBezTo>
                  <a:pt x="12143" y="21600"/>
                  <a:pt x="12132" y="17281"/>
                  <a:pt x="12132" y="10800"/>
                </a:cubicBezTo>
                <a:cubicBezTo>
                  <a:pt x="12132" y="4319"/>
                  <a:pt x="12143" y="0"/>
                  <a:pt x="12159" y="0"/>
                </a:cubicBezTo>
                <a:lnTo>
                  <a:pt x="12317" y="0"/>
                </a:lnTo>
                <a:cubicBezTo>
                  <a:pt x="12333" y="0"/>
                  <a:pt x="12344" y="4319"/>
                  <a:pt x="12344" y="10800"/>
                </a:cubicBezTo>
                <a:cubicBezTo>
                  <a:pt x="12344" y="17281"/>
                  <a:pt x="12333" y="21600"/>
                  <a:pt x="12317" y="21600"/>
                </a:cubicBezTo>
                <a:close/>
                <a:moveTo>
                  <a:pt x="11995" y="21600"/>
                </a:moveTo>
                <a:lnTo>
                  <a:pt x="11836" y="21600"/>
                </a:lnTo>
                <a:cubicBezTo>
                  <a:pt x="11820" y="21600"/>
                  <a:pt x="11810" y="17281"/>
                  <a:pt x="11810" y="10800"/>
                </a:cubicBezTo>
                <a:cubicBezTo>
                  <a:pt x="11810" y="4319"/>
                  <a:pt x="11820" y="0"/>
                  <a:pt x="11836" y="0"/>
                </a:cubicBezTo>
                <a:lnTo>
                  <a:pt x="11995" y="0"/>
                </a:lnTo>
                <a:cubicBezTo>
                  <a:pt x="12011" y="0"/>
                  <a:pt x="12021" y="4319"/>
                  <a:pt x="12021" y="10800"/>
                </a:cubicBezTo>
                <a:cubicBezTo>
                  <a:pt x="12021" y="17281"/>
                  <a:pt x="12011" y="21600"/>
                  <a:pt x="11995" y="21600"/>
                </a:cubicBezTo>
                <a:close/>
                <a:moveTo>
                  <a:pt x="11678" y="21600"/>
                </a:moveTo>
                <a:lnTo>
                  <a:pt x="11519" y="21600"/>
                </a:lnTo>
                <a:cubicBezTo>
                  <a:pt x="11503" y="21600"/>
                  <a:pt x="11493" y="17281"/>
                  <a:pt x="11493" y="10800"/>
                </a:cubicBezTo>
                <a:cubicBezTo>
                  <a:pt x="11493" y="4319"/>
                  <a:pt x="11503" y="0"/>
                  <a:pt x="11519" y="0"/>
                </a:cubicBezTo>
                <a:lnTo>
                  <a:pt x="11678" y="0"/>
                </a:lnTo>
                <a:cubicBezTo>
                  <a:pt x="11693" y="0"/>
                  <a:pt x="11704" y="4319"/>
                  <a:pt x="11704" y="10800"/>
                </a:cubicBezTo>
                <a:cubicBezTo>
                  <a:pt x="11704" y="17281"/>
                  <a:pt x="11693" y="21600"/>
                  <a:pt x="11678" y="21600"/>
                </a:cubicBezTo>
                <a:close/>
                <a:moveTo>
                  <a:pt x="11360" y="21600"/>
                </a:moveTo>
                <a:lnTo>
                  <a:pt x="11202" y="21600"/>
                </a:lnTo>
                <a:cubicBezTo>
                  <a:pt x="11186" y="21600"/>
                  <a:pt x="11175" y="17281"/>
                  <a:pt x="11175" y="10800"/>
                </a:cubicBezTo>
                <a:cubicBezTo>
                  <a:pt x="11175" y="4319"/>
                  <a:pt x="11186" y="0"/>
                  <a:pt x="11202" y="0"/>
                </a:cubicBezTo>
                <a:lnTo>
                  <a:pt x="11360" y="0"/>
                </a:lnTo>
                <a:cubicBezTo>
                  <a:pt x="11376" y="0"/>
                  <a:pt x="11387" y="4319"/>
                  <a:pt x="11387" y="10800"/>
                </a:cubicBezTo>
                <a:cubicBezTo>
                  <a:pt x="11387" y="17281"/>
                  <a:pt x="11371" y="21600"/>
                  <a:pt x="11360" y="21600"/>
                </a:cubicBezTo>
                <a:close/>
                <a:moveTo>
                  <a:pt x="11038" y="21600"/>
                </a:moveTo>
                <a:lnTo>
                  <a:pt x="10879" y="21600"/>
                </a:lnTo>
                <a:cubicBezTo>
                  <a:pt x="10863" y="21600"/>
                  <a:pt x="10853" y="17281"/>
                  <a:pt x="10853" y="10800"/>
                </a:cubicBezTo>
                <a:cubicBezTo>
                  <a:pt x="10853" y="4319"/>
                  <a:pt x="10863" y="0"/>
                  <a:pt x="10879" y="0"/>
                </a:cubicBezTo>
                <a:lnTo>
                  <a:pt x="11038" y="0"/>
                </a:lnTo>
                <a:cubicBezTo>
                  <a:pt x="11054" y="0"/>
                  <a:pt x="11064" y="4319"/>
                  <a:pt x="11064" y="10800"/>
                </a:cubicBezTo>
                <a:cubicBezTo>
                  <a:pt x="11064" y="17281"/>
                  <a:pt x="11054" y="21600"/>
                  <a:pt x="11038" y="21600"/>
                </a:cubicBezTo>
                <a:close/>
                <a:moveTo>
                  <a:pt x="10721" y="21600"/>
                </a:moveTo>
                <a:lnTo>
                  <a:pt x="10562" y="21600"/>
                </a:lnTo>
                <a:cubicBezTo>
                  <a:pt x="10546" y="21600"/>
                  <a:pt x="10536" y="17281"/>
                  <a:pt x="10536" y="10800"/>
                </a:cubicBezTo>
                <a:cubicBezTo>
                  <a:pt x="10536" y="4319"/>
                  <a:pt x="10546" y="0"/>
                  <a:pt x="10562" y="0"/>
                </a:cubicBezTo>
                <a:lnTo>
                  <a:pt x="10721" y="0"/>
                </a:lnTo>
                <a:cubicBezTo>
                  <a:pt x="10737" y="0"/>
                  <a:pt x="10747" y="4319"/>
                  <a:pt x="10747" y="10800"/>
                </a:cubicBezTo>
                <a:cubicBezTo>
                  <a:pt x="10747" y="17281"/>
                  <a:pt x="10737" y="21600"/>
                  <a:pt x="10721" y="21600"/>
                </a:cubicBezTo>
                <a:close/>
                <a:moveTo>
                  <a:pt x="10398" y="21600"/>
                </a:moveTo>
                <a:lnTo>
                  <a:pt x="10240" y="21600"/>
                </a:lnTo>
                <a:cubicBezTo>
                  <a:pt x="10224" y="21600"/>
                  <a:pt x="10213" y="17281"/>
                  <a:pt x="10213" y="10800"/>
                </a:cubicBezTo>
                <a:cubicBezTo>
                  <a:pt x="10213" y="4319"/>
                  <a:pt x="10224" y="0"/>
                  <a:pt x="10240" y="0"/>
                </a:cubicBezTo>
                <a:lnTo>
                  <a:pt x="10398" y="0"/>
                </a:lnTo>
                <a:cubicBezTo>
                  <a:pt x="10414" y="0"/>
                  <a:pt x="10425" y="4319"/>
                  <a:pt x="10425" y="10800"/>
                </a:cubicBezTo>
                <a:cubicBezTo>
                  <a:pt x="10425" y="17281"/>
                  <a:pt x="10414" y="21600"/>
                  <a:pt x="10398" y="21600"/>
                </a:cubicBezTo>
                <a:close/>
                <a:moveTo>
                  <a:pt x="10081" y="21600"/>
                </a:moveTo>
                <a:lnTo>
                  <a:pt x="9922" y="21600"/>
                </a:lnTo>
                <a:cubicBezTo>
                  <a:pt x="9907" y="21600"/>
                  <a:pt x="9896" y="17281"/>
                  <a:pt x="9896" y="10800"/>
                </a:cubicBezTo>
                <a:cubicBezTo>
                  <a:pt x="9896" y="4319"/>
                  <a:pt x="9907" y="0"/>
                  <a:pt x="9922" y="0"/>
                </a:cubicBezTo>
                <a:lnTo>
                  <a:pt x="10081" y="0"/>
                </a:lnTo>
                <a:cubicBezTo>
                  <a:pt x="10097" y="0"/>
                  <a:pt x="10107" y="4319"/>
                  <a:pt x="10107" y="10800"/>
                </a:cubicBezTo>
                <a:cubicBezTo>
                  <a:pt x="10107" y="17281"/>
                  <a:pt x="10097" y="21600"/>
                  <a:pt x="10081" y="21600"/>
                </a:cubicBezTo>
                <a:close/>
                <a:moveTo>
                  <a:pt x="9764" y="21600"/>
                </a:moveTo>
                <a:lnTo>
                  <a:pt x="9605" y="21600"/>
                </a:lnTo>
                <a:cubicBezTo>
                  <a:pt x="9589" y="21600"/>
                  <a:pt x="9579" y="17281"/>
                  <a:pt x="9579" y="10800"/>
                </a:cubicBezTo>
                <a:cubicBezTo>
                  <a:pt x="9579" y="4319"/>
                  <a:pt x="9589" y="0"/>
                  <a:pt x="9605" y="0"/>
                </a:cubicBezTo>
                <a:lnTo>
                  <a:pt x="9764" y="0"/>
                </a:lnTo>
                <a:cubicBezTo>
                  <a:pt x="9780" y="0"/>
                  <a:pt x="9790" y="4319"/>
                  <a:pt x="9790" y="10800"/>
                </a:cubicBezTo>
                <a:cubicBezTo>
                  <a:pt x="9790" y="17281"/>
                  <a:pt x="9774" y="21600"/>
                  <a:pt x="9764" y="21600"/>
                </a:cubicBezTo>
                <a:close/>
                <a:moveTo>
                  <a:pt x="9441" y="21600"/>
                </a:moveTo>
                <a:lnTo>
                  <a:pt x="9283" y="21600"/>
                </a:lnTo>
                <a:cubicBezTo>
                  <a:pt x="9267" y="21600"/>
                  <a:pt x="9256" y="17281"/>
                  <a:pt x="9256" y="10800"/>
                </a:cubicBezTo>
                <a:cubicBezTo>
                  <a:pt x="9256" y="4319"/>
                  <a:pt x="9267" y="0"/>
                  <a:pt x="9283" y="0"/>
                </a:cubicBezTo>
                <a:lnTo>
                  <a:pt x="9441" y="0"/>
                </a:lnTo>
                <a:cubicBezTo>
                  <a:pt x="9457" y="0"/>
                  <a:pt x="9468" y="4319"/>
                  <a:pt x="9468" y="10800"/>
                </a:cubicBezTo>
                <a:cubicBezTo>
                  <a:pt x="9468" y="17281"/>
                  <a:pt x="9457" y="21600"/>
                  <a:pt x="9441" y="21600"/>
                </a:cubicBezTo>
                <a:close/>
                <a:moveTo>
                  <a:pt x="9124" y="21600"/>
                </a:moveTo>
                <a:lnTo>
                  <a:pt x="8966" y="21600"/>
                </a:lnTo>
                <a:cubicBezTo>
                  <a:pt x="8950" y="21600"/>
                  <a:pt x="8939" y="17281"/>
                  <a:pt x="8939" y="10800"/>
                </a:cubicBezTo>
                <a:cubicBezTo>
                  <a:pt x="8939" y="4319"/>
                  <a:pt x="8950" y="0"/>
                  <a:pt x="8966" y="0"/>
                </a:cubicBezTo>
                <a:lnTo>
                  <a:pt x="9124" y="0"/>
                </a:lnTo>
                <a:cubicBezTo>
                  <a:pt x="9140" y="0"/>
                  <a:pt x="9151" y="4319"/>
                  <a:pt x="9151" y="10800"/>
                </a:cubicBezTo>
                <a:cubicBezTo>
                  <a:pt x="9151" y="17281"/>
                  <a:pt x="9140" y="21600"/>
                  <a:pt x="9124" y="21600"/>
                </a:cubicBezTo>
                <a:close/>
                <a:moveTo>
                  <a:pt x="8807" y="21600"/>
                </a:moveTo>
                <a:lnTo>
                  <a:pt x="8648" y="21600"/>
                </a:lnTo>
                <a:cubicBezTo>
                  <a:pt x="8633" y="21600"/>
                  <a:pt x="8622" y="17281"/>
                  <a:pt x="8622" y="10800"/>
                </a:cubicBezTo>
                <a:cubicBezTo>
                  <a:pt x="8622" y="4319"/>
                  <a:pt x="8633" y="0"/>
                  <a:pt x="8648" y="0"/>
                </a:cubicBezTo>
                <a:lnTo>
                  <a:pt x="8807" y="0"/>
                </a:lnTo>
                <a:cubicBezTo>
                  <a:pt x="8823" y="0"/>
                  <a:pt x="8833" y="4319"/>
                  <a:pt x="8833" y="10800"/>
                </a:cubicBezTo>
                <a:cubicBezTo>
                  <a:pt x="8833" y="17281"/>
                  <a:pt x="8818" y="21600"/>
                  <a:pt x="8807" y="21600"/>
                </a:cubicBezTo>
                <a:close/>
                <a:moveTo>
                  <a:pt x="8485" y="21600"/>
                </a:moveTo>
                <a:lnTo>
                  <a:pt x="8326" y="21600"/>
                </a:lnTo>
                <a:cubicBezTo>
                  <a:pt x="8310" y="21600"/>
                  <a:pt x="8300" y="17281"/>
                  <a:pt x="8300" y="10800"/>
                </a:cubicBezTo>
                <a:cubicBezTo>
                  <a:pt x="8300" y="4319"/>
                  <a:pt x="8310" y="0"/>
                  <a:pt x="8326" y="0"/>
                </a:cubicBezTo>
                <a:lnTo>
                  <a:pt x="8485" y="0"/>
                </a:lnTo>
                <a:cubicBezTo>
                  <a:pt x="8500" y="0"/>
                  <a:pt x="8511" y="4319"/>
                  <a:pt x="8511" y="10800"/>
                </a:cubicBezTo>
                <a:cubicBezTo>
                  <a:pt x="8511" y="17281"/>
                  <a:pt x="8500" y="21600"/>
                  <a:pt x="8485" y="21600"/>
                </a:cubicBezTo>
                <a:close/>
                <a:moveTo>
                  <a:pt x="8167" y="21600"/>
                </a:moveTo>
                <a:lnTo>
                  <a:pt x="8009" y="21600"/>
                </a:lnTo>
                <a:cubicBezTo>
                  <a:pt x="7993" y="21600"/>
                  <a:pt x="7982" y="17281"/>
                  <a:pt x="7982" y="10800"/>
                </a:cubicBezTo>
                <a:cubicBezTo>
                  <a:pt x="7982" y="4319"/>
                  <a:pt x="7993" y="0"/>
                  <a:pt x="8009" y="0"/>
                </a:cubicBezTo>
                <a:lnTo>
                  <a:pt x="8167" y="0"/>
                </a:lnTo>
                <a:cubicBezTo>
                  <a:pt x="8183" y="0"/>
                  <a:pt x="8194" y="4319"/>
                  <a:pt x="8194" y="10800"/>
                </a:cubicBezTo>
                <a:cubicBezTo>
                  <a:pt x="8194" y="17281"/>
                  <a:pt x="8183" y="21600"/>
                  <a:pt x="8167" y="21600"/>
                </a:cubicBezTo>
                <a:close/>
                <a:moveTo>
                  <a:pt x="7845" y="21600"/>
                </a:moveTo>
                <a:lnTo>
                  <a:pt x="7686" y="21600"/>
                </a:lnTo>
                <a:cubicBezTo>
                  <a:pt x="7670" y="21600"/>
                  <a:pt x="7660" y="17281"/>
                  <a:pt x="7660" y="10800"/>
                </a:cubicBezTo>
                <a:cubicBezTo>
                  <a:pt x="7660" y="4319"/>
                  <a:pt x="7670" y="0"/>
                  <a:pt x="7686" y="0"/>
                </a:cubicBezTo>
                <a:lnTo>
                  <a:pt x="7845" y="0"/>
                </a:lnTo>
                <a:cubicBezTo>
                  <a:pt x="7861" y="0"/>
                  <a:pt x="7871" y="4319"/>
                  <a:pt x="7871" y="10800"/>
                </a:cubicBezTo>
                <a:cubicBezTo>
                  <a:pt x="7871" y="17281"/>
                  <a:pt x="7861" y="21600"/>
                  <a:pt x="7845" y="21600"/>
                </a:cubicBezTo>
                <a:close/>
                <a:moveTo>
                  <a:pt x="7528" y="21600"/>
                </a:moveTo>
                <a:lnTo>
                  <a:pt x="7369" y="21600"/>
                </a:lnTo>
                <a:cubicBezTo>
                  <a:pt x="7353" y="21600"/>
                  <a:pt x="7343" y="17281"/>
                  <a:pt x="7343" y="10800"/>
                </a:cubicBezTo>
                <a:cubicBezTo>
                  <a:pt x="7343" y="4319"/>
                  <a:pt x="7353" y="0"/>
                  <a:pt x="7369" y="0"/>
                </a:cubicBezTo>
                <a:lnTo>
                  <a:pt x="7528" y="0"/>
                </a:lnTo>
                <a:cubicBezTo>
                  <a:pt x="7544" y="0"/>
                  <a:pt x="7554" y="4319"/>
                  <a:pt x="7554" y="10800"/>
                </a:cubicBezTo>
                <a:cubicBezTo>
                  <a:pt x="7554" y="17281"/>
                  <a:pt x="7544" y="21600"/>
                  <a:pt x="7528" y="21600"/>
                </a:cubicBezTo>
                <a:close/>
                <a:moveTo>
                  <a:pt x="7211" y="21600"/>
                </a:moveTo>
                <a:lnTo>
                  <a:pt x="7052" y="21600"/>
                </a:lnTo>
                <a:cubicBezTo>
                  <a:pt x="7036" y="21600"/>
                  <a:pt x="7026" y="17281"/>
                  <a:pt x="7026" y="10800"/>
                </a:cubicBezTo>
                <a:cubicBezTo>
                  <a:pt x="7026" y="4319"/>
                  <a:pt x="7036" y="0"/>
                  <a:pt x="7052" y="0"/>
                </a:cubicBezTo>
                <a:lnTo>
                  <a:pt x="7211" y="0"/>
                </a:lnTo>
                <a:cubicBezTo>
                  <a:pt x="7226" y="0"/>
                  <a:pt x="7237" y="4319"/>
                  <a:pt x="7237" y="10800"/>
                </a:cubicBezTo>
                <a:cubicBezTo>
                  <a:pt x="7237" y="17281"/>
                  <a:pt x="7221" y="21600"/>
                  <a:pt x="7211" y="21600"/>
                </a:cubicBezTo>
                <a:close/>
                <a:moveTo>
                  <a:pt x="6888" y="21600"/>
                </a:moveTo>
                <a:lnTo>
                  <a:pt x="6730" y="21600"/>
                </a:lnTo>
                <a:cubicBezTo>
                  <a:pt x="6714" y="21600"/>
                  <a:pt x="6703" y="17281"/>
                  <a:pt x="6703" y="10800"/>
                </a:cubicBezTo>
                <a:cubicBezTo>
                  <a:pt x="6703" y="4319"/>
                  <a:pt x="6714" y="0"/>
                  <a:pt x="6730" y="0"/>
                </a:cubicBezTo>
                <a:lnTo>
                  <a:pt x="6888" y="0"/>
                </a:lnTo>
                <a:cubicBezTo>
                  <a:pt x="6904" y="0"/>
                  <a:pt x="6915" y="4319"/>
                  <a:pt x="6915" y="10800"/>
                </a:cubicBezTo>
                <a:cubicBezTo>
                  <a:pt x="6915" y="17281"/>
                  <a:pt x="6904" y="21600"/>
                  <a:pt x="6888" y="21600"/>
                </a:cubicBezTo>
                <a:close/>
                <a:moveTo>
                  <a:pt x="6571" y="21600"/>
                </a:moveTo>
                <a:lnTo>
                  <a:pt x="6412" y="21600"/>
                </a:lnTo>
                <a:cubicBezTo>
                  <a:pt x="6396" y="21600"/>
                  <a:pt x="6386" y="17281"/>
                  <a:pt x="6386" y="10800"/>
                </a:cubicBezTo>
                <a:cubicBezTo>
                  <a:pt x="6386" y="4319"/>
                  <a:pt x="6396" y="0"/>
                  <a:pt x="6412" y="0"/>
                </a:cubicBezTo>
                <a:lnTo>
                  <a:pt x="6571" y="0"/>
                </a:lnTo>
                <a:cubicBezTo>
                  <a:pt x="6587" y="0"/>
                  <a:pt x="6597" y="4319"/>
                  <a:pt x="6597" y="10800"/>
                </a:cubicBezTo>
                <a:cubicBezTo>
                  <a:pt x="6597" y="17281"/>
                  <a:pt x="6587" y="21600"/>
                  <a:pt x="6571" y="21600"/>
                </a:cubicBezTo>
                <a:close/>
                <a:moveTo>
                  <a:pt x="6254" y="21600"/>
                </a:moveTo>
                <a:lnTo>
                  <a:pt x="6095" y="21600"/>
                </a:lnTo>
                <a:cubicBezTo>
                  <a:pt x="6079" y="21600"/>
                  <a:pt x="6069" y="17281"/>
                  <a:pt x="6069" y="10800"/>
                </a:cubicBezTo>
                <a:cubicBezTo>
                  <a:pt x="6069" y="4319"/>
                  <a:pt x="6079" y="0"/>
                  <a:pt x="6095" y="0"/>
                </a:cubicBezTo>
                <a:lnTo>
                  <a:pt x="6254" y="0"/>
                </a:lnTo>
                <a:cubicBezTo>
                  <a:pt x="6270" y="0"/>
                  <a:pt x="6280" y="4319"/>
                  <a:pt x="6280" y="10800"/>
                </a:cubicBezTo>
                <a:cubicBezTo>
                  <a:pt x="6280" y="17281"/>
                  <a:pt x="6264" y="21600"/>
                  <a:pt x="6254" y="21600"/>
                </a:cubicBezTo>
                <a:close/>
                <a:moveTo>
                  <a:pt x="5931" y="21600"/>
                </a:moveTo>
                <a:lnTo>
                  <a:pt x="5773" y="21600"/>
                </a:lnTo>
                <a:cubicBezTo>
                  <a:pt x="5757" y="21600"/>
                  <a:pt x="5746" y="17281"/>
                  <a:pt x="5746" y="10800"/>
                </a:cubicBezTo>
                <a:cubicBezTo>
                  <a:pt x="5746" y="4319"/>
                  <a:pt x="5757" y="0"/>
                  <a:pt x="5773" y="0"/>
                </a:cubicBezTo>
                <a:lnTo>
                  <a:pt x="5931" y="0"/>
                </a:lnTo>
                <a:cubicBezTo>
                  <a:pt x="5947" y="0"/>
                  <a:pt x="5958" y="4319"/>
                  <a:pt x="5958" y="10800"/>
                </a:cubicBezTo>
                <a:cubicBezTo>
                  <a:pt x="5958" y="17281"/>
                  <a:pt x="5947" y="21600"/>
                  <a:pt x="5931" y="21600"/>
                </a:cubicBezTo>
                <a:close/>
                <a:moveTo>
                  <a:pt x="5614" y="21600"/>
                </a:moveTo>
                <a:lnTo>
                  <a:pt x="5456" y="21600"/>
                </a:lnTo>
                <a:cubicBezTo>
                  <a:pt x="5440" y="21600"/>
                  <a:pt x="5429" y="17281"/>
                  <a:pt x="5429" y="10800"/>
                </a:cubicBezTo>
                <a:cubicBezTo>
                  <a:pt x="5429" y="4319"/>
                  <a:pt x="5440" y="0"/>
                  <a:pt x="5456" y="0"/>
                </a:cubicBezTo>
                <a:lnTo>
                  <a:pt x="5614" y="0"/>
                </a:lnTo>
                <a:cubicBezTo>
                  <a:pt x="5630" y="0"/>
                  <a:pt x="5641" y="4319"/>
                  <a:pt x="5641" y="10800"/>
                </a:cubicBezTo>
                <a:cubicBezTo>
                  <a:pt x="5641" y="17281"/>
                  <a:pt x="5630" y="21600"/>
                  <a:pt x="5614" y="21600"/>
                </a:cubicBezTo>
                <a:close/>
                <a:moveTo>
                  <a:pt x="5292" y="21600"/>
                </a:moveTo>
                <a:lnTo>
                  <a:pt x="5133" y="21600"/>
                </a:lnTo>
                <a:cubicBezTo>
                  <a:pt x="5117" y="21600"/>
                  <a:pt x="5107" y="17281"/>
                  <a:pt x="5107" y="10800"/>
                </a:cubicBezTo>
                <a:cubicBezTo>
                  <a:pt x="5107" y="4319"/>
                  <a:pt x="5117" y="0"/>
                  <a:pt x="5133" y="0"/>
                </a:cubicBezTo>
                <a:lnTo>
                  <a:pt x="5292" y="0"/>
                </a:lnTo>
                <a:cubicBezTo>
                  <a:pt x="5307" y="0"/>
                  <a:pt x="5318" y="4319"/>
                  <a:pt x="5318" y="10800"/>
                </a:cubicBezTo>
                <a:cubicBezTo>
                  <a:pt x="5318" y="17281"/>
                  <a:pt x="5307" y="21600"/>
                  <a:pt x="5292" y="21600"/>
                </a:cubicBezTo>
                <a:close/>
                <a:moveTo>
                  <a:pt x="4974" y="21600"/>
                </a:moveTo>
                <a:lnTo>
                  <a:pt x="4816" y="21600"/>
                </a:lnTo>
                <a:cubicBezTo>
                  <a:pt x="4800" y="21600"/>
                  <a:pt x="4789" y="17281"/>
                  <a:pt x="4789" y="10800"/>
                </a:cubicBezTo>
                <a:cubicBezTo>
                  <a:pt x="4789" y="4319"/>
                  <a:pt x="4800" y="0"/>
                  <a:pt x="4816" y="0"/>
                </a:cubicBezTo>
                <a:lnTo>
                  <a:pt x="4974" y="0"/>
                </a:lnTo>
                <a:cubicBezTo>
                  <a:pt x="4990" y="0"/>
                  <a:pt x="5001" y="4319"/>
                  <a:pt x="5001" y="10800"/>
                </a:cubicBezTo>
                <a:cubicBezTo>
                  <a:pt x="5001" y="17281"/>
                  <a:pt x="4990" y="21600"/>
                  <a:pt x="4974" y="21600"/>
                </a:cubicBezTo>
                <a:close/>
                <a:moveTo>
                  <a:pt x="4657" y="21600"/>
                </a:moveTo>
                <a:lnTo>
                  <a:pt x="4499" y="21600"/>
                </a:lnTo>
                <a:cubicBezTo>
                  <a:pt x="4483" y="21600"/>
                  <a:pt x="4472" y="17281"/>
                  <a:pt x="4472" y="10800"/>
                </a:cubicBezTo>
                <a:cubicBezTo>
                  <a:pt x="4472" y="4319"/>
                  <a:pt x="4483" y="0"/>
                  <a:pt x="4499" y="0"/>
                </a:cubicBezTo>
                <a:lnTo>
                  <a:pt x="4657" y="0"/>
                </a:lnTo>
                <a:cubicBezTo>
                  <a:pt x="4673" y="0"/>
                  <a:pt x="4684" y="4319"/>
                  <a:pt x="4684" y="10800"/>
                </a:cubicBezTo>
                <a:cubicBezTo>
                  <a:pt x="4684" y="17281"/>
                  <a:pt x="4668" y="21600"/>
                  <a:pt x="4657" y="21600"/>
                </a:cubicBezTo>
                <a:close/>
                <a:moveTo>
                  <a:pt x="4335" y="21600"/>
                </a:moveTo>
                <a:lnTo>
                  <a:pt x="4176" y="21600"/>
                </a:lnTo>
                <a:cubicBezTo>
                  <a:pt x="4160" y="21600"/>
                  <a:pt x="4150" y="17281"/>
                  <a:pt x="4150" y="10800"/>
                </a:cubicBezTo>
                <a:cubicBezTo>
                  <a:pt x="4150" y="4319"/>
                  <a:pt x="4160" y="0"/>
                  <a:pt x="4176" y="0"/>
                </a:cubicBezTo>
                <a:lnTo>
                  <a:pt x="4335" y="0"/>
                </a:lnTo>
                <a:cubicBezTo>
                  <a:pt x="4351" y="0"/>
                  <a:pt x="4361" y="4319"/>
                  <a:pt x="4361" y="10800"/>
                </a:cubicBezTo>
                <a:cubicBezTo>
                  <a:pt x="4361" y="17281"/>
                  <a:pt x="4351" y="21600"/>
                  <a:pt x="4335" y="21600"/>
                </a:cubicBezTo>
                <a:close/>
                <a:moveTo>
                  <a:pt x="4018" y="21600"/>
                </a:moveTo>
                <a:lnTo>
                  <a:pt x="3859" y="21600"/>
                </a:lnTo>
                <a:cubicBezTo>
                  <a:pt x="3843" y="21600"/>
                  <a:pt x="3833" y="17281"/>
                  <a:pt x="3833" y="10800"/>
                </a:cubicBezTo>
                <a:cubicBezTo>
                  <a:pt x="3833" y="4319"/>
                  <a:pt x="3843" y="0"/>
                  <a:pt x="3859" y="0"/>
                </a:cubicBezTo>
                <a:lnTo>
                  <a:pt x="4018" y="0"/>
                </a:lnTo>
                <a:cubicBezTo>
                  <a:pt x="4033" y="0"/>
                  <a:pt x="4044" y="4319"/>
                  <a:pt x="4044" y="10800"/>
                </a:cubicBezTo>
                <a:cubicBezTo>
                  <a:pt x="4044" y="17281"/>
                  <a:pt x="4033" y="21600"/>
                  <a:pt x="4018" y="21600"/>
                </a:cubicBezTo>
                <a:close/>
                <a:moveTo>
                  <a:pt x="3695" y="21600"/>
                </a:moveTo>
                <a:lnTo>
                  <a:pt x="3537" y="21600"/>
                </a:lnTo>
                <a:cubicBezTo>
                  <a:pt x="3521" y="21600"/>
                  <a:pt x="3510" y="17281"/>
                  <a:pt x="3510" y="10800"/>
                </a:cubicBezTo>
                <a:cubicBezTo>
                  <a:pt x="3510" y="4319"/>
                  <a:pt x="3521" y="0"/>
                  <a:pt x="3537" y="0"/>
                </a:cubicBezTo>
                <a:lnTo>
                  <a:pt x="3695" y="0"/>
                </a:lnTo>
                <a:cubicBezTo>
                  <a:pt x="3711" y="0"/>
                  <a:pt x="3722" y="4319"/>
                  <a:pt x="3722" y="10800"/>
                </a:cubicBezTo>
                <a:cubicBezTo>
                  <a:pt x="3722" y="17281"/>
                  <a:pt x="3711" y="21600"/>
                  <a:pt x="3695" y="21600"/>
                </a:cubicBezTo>
                <a:close/>
                <a:moveTo>
                  <a:pt x="3378" y="21600"/>
                </a:moveTo>
                <a:lnTo>
                  <a:pt x="3219" y="21600"/>
                </a:lnTo>
                <a:cubicBezTo>
                  <a:pt x="3204" y="21600"/>
                  <a:pt x="3193" y="17281"/>
                  <a:pt x="3193" y="10800"/>
                </a:cubicBezTo>
                <a:cubicBezTo>
                  <a:pt x="3193" y="4319"/>
                  <a:pt x="3204" y="0"/>
                  <a:pt x="3219" y="0"/>
                </a:cubicBezTo>
                <a:lnTo>
                  <a:pt x="3378" y="0"/>
                </a:lnTo>
                <a:cubicBezTo>
                  <a:pt x="3394" y="0"/>
                  <a:pt x="3404" y="4319"/>
                  <a:pt x="3404" y="10800"/>
                </a:cubicBezTo>
                <a:cubicBezTo>
                  <a:pt x="3404" y="17281"/>
                  <a:pt x="3394" y="21600"/>
                  <a:pt x="3378" y="21600"/>
                </a:cubicBezTo>
                <a:close/>
                <a:moveTo>
                  <a:pt x="3061" y="21600"/>
                </a:moveTo>
                <a:lnTo>
                  <a:pt x="2902" y="21600"/>
                </a:lnTo>
                <a:cubicBezTo>
                  <a:pt x="2886" y="21600"/>
                  <a:pt x="2876" y="17281"/>
                  <a:pt x="2876" y="10800"/>
                </a:cubicBezTo>
                <a:cubicBezTo>
                  <a:pt x="2876" y="4319"/>
                  <a:pt x="2886" y="0"/>
                  <a:pt x="2902" y="0"/>
                </a:cubicBezTo>
                <a:lnTo>
                  <a:pt x="3061" y="0"/>
                </a:lnTo>
                <a:cubicBezTo>
                  <a:pt x="3077" y="0"/>
                  <a:pt x="3087" y="4319"/>
                  <a:pt x="3087" y="10800"/>
                </a:cubicBezTo>
                <a:cubicBezTo>
                  <a:pt x="3087" y="17281"/>
                  <a:pt x="3071" y="21600"/>
                  <a:pt x="3061" y="21600"/>
                </a:cubicBezTo>
                <a:close/>
                <a:moveTo>
                  <a:pt x="2738" y="21600"/>
                </a:moveTo>
                <a:lnTo>
                  <a:pt x="2580" y="21600"/>
                </a:lnTo>
                <a:cubicBezTo>
                  <a:pt x="2564" y="21600"/>
                  <a:pt x="2553" y="17281"/>
                  <a:pt x="2553" y="10800"/>
                </a:cubicBezTo>
                <a:cubicBezTo>
                  <a:pt x="2553" y="4319"/>
                  <a:pt x="2564" y="0"/>
                  <a:pt x="2580" y="0"/>
                </a:cubicBezTo>
                <a:lnTo>
                  <a:pt x="2738" y="0"/>
                </a:lnTo>
                <a:cubicBezTo>
                  <a:pt x="2754" y="0"/>
                  <a:pt x="2765" y="4319"/>
                  <a:pt x="2765" y="10800"/>
                </a:cubicBezTo>
                <a:cubicBezTo>
                  <a:pt x="2765" y="17281"/>
                  <a:pt x="2754" y="21600"/>
                  <a:pt x="2738" y="21600"/>
                </a:cubicBezTo>
                <a:close/>
                <a:moveTo>
                  <a:pt x="2421" y="21600"/>
                </a:moveTo>
                <a:lnTo>
                  <a:pt x="2263" y="21600"/>
                </a:lnTo>
                <a:cubicBezTo>
                  <a:pt x="2247" y="21600"/>
                  <a:pt x="2236" y="17281"/>
                  <a:pt x="2236" y="10800"/>
                </a:cubicBezTo>
                <a:cubicBezTo>
                  <a:pt x="2236" y="4319"/>
                  <a:pt x="2247" y="0"/>
                  <a:pt x="2263" y="0"/>
                </a:cubicBezTo>
                <a:lnTo>
                  <a:pt x="2421" y="0"/>
                </a:lnTo>
                <a:cubicBezTo>
                  <a:pt x="2437" y="0"/>
                  <a:pt x="2448" y="4319"/>
                  <a:pt x="2448" y="10800"/>
                </a:cubicBezTo>
                <a:cubicBezTo>
                  <a:pt x="2448" y="17281"/>
                  <a:pt x="2437" y="21600"/>
                  <a:pt x="2421" y="21600"/>
                </a:cubicBezTo>
                <a:close/>
                <a:moveTo>
                  <a:pt x="2104" y="21600"/>
                </a:moveTo>
                <a:lnTo>
                  <a:pt x="1945" y="21600"/>
                </a:lnTo>
                <a:cubicBezTo>
                  <a:pt x="1930" y="21600"/>
                  <a:pt x="1919" y="17281"/>
                  <a:pt x="1919" y="10800"/>
                </a:cubicBezTo>
                <a:cubicBezTo>
                  <a:pt x="1919" y="4319"/>
                  <a:pt x="1930" y="0"/>
                  <a:pt x="1945" y="0"/>
                </a:cubicBezTo>
                <a:lnTo>
                  <a:pt x="2104" y="0"/>
                </a:lnTo>
                <a:cubicBezTo>
                  <a:pt x="2120" y="0"/>
                  <a:pt x="2130" y="4319"/>
                  <a:pt x="2130" y="10800"/>
                </a:cubicBezTo>
                <a:cubicBezTo>
                  <a:pt x="2130" y="17281"/>
                  <a:pt x="2115" y="21600"/>
                  <a:pt x="2104" y="21600"/>
                </a:cubicBezTo>
                <a:close/>
                <a:moveTo>
                  <a:pt x="1781" y="21600"/>
                </a:moveTo>
                <a:lnTo>
                  <a:pt x="1623" y="21600"/>
                </a:lnTo>
                <a:cubicBezTo>
                  <a:pt x="1607" y="21600"/>
                  <a:pt x="1596" y="17281"/>
                  <a:pt x="1596" y="10800"/>
                </a:cubicBezTo>
                <a:cubicBezTo>
                  <a:pt x="1596" y="4319"/>
                  <a:pt x="1607" y="0"/>
                  <a:pt x="1623" y="0"/>
                </a:cubicBezTo>
                <a:lnTo>
                  <a:pt x="1781" y="0"/>
                </a:lnTo>
                <a:cubicBezTo>
                  <a:pt x="1797" y="0"/>
                  <a:pt x="1808" y="4319"/>
                  <a:pt x="1808" y="10800"/>
                </a:cubicBezTo>
                <a:cubicBezTo>
                  <a:pt x="1808" y="17281"/>
                  <a:pt x="1797" y="21600"/>
                  <a:pt x="1781" y="21600"/>
                </a:cubicBezTo>
                <a:close/>
                <a:moveTo>
                  <a:pt x="1464" y="21600"/>
                </a:moveTo>
                <a:lnTo>
                  <a:pt x="1306" y="21600"/>
                </a:lnTo>
                <a:cubicBezTo>
                  <a:pt x="1290" y="21600"/>
                  <a:pt x="1279" y="17281"/>
                  <a:pt x="1279" y="10800"/>
                </a:cubicBezTo>
                <a:cubicBezTo>
                  <a:pt x="1279" y="4319"/>
                  <a:pt x="1290" y="0"/>
                  <a:pt x="1306" y="0"/>
                </a:cubicBezTo>
                <a:lnTo>
                  <a:pt x="1464" y="0"/>
                </a:lnTo>
                <a:cubicBezTo>
                  <a:pt x="1480" y="0"/>
                  <a:pt x="1491" y="4319"/>
                  <a:pt x="1491" y="10800"/>
                </a:cubicBezTo>
                <a:cubicBezTo>
                  <a:pt x="1491" y="17281"/>
                  <a:pt x="1480" y="21600"/>
                  <a:pt x="1464" y="21600"/>
                </a:cubicBezTo>
                <a:close/>
                <a:moveTo>
                  <a:pt x="1142" y="21600"/>
                </a:moveTo>
                <a:lnTo>
                  <a:pt x="983" y="21600"/>
                </a:lnTo>
                <a:cubicBezTo>
                  <a:pt x="967" y="21600"/>
                  <a:pt x="957" y="17281"/>
                  <a:pt x="957" y="10800"/>
                </a:cubicBezTo>
                <a:cubicBezTo>
                  <a:pt x="957" y="4319"/>
                  <a:pt x="967" y="0"/>
                  <a:pt x="983" y="0"/>
                </a:cubicBezTo>
                <a:lnTo>
                  <a:pt x="1142" y="0"/>
                </a:lnTo>
                <a:cubicBezTo>
                  <a:pt x="1158" y="0"/>
                  <a:pt x="1168" y="4319"/>
                  <a:pt x="1168" y="10800"/>
                </a:cubicBezTo>
                <a:cubicBezTo>
                  <a:pt x="1168" y="17281"/>
                  <a:pt x="1158" y="21600"/>
                  <a:pt x="1142" y="21600"/>
                </a:cubicBezTo>
                <a:close/>
                <a:moveTo>
                  <a:pt x="825" y="21600"/>
                </a:moveTo>
                <a:lnTo>
                  <a:pt x="666" y="21600"/>
                </a:lnTo>
                <a:cubicBezTo>
                  <a:pt x="650" y="21600"/>
                  <a:pt x="640" y="17281"/>
                  <a:pt x="640" y="10800"/>
                </a:cubicBezTo>
                <a:cubicBezTo>
                  <a:pt x="640" y="4319"/>
                  <a:pt x="650" y="0"/>
                  <a:pt x="666" y="0"/>
                </a:cubicBezTo>
                <a:lnTo>
                  <a:pt x="825" y="0"/>
                </a:lnTo>
                <a:cubicBezTo>
                  <a:pt x="841" y="0"/>
                  <a:pt x="851" y="4319"/>
                  <a:pt x="851" y="10800"/>
                </a:cubicBezTo>
                <a:cubicBezTo>
                  <a:pt x="851" y="17281"/>
                  <a:pt x="841" y="21600"/>
                  <a:pt x="825" y="21600"/>
                </a:cubicBezTo>
                <a:close/>
                <a:moveTo>
                  <a:pt x="507" y="21600"/>
                </a:moveTo>
                <a:lnTo>
                  <a:pt x="349" y="21600"/>
                </a:lnTo>
                <a:cubicBezTo>
                  <a:pt x="333" y="21600"/>
                  <a:pt x="322" y="17281"/>
                  <a:pt x="322" y="10800"/>
                </a:cubicBezTo>
                <a:cubicBezTo>
                  <a:pt x="322" y="4319"/>
                  <a:pt x="333" y="0"/>
                  <a:pt x="349" y="0"/>
                </a:cubicBezTo>
                <a:lnTo>
                  <a:pt x="507" y="0"/>
                </a:lnTo>
                <a:cubicBezTo>
                  <a:pt x="523" y="0"/>
                  <a:pt x="534" y="4319"/>
                  <a:pt x="534" y="10800"/>
                </a:cubicBezTo>
                <a:cubicBezTo>
                  <a:pt x="534" y="17281"/>
                  <a:pt x="518" y="21600"/>
                  <a:pt x="507" y="21600"/>
                </a:cubicBezTo>
                <a:close/>
                <a:moveTo>
                  <a:pt x="185" y="21600"/>
                </a:moveTo>
                <a:lnTo>
                  <a:pt x="26" y="21600"/>
                </a:lnTo>
                <a:cubicBezTo>
                  <a:pt x="11" y="21600"/>
                  <a:pt x="0" y="17281"/>
                  <a:pt x="0" y="10800"/>
                </a:cubicBezTo>
                <a:cubicBezTo>
                  <a:pt x="0" y="4319"/>
                  <a:pt x="11" y="0"/>
                  <a:pt x="26" y="0"/>
                </a:cubicBezTo>
                <a:lnTo>
                  <a:pt x="185" y="0"/>
                </a:lnTo>
                <a:cubicBezTo>
                  <a:pt x="201" y="0"/>
                  <a:pt x="211" y="4319"/>
                  <a:pt x="211" y="10800"/>
                </a:cubicBezTo>
                <a:cubicBezTo>
                  <a:pt x="211" y="17281"/>
                  <a:pt x="201" y="21600"/>
                  <a:pt x="185" y="21600"/>
                </a:cubicBezTo>
                <a:close/>
              </a:path>
            </a:pathLst>
          </a:custGeom>
          <a:solidFill>
            <a:srgbClr val="D1D3D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Up &amp; Down Chevron Process – Slide Template</a:t>
            </a:r>
          </a:p>
        </p:txBody>
      </p:sp>
      <p:sp>
        <p:nvSpPr>
          <p:cNvPr id="34" name="Shape">
            <a:extLst>
              <a:ext uri="{FF2B5EF4-FFF2-40B4-BE49-F238E27FC236}">
                <a16:creationId xmlns:a16="http://schemas.microsoft.com/office/drawing/2014/main" id="{CADA22BA-9963-44DE-98AD-7CCC8436865F}"/>
              </a:ext>
            </a:extLst>
          </p:cNvPr>
          <p:cNvSpPr/>
          <p:nvPr/>
        </p:nvSpPr>
        <p:spPr>
          <a:xfrm>
            <a:off x="1144267" y="3521455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67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53" y="14908"/>
                  <a:pt x="20653" y="15207"/>
                  <a:pt x="20549" y="15398"/>
                </a:cubicBezTo>
                <a:close/>
              </a:path>
            </a:pathLst>
          </a:custGeom>
          <a:solidFill>
            <a:schemeClr val="accent2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5" name="Shape">
            <a:extLst>
              <a:ext uri="{FF2B5EF4-FFF2-40B4-BE49-F238E27FC236}">
                <a16:creationId xmlns:a16="http://schemas.microsoft.com/office/drawing/2014/main" id="{AAB3C8D0-79B5-40FB-8B43-435CCFC23923}"/>
              </a:ext>
            </a:extLst>
          </p:cNvPr>
          <p:cNvSpPr/>
          <p:nvPr/>
        </p:nvSpPr>
        <p:spPr>
          <a:xfrm>
            <a:off x="2241371" y="2582770"/>
            <a:ext cx="1369944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59" h="21600" extrusionOk="0">
                <a:moveTo>
                  <a:pt x="21213" y="5522"/>
                </a:moveTo>
                <a:lnTo>
                  <a:pt x="18479" y="680"/>
                </a:lnTo>
                <a:cubicBezTo>
                  <a:pt x="18230" y="245"/>
                  <a:pt x="17858" y="0"/>
                  <a:pt x="17464" y="0"/>
                </a:cubicBezTo>
                <a:lnTo>
                  <a:pt x="1269" y="0"/>
                </a:lnTo>
                <a:cubicBezTo>
                  <a:pt x="876" y="0"/>
                  <a:pt x="503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59" y="6366"/>
                </a:lnTo>
                <a:cubicBezTo>
                  <a:pt x="979" y="6475"/>
                  <a:pt x="979" y="6583"/>
                  <a:pt x="959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3" y="12813"/>
                  <a:pt x="876" y="13058"/>
                  <a:pt x="1269" y="13058"/>
                </a:cubicBezTo>
                <a:lnTo>
                  <a:pt x="10319" y="13058"/>
                </a:lnTo>
                <a:lnTo>
                  <a:pt x="10319" y="19533"/>
                </a:lnTo>
                <a:cubicBezTo>
                  <a:pt x="10071" y="19723"/>
                  <a:pt x="9885" y="20077"/>
                  <a:pt x="9885" y="20485"/>
                </a:cubicBezTo>
                <a:cubicBezTo>
                  <a:pt x="9885" y="21083"/>
                  <a:pt x="10257" y="21600"/>
                  <a:pt x="10734" y="21600"/>
                </a:cubicBezTo>
                <a:cubicBezTo>
                  <a:pt x="11210" y="21600"/>
                  <a:pt x="11583" y="21110"/>
                  <a:pt x="11583" y="20485"/>
                </a:cubicBezTo>
                <a:cubicBezTo>
                  <a:pt x="11583" y="20077"/>
                  <a:pt x="11417" y="19723"/>
                  <a:pt x="11148" y="19533"/>
                </a:cubicBezTo>
                <a:lnTo>
                  <a:pt x="11148" y="13058"/>
                </a:lnTo>
                <a:lnTo>
                  <a:pt x="17444" y="13058"/>
                </a:lnTo>
                <a:cubicBezTo>
                  <a:pt x="17837" y="13058"/>
                  <a:pt x="18230" y="12813"/>
                  <a:pt x="18458" y="12378"/>
                </a:cubicBezTo>
                <a:lnTo>
                  <a:pt x="21192" y="7536"/>
                </a:lnTo>
                <a:cubicBezTo>
                  <a:pt x="21544" y="6910"/>
                  <a:pt x="21544" y="6121"/>
                  <a:pt x="21213" y="5522"/>
                </a:cubicBezTo>
                <a:close/>
                <a:moveTo>
                  <a:pt x="20550" y="6855"/>
                </a:moveTo>
                <a:lnTo>
                  <a:pt x="17816" y="11698"/>
                </a:lnTo>
                <a:cubicBezTo>
                  <a:pt x="17733" y="11834"/>
                  <a:pt x="17609" y="11943"/>
                  <a:pt x="17464" y="11943"/>
                </a:cubicBezTo>
                <a:lnTo>
                  <a:pt x="1269" y="11943"/>
                </a:lnTo>
                <a:cubicBezTo>
                  <a:pt x="1124" y="11943"/>
                  <a:pt x="1000" y="11861"/>
                  <a:pt x="917" y="11698"/>
                </a:cubicBezTo>
                <a:cubicBezTo>
                  <a:pt x="835" y="11535"/>
                  <a:pt x="814" y="11371"/>
                  <a:pt x="835" y="11181"/>
                </a:cubicBezTo>
                <a:lnTo>
                  <a:pt x="1746" y="6937"/>
                </a:lnTo>
                <a:cubicBezTo>
                  <a:pt x="1808" y="6638"/>
                  <a:pt x="1808" y="6339"/>
                  <a:pt x="1746" y="6039"/>
                </a:cubicBezTo>
                <a:lnTo>
                  <a:pt x="835" y="1795"/>
                </a:lnTo>
                <a:cubicBezTo>
                  <a:pt x="793" y="1605"/>
                  <a:pt x="814" y="1442"/>
                  <a:pt x="917" y="1279"/>
                </a:cubicBezTo>
                <a:cubicBezTo>
                  <a:pt x="1021" y="1115"/>
                  <a:pt x="1124" y="1034"/>
                  <a:pt x="1269" y="1034"/>
                </a:cubicBezTo>
                <a:lnTo>
                  <a:pt x="17444" y="1034"/>
                </a:lnTo>
                <a:cubicBezTo>
                  <a:pt x="17588" y="1034"/>
                  <a:pt x="17713" y="1115"/>
                  <a:pt x="17796" y="1279"/>
                </a:cubicBezTo>
                <a:lnTo>
                  <a:pt x="20529" y="6121"/>
                </a:lnTo>
                <a:cubicBezTo>
                  <a:pt x="20653" y="6366"/>
                  <a:pt x="20653" y="6665"/>
                  <a:pt x="20550" y="6855"/>
                </a:cubicBezTo>
                <a:close/>
              </a:path>
            </a:pathLst>
          </a:custGeom>
          <a:solidFill>
            <a:schemeClr val="accent6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6" name="Shape">
            <a:extLst>
              <a:ext uri="{FF2B5EF4-FFF2-40B4-BE49-F238E27FC236}">
                <a16:creationId xmlns:a16="http://schemas.microsoft.com/office/drawing/2014/main" id="{0B85A5AD-16B2-4BF1-8FA1-5B671F92D262}"/>
              </a:ext>
            </a:extLst>
          </p:cNvPr>
          <p:cNvSpPr/>
          <p:nvPr/>
        </p:nvSpPr>
        <p:spPr>
          <a:xfrm>
            <a:off x="3339638" y="3521455"/>
            <a:ext cx="1368783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3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7" name="Shape">
            <a:extLst>
              <a:ext uri="{FF2B5EF4-FFF2-40B4-BE49-F238E27FC236}">
                <a16:creationId xmlns:a16="http://schemas.microsoft.com/office/drawing/2014/main" id="{3F278EB9-1BB6-4A6E-8760-AF5F12AB451B}"/>
              </a:ext>
            </a:extLst>
          </p:cNvPr>
          <p:cNvSpPr/>
          <p:nvPr/>
        </p:nvSpPr>
        <p:spPr>
          <a:xfrm>
            <a:off x="4436743" y="2582770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accent4">
              <a:lumMod val="7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8" name="Shape">
            <a:extLst>
              <a:ext uri="{FF2B5EF4-FFF2-40B4-BE49-F238E27FC236}">
                <a16:creationId xmlns:a16="http://schemas.microsoft.com/office/drawing/2014/main" id="{EFC41A4E-5363-490A-8BF6-94DD7A283306}"/>
              </a:ext>
            </a:extLst>
          </p:cNvPr>
          <p:cNvSpPr/>
          <p:nvPr/>
        </p:nvSpPr>
        <p:spPr>
          <a:xfrm>
            <a:off x="5533846" y="3521455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14064"/>
                </a:moveTo>
                <a:lnTo>
                  <a:pt x="18476" y="9222"/>
                </a:lnTo>
                <a:cubicBezTo>
                  <a:pt x="18227" y="8787"/>
                  <a:pt x="17854" y="8542"/>
                  <a:pt x="17460" y="8542"/>
                </a:cubicBezTo>
                <a:lnTo>
                  <a:pt x="11159" y="8542"/>
                </a:lnTo>
                <a:lnTo>
                  <a:pt x="11159" y="2067"/>
                </a:lnTo>
                <a:cubicBezTo>
                  <a:pt x="11407" y="1877"/>
                  <a:pt x="11594" y="1523"/>
                  <a:pt x="11594" y="1115"/>
                </a:cubicBezTo>
                <a:cubicBezTo>
                  <a:pt x="11594" y="517"/>
                  <a:pt x="11221" y="0"/>
                  <a:pt x="10744" y="0"/>
                </a:cubicBezTo>
                <a:cubicBezTo>
                  <a:pt x="10288" y="0"/>
                  <a:pt x="9894" y="490"/>
                  <a:pt x="9894" y="1115"/>
                </a:cubicBezTo>
                <a:cubicBezTo>
                  <a:pt x="9894" y="1523"/>
                  <a:pt x="10060" y="1877"/>
                  <a:pt x="10329" y="2067"/>
                </a:cubicBezTo>
                <a:lnTo>
                  <a:pt x="10329" y="8542"/>
                </a:lnTo>
                <a:lnTo>
                  <a:pt x="1271" y="8542"/>
                </a:lnTo>
                <a:cubicBezTo>
                  <a:pt x="877" y="8542"/>
                  <a:pt x="504" y="8787"/>
                  <a:pt x="255" y="9195"/>
                </a:cubicBezTo>
                <a:cubicBezTo>
                  <a:pt x="6" y="9603"/>
                  <a:pt x="-56" y="10147"/>
                  <a:pt x="48" y="10664"/>
                </a:cubicBezTo>
                <a:lnTo>
                  <a:pt x="960" y="14908"/>
                </a:lnTo>
                <a:cubicBezTo>
                  <a:pt x="980" y="15017"/>
                  <a:pt x="980" y="15125"/>
                  <a:pt x="960" y="15234"/>
                </a:cubicBezTo>
                <a:lnTo>
                  <a:pt x="48" y="19478"/>
                </a:lnTo>
                <a:cubicBezTo>
                  <a:pt x="-56" y="19995"/>
                  <a:pt x="6" y="20512"/>
                  <a:pt x="255" y="20947"/>
                </a:cubicBezTo>
                <a:cubicBezTo>
                  <a:pt x="504" y="21355"/>
                  <a:pt x="877" y="21600"/>
                  <a:pt x="1271" y="21600"/>
                </a:cubicBezTo>
                <a:lnTo>
                  <a:pt x="17460" y="21600"/>
                </a:lnTo>
                <a:cubicBezTo>
                  <a:pt x="17854" y="21600"/>
                  <a:pt x="18248" y="21355"/>
                  <a:pt x="18476" y="20920"/>
                </a:cubicBezTo>
                <a:lnTo>
                  <a:pt x="21212" y="16078"/>
                </a:lnTo>
                <a:cubicBezTo>
                  <a:pt x="21544" y="15452"/>
                  <a:pt x="21544" y="14663"/>
                  <a:pt x="21212" y="14064"/>
                </a:cubicBezTo>
                <a:close/>
                <a:moveTo>
                  <a:pt x="20549" y="15398"/>
                </a:moveTo>
                <a:lnTo>
                  <a:pt x="17813" y="20240"/>
                </a:lnTo>
                <a:cubicBezTo>
                  <a:pt x="17730" y="20376"/>
                  <a:pt x="17605" y="20485"/>
                  <a:pt x="17460" y="20485"/>
                </a:cubicBezTo>
                <a:lnTo>
                  <a:pt x="1271" y="20485"/>
                </a:lnTo>
                <a:cubicBezTo>
                  <a:pt x="1126" y="20485"/>
                  <a:pt x="1001" y="20403"/>
                  <a:pt x="918" y="20240"/>
                </a:cubicBezTo>
                <a:cubicBezTo>
                  <a:pt x="835" y="20077"/>
                  <a:pt x="815" y="19913"/>
                  <a:pt x="835" y="19723"/>
                </a:cubicBezTo>
                <a:lnTo>
                  <a:pt x="1747" y="15479"/>
                </a:lnTo>
                <a:cubicBezTo>
                  <a:pt x="1810" y="15180"/>
                  <a:pt x="1810" y="14881"/>
                  <a:pt x="1747" y="14581"/>
                </a:cubicBezTo>
                <a:lnTo>
                  <a:pt x="835" y="10338"/>
                </a:lnTo>
                <a:cubicBezTo>
                  <a:pt x="794" y="10147"/>
                  <a:pt x="815" y="9984"/>
                  <a:pt x="918" y="9821"/>
                </a:cubicBezTo>
                <a:cubicBezTo>
                  <a:pt x="1022" y="9657"/>
                  <a:pt x="1126" y="9576"/>
                  <a:pt x="1271" y="9576"/>
                </a:cubicBezTo>
                <a:lnTo>
                  <a:pt x="17460" y="9576"/>
                </a:lnTo>
                <a:cubicBezTo>
                  <a:pt x="17605" y="9576"/>
                  <a:pt x="17730" y="9657"/>
                  <a:pt x="17813" y="9821"/>
                </a:cubicBezTo>
                <a:lnTo>
                  <a:pt x="20549" y="14663"/>
                </a:lnTo>
                <a:cubicBezTo>
                  <a:pt x="20673" y="14908"/>
                  <a:pt x="20673" y="15207"/>
                  <a:pt x="20549" y="15398"/>
                </a:cubicBezTo>
                <a:close/>
              </a:path>
            </a:pathLst>
          </a:custGeom>
          <a:solidFill>
            <a:schemeClr val="accent5"/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9" name="Shape">
            <a:extLst>
              <a:ext uri="{FF2B5EF4-FFF2-40B4-BE49-F238E27FC236}">
                <a16:creationId xmlns:a16="http://schemas.microsoft.com/office/drawing/2014/main" id="{1E6A12F9-EF55-4535-98AB-2AFB872C78C8}"/>
              </a:ext>
            </a:extLst>
          </p:cNvPr>
          <p:cNvSpPr/>
          <p:nvPr/>
        </p:nvSpPr>
        <p:spPr>
          <a:xfrm>
            <a:off x="6630952" y="2582770"/>
            <a:ext cx="1368782" cy="104974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61" h="21600" extrusionOk="0">
                <a:moveTo>
                  <a:pt x="21212" y="5522"/>
                </a:moveTo>
                <a:lnTo>
                  <a:pt x="18476" y="680"/>
                </a:lnTo>
                <a:cubicBezTo>
                  <a:pt x="18227" y="245"/>
                  <a:pt x="17854" y="0"/>
                  <a:pt x="17460" y="0"/>
                </a:cubicBezTo>
                <a:lnTo>
                  <a:pt x="1271" y="0"/>
                </a:lnTo>
                <a:cubicBezTo>
                  <a:pt x="877" y="0"/>
                  <a:pt x="504" y="245"/>
                  <a:pt x="255" y="653"/>
                </a:cubicBezTo>
                <a:cubicBezTo>
                  <a:pt x="6" y="1061"/>
                  <a:pt x="-56" y="1605"/>
                  <a:pt x="48" y="2122"/>
                </a:cubicBezTo>
                <a:lnTo>
                  <a:pt x="960" y="6366"/>
                </a:lnTo>
                <a:cubicBezTo>
                  <a:pt x="980" y="6475"/>
                  <a:pt x="980" y="6583"/>
                  <a:pt x="960" y="6692"/>
                </a:cubicBezTo>
                <a:lnTo>
                  <a:pt x="48" y="10936"/>
                </a:lnTo>
                <a:cubicBezTo>
                  <a:pt x="-56" y="11453"/>
                  <a:pt x="6" y="11970"/>
                  <a:pt x="255" y="12405"/>
                </a:cubicBezTo>
                <a:cubicBezTo>
                  <a:pt x="504" y="12813"/>
                  <a:pt x="877" y="13058"/>
                  <a:pt x="1271" y="13058"/>
                </a:cubicBezTo>
                <a:lnTo>
                  <a:pt x="10329" y="13058"/>
                </a:lnTo>
                <a:lnTo>
                  <a:pt x="10329" y="19533"/>
                </a:lnTo>
                <a:cubicBezTo>
                  <a:pt x="10081" y="19723"/>
                  <a:pt x="9894" y="20077"/>
                  <a:pt x="9894" y="20485"/>
                </a:cubicBezTo>
                <a:cubicBezTo>
                  <a:pt x="9894" y="21083"/>
                  <a:pt x="10267" y="21600"/>
                  <a:pt x="10744" y="21600"/>
                </a:cubicBezTo>
                <a:cubicBezTo>
                  <a:pt x="11200" y="21600"/>
                  <a:pt x="11594" y="21110"/>
                  <a:pt x="11594" y="20485"/>
                </a:cubicBezTo>
                <a:cubicBezTo>
                  <a:pt x="11594" y="20077"/>
                  <a:pt x="11428" y="19723"/>
                  <a:pt x="11159" y="19533"/>
                </a:cubicBezTo>
                <a:lnTo>
                  <a:pt x="11159" y="13058"/>
                </a:lnTo>
                <a:lnTo>
                  <a:pt x="17460" y="13058"/>
                </a:lnTo>
                <a:cubicBezTo>
                  <a:pt x="17854" y="13058"/>
                  <a:pt x="18248" y="12813"/>
                  <a:pt x="18476" y="12378"/>
                </a:cubicBezTo>
                <a:lnTo>
                  <a:pt x="21212" y="7536"/>
                </a:lnTo>
                <a:cubicBezTo>
                  <a:pt x="21544" y="6910"/>
                  <a:pt x="21544" y="6121"/>
                  <a:pt x="21212" y="5522"/>
                </a:cubicBezTo>
                <a:close/>
                <a:moveTo>
                  <a:pt x="20549" y="6855"/>
                </a:moveTo>
                <a:lnTo>
                  <a:pt x="17813" y="11698"/>
                </a:lnTo>
                <a:cubicBezTo>
                  <a:pt x="17730" y="11834"/>
                  <a:pt x="17605" y="11943"/>
                  <a:pt x="17460" y="11943"/>
                </a:cubicBezTo>
                <a:lnTo>
                  <a:pt x="1271" y="11943"/>
                </a:lnTo>
                <a:cubicBezTo>
                  <a:pt x="1126" y="11943"/>
                  <a:pt x="1001" y="11861"/>
                  <a:pt x="918" y="11698"/>
                </a:cubicBezTo>
                <a:cubicBezTo>
                  <a:pt x="835" y="11535"/>
                  <a:pt x="815" y="11371"/>
                  <a:pt x="835" y="11181"/>
                </a:cubicBezTo>
                <a:lnTo>
                  <a:pt x="1747" y="6937"/>
                </a:lnTo>
                <a:cubicBezTo>
                  <a:pt x="1810" y="6638"/>
                  <a:pt x="1810" y="6339"/>
                  <a:pt x="1747" y="6039"/>
                </a:cubicBezTo>
                <a:lnTo>
                  <a:pt x="835" y="1795"/>
                </a:lnTo>
                <a:cubicBezTo>
                  <a:pt x="794" y="1605"/>
                  <a:pt x="815" y="1442"/>
                  <a:pt x="918" y="1279"/>
                </a:cubicBezTo>
                <a:cubicBezTo>
                  <a:pt x="1022" y="1115"/>
                  <a:pt x="1126" y="1034"/>
                  <a:pt x="1271" y="1034"/>
                </a:cubicBezTo>
                <a:lnTo>
                  <a:pt x="17460" y="1034"/>
                </a:lnTo>
                <a:cubicBezTo>
                  <a:pt x="17605" y="1034"/>
                  <a:pt x="17730" y="1115"/>
                  <a:pt x="17813" y="1279"/>
                </a:cubicBezTo>
                <a:lnTo>
                  <a:pt x="20549" y="6121"/>
                </a:lnTo>
                <a:cubicBezTo>
                  <a:pt x="20673" y="6366"/>
                  <a:pt x="20673" y="6665"/>
                  <a:pt x="20549" y="6855"/>
                </a:cubicBezTo>
                <a:close/>
              </a:path>
            </a:pathLst>
          </a:custGeom>
          <a:solidFill>
            <a:schemeClr val="tx2">
              <a:lumMod val="75000"/>
              <a:lumOff val="25000"/>
            </a:schemeClr>
          </a:solidFill>
          <a:ln w="12700">
            <a:miter lim="400000"/>
          </a:ln>
        </p:spPr>
        <p:txBody>
          <a:bodyPr lIns="28575" tIns="28575" rIns="28575" bIns="28575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 sz="225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FC81E3F-66B5-448D-AF07-68A92B36C5FF}"/>
              </a:ext>
            </a:extLst>
          </p:cNvPr>
          <p:cNvSpPr/>
          <p:nvPr/>
        </p:nvSpPr>
        <p:spPr>
          <a:xfrm>
            <a:off x="1252859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42" name="Rectangle 41">
            <a:extLst>
              <a:ext uri="{FF2B5EF4-FFF2-40B4-BE49-F238E27FC236}">
                <a16:creationId xmlns:a16="http://schemas.microsoft.com/office/drawing/2014/main" id="{DFF538FD-7F7B-42B1-A18B-82744C51091E}"/>
              </a:ext>
            </a:extLst>
          </p:cNvPr>
          <p:cNvSpPr/>
          <p:nvPr/>
        </p:nvSpPr>
        <p:spPr>
          <a:xfrm>
            <a:off x="2350196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3" name="Rectangle 72">
            <a:extLst>
              <a:ext uri="{FF2B5EF4-FFF2-40B4-BE49-F238E27FC236}">
                <a16:creationId xmlns:a16="http://schemas.microsoft.com/office/drawing/2014/main" id="{9070A3F7-45A7-4432-8031-5BCCD279BFFF}"/>
              </a:ext>
            </a:extLst>
          </p:cNvPr>
          <p:cNvSpPr/>
          <p:nvPr/>
        </p:nvSpPr>
        <p:spPr>
          <a:xfrm>
            <a:off x="3447533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4" name="Rectangle 73">
            <a:extLst>
              <a:ext uri="{FF2B5EF4-FFF2-40B4-BE49-F238E27FC236}">
                <a16:creationId xmlns:a16="http://schemas.microsoft.com/office/drawing/2014/main" id="{28EF4C18-B304-4FEC-BE7A-B5593DD8EBAB}"/>
              </a:ext>
            </a:extLst>
          </p:cNvPr>
          <p:cNvSpPr/>
          <p:nvPr/>
        </p:nvSpPr>
        <p:spPr>
          <a:xfrm>
            <a:off x="4544870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A94CDEF6-87F1-4F20-A885-464B9655769A}"/>
              </a:ext>
            </a:extLst>
          </p:cNvPr>
          <p:cNvSpPr/>
          <p:nvPr/>
        </p:nvSpPr>
        <p:spPr>
          <a:xfrm>
            <a:off x="5642207" y="4103107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B306B2C6-A744-42A4-8711-D6E17DB65CC4}"/>
              </a:ext>
            </a:extLst>
          </p:cNvPr>
          <p:cNvSpPr/>
          <p:nvPr/>
        </p:nvSpPr>
        <p:spPr>
          <a:xfrm>
            <a:off x="6739544" y="2743086"/>
            <a:ext cx="1151598" cy="307777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pPr algn="ctr"/>
            <a:r>
              <a:rPr lang="en-US" sz="1400" b="1" noProof="1">
                <a:solidFill>
                  <a:schemeClr val="bg1"/>
                </a:solidFill>
              </a:rPr>
              <a:t>Lorem Ipsum</a:t>
            </a:r>
          </a:p>
        </p:txBody>
      </p:sp>
      <p:sp>
        <p:nvSpPr>
          <p:cNvPr id="77" name="TextBox 76">
            <a:extLst>
              <a:ext uri="{FF2B5EF4-FFF2-40B4-BE49-F238E27FC236}">
                <a16:creationId xmlns:a16="http://schemas.microsoft.com/office/drawing/2014/main" id="{CEE6E85B-FDFD-4B2A-B52D-34B4911CB409}"/>
              </a:ext>
            </a:extLst>
          </p:cNvPr>
          <p:cNvSpPr txBox="1"/>
          <p:nvPr/>
        </p:nvSpPr>
        <p:spPr>
          <a:xfrm>
            <a:off x="316080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9DCA1BC7-9D45-4033-8D9F-173D30210DD0}"/>
              </a:ext>
            </a:extLst>
          </p:cNvPr>
          <p:cNvSpPr txBox="1"/>
          <p:nvPr/>
        </p:nvSpPr>
        <p:spPr>
          <a:xfrm>
            <a:off x="2925995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890B8FFE-E06B-4242-BB07-483E8E1F0155}"/>
              </a:ext>
            </a:extLst>
          </p:cNvPr>
          <p:cNvSpPr txBox="1"/>
          <p:nvPr/>
        </p:nvSpPr>
        <p:spPr>
          <a:xfrm>
            <a:off x="5533847" y="4760727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t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FE43B920-8F6F-46EB-ABED-42186F64F413}"/>
              </a:ext>
            </a:extLst>
          </p:cNvPr>
          <p:cNvSpPr txBox="1"/>
          <p:nvPr/>
        </p:nvSpPr>
        <p:spPr>
          <a:xfrm>
            <a:off x="1100613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C03F6625-994E-4AE8-9616-B064CF11CB57}"/>
              </a:ext>
            </a:extLst>
          </p:cNvPr>
          <p:cNvSpPr txBox="1"/>
          <p:nvPr/>
        </p:nvSpPr>
        <p:spPr>
          <a:xfrm>
            <a:off x="3710529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5E0C7485-B802-440F-BF4B-795B1C41ABBE}"/>
              </a:ext>
            </a:extLst>
          </p:cNvPr>
          <p:cNvSpPr txBox="1"/>
          <p:nvPr/>
        </p:nvSpPr>
        <p:spPr>
          <a:xfrm>
            <a:off x="6317114" y="1685356"/>
            <a:ext cx="2196970" cy="707886"/>
          </a:xfrm>
          <a:prstGeom prst="rect">
            <a:avLst/>
          </a:prstGeom>
          <a:noFill/>
        </p:spPr>
        <p:txBody>
          <a:bodyPr wrap="square" lIns="0" rIns="0" rtlCol="0" anchor="b">
            <a:spAutoFit/>
          </a:bodyPr>
          <a:lstStyle/>
          <a:p>
            <a:pPr algn="just"/>
            <a:r>
              <a:rPr lang="en-US" sz="1000" noProof="1">
                <a:solidFill>
                  <a:schemeClr val="bg1">
                    <a:lumMod val="75000"/>
                  </a:schemeClr>
                </a:solidFill>
              </a:rPr>
              <a:t>Lorem ipsum dolor sit amet, nibh est. A magna maecenas, quam magna nec quis, lorem nunc. Suspendisse viverra sodales mauris, cras pharetra proin egestas arcu.</a:t>
            </a:r>
          </a:p>
        </p:txBody>
      </p:sp>
    </p:spTree>
    <p:extLst>
      <p:ext uri="{BB962C8B-B14F-4D97-AF65-F5344CB8AC3E}">
        <p14:creationId xmlns:p14="http://schemas.microsoft.com/office/powerpoint/2010/main" val="31756721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10267</TotalTime>
  <Words>469</Words>
  <PresentationFormat>On-screen Show (4:3)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Up &amp; Down Chevron Process – Slide Template</vt:lpstr>
      <vt:lpstr>Up &amp; Down Chevron Process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Up &amp; Down Chevron Process</dc:title>
  <dc:creator>PresentationGO.com</dc:creator>
  <dc:description>© Copyright PresentationGO.com</dc:description>
  <dcterms:created xsi:type="dcterms:W3CDTF">2014-11-26T05:14:11Z</dcterms:created>
  <dcterms:modified xsi:type="dcterms:W3CDTF">2020-02-11T19:58:39Z</dcterms:modified>
  <cp:category>Charts &amp; Diagrams</cp:category>
</cp:coreProperties>
</file>