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834" y="15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75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and Down Foam Hands – Slide Template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D834E22-220B-4747-A55E-B298A7C86B34}"/>
              </a:ext>
            </a:extLst>
          </p:cNvPr>
          <p:cNvGrpSpPr/>
          <p:nvPr/>
        </p:nvGrpSpPr>
        <p:grpSpPr>
          <a:xfrm>
            <a:off x="4086101" y="902537"/>
            <a:ext cx="4019798" cy="5395478"/>
            <a:chOff x="4086102" y="902537"/>
            <a:chExt cx="4019798" cy="539547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53A8742-E9C1-4EAD-9B6D-E681D293B2E3}"/>
                </a:ext>
              </a:extLst>
            </p:cNvPr>
            <p:cNvGrpSpPr/>
            <p:nvPr/>
          </p:nvGrpSpPr>
          <p:grpSpPr>
            <a:xfrm>
              <a:off x="4086102" y="902537"/>
              <a:ext cx="1550588" cy="3983742"/>
              <a:chOff x="5174673" y="-488334"/>
              <a:chExt cx="1550588" cy="3983742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20942C67-F179-40BE-8BD7-6E9EFD5A5DA8}"/>
                  </a:ext>
                </a:extLst>
              </p:cNvPr>
              <p:cNvSpPr/>
              <p:nvPr/>
            </p:nvSpPr>
            <p:spPr>
              <a:xfrm>
                <a:off x="5564758" y="-488334"/>
                <a:ext cx="785050" cy="17261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2" y="21600"/>
                    </a:moveTo>
                    <a:lnTo>
                      <a:pt x="10599" y="21600"/>
                    </a:lnTo>
                    <a:lnTo>
                      <a:pt x="11001" y="21600"/>
                    </a:lnTo>
                    <a:lnTo>
                      <a:pt x="19588" y="21600"/>
                    </a:lnTo>
                    <a:lnTo>
                      <a:pt x="21600" y="0"/>
                    </a:lnTo>
                    <a:lnTo>
                      <a:pt x="11001" y="0"/>
                    </a:lnTo>
                    <a:lnTo>
                      <a:pt x="1059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B58D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1C7AFE4B-B897-4F8C-8BA3-0949AF200305}"/>
                  </a:ext>
                </a:extLst>
              </p:cNvPr>
              <p:cNvSpPr/>
              <p:nvPr/>
            </p:nvSpPr>
            <p:spPr>
              <a:xfrm>
                <a:off x="5174673" y="730681"/>
                <a:ext cx="1550588" cy="27647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075" y="21600"/>
                    </a:moveTo>
                    <a:cubicBezTo>
                      <a:pt x="6317" y="21600"/>
                      <a:pt x="8151" y="20571"/>
                      <a:pt x="8151" y="19314"/>
                    </a:cubicBezTo>
                    <a:lnTo>
                      <a:pt x="8151" y="15733"/>
                    </a:lnTo>
                    <a:cubicBezTo>
                      <a:pt x="8287" y="15733"/>
                      <a:pt x="8423" y="15733"/>
                      <a:pt x="8558" y="15733"/>
                    </a:cubicBezTo>
                    <a:cubicBezTo>
                      <a:pt x="9374" y="15733"/>
                      <a:pt x="10121" y="15581"/>
                      <a:pt x="10800" y="15352"/>
                    </a:cubicBezTo>
                    <a:cubicBezTo>
                      <a:pt x="11479" y="15581"/>
                      <a:pt x="12226" y="15733"/>
                      <a:pt x="13042" y="15733"/>
                    </a:cubicBezTo>
                    <a:cubicBezTo>
                      <a:pt x="13857" y="15733"/>
                      <a:pt x="14604" y="15581"/>
                      <a:pt x="15283" y="15352"/>
                    </a:cubicBezTo>
                    <a:cubicBezTo>
                      <a:pt x="15962" y="15581"/>
                      <a:pt x="16709" y="15733"/>
                      <a:pt x="17525" y="15733"/>
                    </a:cubicBezTo>
                    <a:cubicBezTo>
                      <a:pt x="19766" y="15733"/>
                      <a:pt x="21600" y="14705"/>
                      <a:pt x="21600" y="13448"/>
                    </a:cubicBezTo>
                    <a:lnTo>
                      <a:pt x="21600" y="7429"/>
                    </a:lnTo>
                    <a:cubicBezTo>
                      <a:pt x="21600" y="6362"/>
                      <a:pt x="20445" y="5181"/>
                      <a:pt x="19494" y="4343"/>
                    </a:cubicBezTo>
                    <a:cubicBezTo>
                      <a:pt x="19426" y="4267"/>
                      <a:pt x="19358" y="4190"/>
                      <a:pt x="19358" y="4114"/>
                    </a:cubicBezTo>
                    <a:lnTo>
                      <a:pt x="19358" y="1029"/>
                    </a:lnTo>
                    <a:cubicBezTo>
                      <a:pt x="19358" y="457"/>
                      <a:pt x="18543" y="0"/>
                      <a:pt x="17525" y="0"/>
                    </a:cubicBezTo>
                    <a:lnTo>
                      <a:pt x="4075" y="0"/>
                    </a:lnTo>
                    <a:cubicBezTo>
                      <a:pt x="3057" y="0"/>
                      <a:pt x="2242" y="457"/>
                      <a:pt x="2242" y="1029"/>
                    </a:cubicBezTo>
                    <a:lnTo>
                      <a:pt x="2242" y="4229"/>
                    </a:lnTo>
                    <a:cubicBezTo>
                      <a:pt x="2106" y="4343"/>
                      <a:pt x="2038" y="4419"/>
                      <a:pt x="1902" y="4533"/>
                    </a:cubicBezTo>
                    <a:cubicBezTo>
                      <a:pt x="1358" y="5067"/>
                      <a:pt x="951" y="5676"/>
                      <a:pt x="679" y="6362"/>
                    </a:cubicBezTo>
                    <a:cubicBezTo>
                      <a:pt x="204" y="7162"/>
                      <a:pt x="0" y="8038"/>
                      <a:pt x="0" y="8952"/>
                    </a:cubicBezTo>
                    <a:lnTo>
                      <a:pt x="0" y="19314"/>
                    </a:lnTo>
                    <a:cubicBezTo>
                      <a:pt x="0" y="20571"/>
                      <a:pt x="1834" y="21600"/>
                      <a:pt x="4075" y="2160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55165689-A21B-4383-8E7F-146A029327F6}"/>
                  </a:ext>
                </a:extLst>
              </p:cNvPr>
              <p:cNvSpPr/>
              <p:nvPr/>
            </p:nvSpPr>
            <p:spPr>
              <a:xfrm>
                <a:off x="5272190" y="828199"/>
                <a:ext cx="1365301" cy="25794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163" y="21600"/>
                    </a:moveTo>
                    <a:cubicBezTo>
                      <a:pt x="4937" y="21600"/>
                      <a:pt x="6326" y="20865"/>
                      <a:pt x="6326" y="19926"/>
                    </a:cubicBezTo>
                    <a:lnTo>
                      <a:pt x="6326" y="14985"/>
                    </a:lnTo>
                    <a:cubicBezTo>
                      <a:pt x="6866" y="15189"/>
                      <a:pt x="7560" y="15312"/>
                      <a:pt x="8254" y="15312"/>
                    </a:cubicBezTo>
                    <a:cubicBezTo>
                      <a:pt x="9334" y="15312"/>
                      <a:pt x="10260" y="15026"/>
                      <a:pt x="10800" y="14618"/>
                    </a:cubicBezTo>
                    <a:cubicBezTo>
                      <a:pt x="11340" y="15026"/>
                      <a:pt x="12266" y="15312"/>
                      <a:pt x="13346" y="15312"/>
                    </a:cubicBezTo>
                    <a:cubicBezTo>
                      <a:pt x="14426" y="15312"/>
                      <a:pt x="15351" y="15026"/>
                      <a:pt x="15891" y="14618"/>
                    </a:cubicBezTo>
                    <a:cubicBezTo>
                      <a:pt x="16431" y="15026"/>
                      <a:pt x="17357" y="15312"/>
                      <a:pt x="18437" y="15312"/>
                    </a:cubicBezTo>
                    <a:cubicBezTo>
                      <a:pt x="20211" y="15312"/>
                      <a:pt x="21600" y="14577"/>
                      <a:pt x="21600" y="13638"/>
                    </a:cubicBezTo>
                    <a:lnTo>
                      <a:pt x="21600" y="12168"/>
                    </a:lnTo>
                    <a:lnTo>
                      <a:pt x="21600" y="10208"/>
                    </a:lnTo>
                    <a:lnTo>
                      <a:pt x="21600" y="7186"/>
                    </a:lnTo>
                    <a:cubicBezTo>
                      <a:pt x="21600" y="6206"/>
                      <a:pt x="20211" y="4981"/>
                      <a:pt x="19440" y="4328"/>
                    </a:cubicBezTo>
                    <a:cubicBezTo>
                      <a:pt x="19209" y="4124"/>
                      <a:pt x="19054" y="3879"/>
                      <a:pt x="19054" y="3634"/>
                    </a:cubicBezTo>
                    <a:lnTo>
                      <a:pt x="19054" y="327"/>
                    </a:lnTo>
                    <a:cubicBezTo>
                      <a:pt x="19054" y="163"/>
                      <a:pt x="18746" y="0"/>
                      <a:pt x="18437" y="0"/>
                    </a:cubicBezTo>
                    <a:lnTo>
                      <a:pt x="3163" y="0"/>
                    </a:lnTo>
                    <a:cubicBezTo>
                      <a:pt x="2854" y="0"/>
                      <a:pt x="2546" y="163"/>
                      <a:pt x="2546" y="327"/>
                    </a:cubicBezTo>
                    <a:lnTo>
                      <a:pt x="2546" y="4002"/>
                    </a:lnTo>
                    <a:cubicBezTo>
                      <a:pt x="2314" y="4124"/>
                      <a:pt x="2160" y="4287"/>
                      <a:pt x="2006" y="4451"/>
                    </a:cubicBezTo>
                    <a:cubicBezTo>
                      <a:pt x="1389" y="5022"/>
                      <a:pt x="1003" y="5635"/>
                      <a:pt x="771" y="6247"/>
                    </a:cubicBezTo>
                    <a:cubicBezTo>
                      <a:pt x="309" y="6941"/>
                      <a:pt x="0" y="7799"/>
                      <a:pt x="0" y="8820"/>
                    </a:cubicBezTo>
                    <a:lnTo>
                      <a:pt x="0" y="19926"/>
                    </a:lnTo>
                    <a:cubicBezTo>
                      <a:pt x="0" y="20865"/>
                      <a:pt x="1389" y="21600"/>
                      <a:pt x="3163" y="21600"/>
                    </a:cubicBezTo>
                    <a:close/>
                    <a:moveTo>
                      <a:pt x="3780" y="694"/>
                    </a:moveTo>
                    <a:lnTo>
                      <a:pt x="17820" y="694"/>
                    </a:lnTo>
                    <a:lnTo>
                      <a:pt x="17820" y="3675"/>
                    </a:lnTo>
                    <a:cubicBezTo>
                      <a:pt x="17820" y="4042"/>
                      <a:pt x="18051" y="4410"/>
                      <a:pt x="18437" y="4736"/>
                    </a:cubicBezTo>
                    <a:cubicBezTo>
                      <a:pt x="19671" y="5716"/>
                      <a:pt x="20366" y="6656"/>
                      <a:pt x="20366" y="7227"/>
                    </a:cubicBezTo>
                    <a:lnTo>
                      <a:pt x="20366" y="8901"/>
                    </a:lnTo>
                    <a:cubicBezTo>
                      <a:pt x="19826" y="8697"/>
                      <a:pt x="19131" y="8575"/>
                      <a:pt x="18437" y="8575"/>
                    </a:cubicBezTo>
                    <a:cubicBezTo>
                      <a:pt x="17357" y="8575"/>
                      <a:pt x="16431" y="8860"/>
                      <a:pt x="15891" y="9269"/>
                    </a:cubicBezTo>
                    <a:cubicBezTo>
                      <a:pt x="15274" y="8860"/>
                      <a:pt x="14426" y="8575"/>
                      <a:pt x="13346" y="8575"/>
                    </a:cubicBezTo>
                    <a:cubicBezTo>
                      <a:pt x="12034" y="8575"/>
                      <a:pt x="10954" y="8983"/>
                      <a:pt x="10491" y="9555"/>
                    </a:cubicBezTo>
                    <a:cubicBezTo>
                      <a:pt x="10260" y="9514"/>
                      <a:pt x="10029" y="9432"/>
                      <a:pt x="9797" y="9391"/>
                    </a:cubicBezTo>
                    <a:lnTo>
                      <a:pt x="7329" y="8983"/>
                    </a:lnTo>
                    <a:cubicBezTo>
                      <a:pt x="7251" y="8779"/>
                      <a:pt x="7097" y="8534"/>
                      <a:pt x="6866" y="8248"/>
                    </a:cubicBezTo>
                    <a:cubicBezTo>
                      <a:pt x="7483" y="8207"/>
                      <a:pt x="8254" y="8085"/>
                      <a:pt x="8871" y="7881"/>
                    </a:cubicBezTo>
                    <a:cubicBezTo>
                      <a:pt x="9180" y="7799"/>
                      <a:pt x="9257" y="7554"/>
                      <a:pt x="9103" y="7391"/>
                    </a:cubicBezTo>
                    <a:cubicBezTo>
                      <a:pt x="8949" y="7268"/>
                      <a:pt x="8640" y="7186"/>
                      <a:pt x="8409" y="7227"/>
                    </a:cubicBezTo>
                    <a:cubicBezTo>
                      <a:pt x="8331" y="7227"/>
                      <a:pt x="8254" y="7268"/>
                      <a:pt x="8177" y="7268"/>
                    </a:cubicBezTo>
                    <a:cubicBezTo>
                      <a:pt x="7251" y="7595"/>
                      <a:pt x="5863" y="7595"/>
                      <a:pt x="5786" y="7595"/>
                    </a:cubicBezTo>
                    <a:cubicBezTo>
                      <a:pt x="5554" y="7595"/>
                      <a:pt x="5323" y="7676"/>
                      <a:pt x="5246" y="7799"/>
                    </a:cubicBezTo>
                    <a:cubicBezTo>
                      <a:pt x="5169" y="7921"/>
                      <a:pt x="5169" y="8044"/>
                      <a:pt x="5323" y="8166"/>
                    </a:cubicBezTo>
                    <a:cubicBezTo>
                      <a:pt x="5554" y="8371"/>
                      <a:pt x="5940" y="8942"/>
                      <a:pt x="6094" y="9310"/>
                    </a:cubicBezTo>
                    <a:cubicBezTo>
                      <a:pt x="6171" y="9432"/>
                      <a:pt x="6326" y="9514"/>
                      <a:pt x="6557" y="9555"/>
                    </a:cubicBezTo>
                    <a:lnTo>
                      <a:pt x="7637" y="9718"/>
                    </a:lnTo>
                    <a:lnTo>
                      <a:pt x="9334" y="10004"/>
                    </a:lnTo>
                    <a:cubicBezTo>
                      <a:pt x="9566" y="10045"/>
                      <a:pt x="9874" y="10126"/>
                      <a:pt x="10106" y="10208"/>
                    </a:cubicBezTo>
                    <a:cubicBezTo>
                      <a:pt x="10337" y="10290"/>
                      <a:pt x="10569" y="10371"/>
                      <a:pt x="10723" y="10494"/>
                    </a:cubicBezTo>
                    <a:cubicBezTo>
                      <a:pt x="10954" y="10616"/>
                      <a:pt x="11109" y="10739"/>
                      <a:pt x="11186" y="10902"/>
                    </a:cubicBezTo>
                    <a:cubicBezTo>
                      <a:pt x="11263" y="10943"/>
                      <a:pt x="11263" y="11025"/>
                      <a:pt x="11340" y="11065"/>
                    </a:cubicBezTo>
                    <a:cubicBezTo>
                      <a:pt x="11417" y="11188"/>
                      <a:pt x="11417" y="11351"/>
                      <a:pt x="11417" y="11474"/>
                    </a:cubicBezTo>
                    <a:cubicBezTo>
                      <a:pt x="11417" y="11474"/>
                      <a:pt x="11417" y="11515"/>
                      <a:pt x="11417" y="11515"/>
                    </a:cubicBezTo>
                    <a:cubicBezTo>
                      <a:pt x="11417" y="11555"/>
                      <a:pt x="11417" y="11596"/>
                      <a:pt x="11340" y="11637"/>
                    </a:cubicBezTo>
                    <a:cubicBezTo>
                      <a:pt x="11340" y="11678"/>
                      <a:pt x="11263" y="11719"/>
                      <a:pt x="11186" y="11719"/>
                    </a:cubicBezTo>
                    <a:cubicBezTo>
                      <a:pt x="11031" y="11719"/>
                      <a:pt x="10877" y="11719"/>
                      <a:pt x="10723" y="11719"/>
                    </a:cubicBezTo>
                    <a:cubicBezTo>
                      <a:pt x="10491" y="11719"/>
                      <a:pt x="10337" y="11719"/>
                      <a:pt x="10106" y="11719"/>
                    </a:cubicBezTo>
                    <a:cubicBezTo>
                      <a:pt x="9026" y="11678"/>
                      <a:pt x="7560" y="11596"/>
                      <a:pt x="6249" y="11515"/>
                    </a:cubicBezTo>
                    <a:cubicBezTo>
                      <a:pt x="6017" y="11515"/>
                      <a:pt x="5863" y="11474"/>
                      <a:pt x="5631" y="11474"/>
                    </a:cubicBezTo>
                    <a:cubicBezTo>
                      <a:pt x="5477" y="11474"/>
                      <a:pt x="5400" y="11433"/>
                      <a:pt x="5246" y="11433"/>
                    </a:cubicBezTo>
                    <a:cubicBezTo>
                      <a:pt x="5169" y="11433"/>
                      <a:pt x="5091" y="11392"/>
                      <a:pt x="5014" y="11392"/>
                    </a:cubicBezTo>
                    <a:cubicBezTo>
                      <a:pt x="4474" y="11310"/>
                      <a:pt x="3934" y="11229"/>
                      <a:pt x="3626" y="11147"/>
                    </a:cubicBezTo>
                    <a:cubicBezTo>
                      <a:pt x="2237" y="10820"/>
                      <a:pt x="1697" y="9228"/>
                      <a:pt x="1620" y="8411"/>
                    </a:cubicBezTo>
                    <a:cubicBezTo>
                      <a:pt x="1543" y="7921"/>
                      <a:pt x="1620" y="7023"/>
                      <a:pt x="2083" y="6125"/>
                    </a:cubicBezTo>
                    <a:cubicBezTo>
                      <a:pt x="2314" y="5676"/>
                      <a:pt x="2623" y="5186"/>
                      <a:pt x="3086" y="4777"/>
                    </a:cubicBezTo>
                    <a:cubicBezTo>
                      <a:pt x="3317" y="4573"/>
                      <a:pt x="3471" y="4410"/>
                      <a:pt x="3703" y="4287"/>
                    </a:cubicBezTo>
                    <a:cubicBezTo>
                      <a:pt x="5014" y="3430"/>
                      <a:pt x="6557" y="3226"/>
                      <a:pt x="6711" y="3226"/>
                    </a:cubicBezTo>
                    <a:cubicBezTo>
                      <a:pt x="6711" y="3226"/>
                      <a:pt x="6711" y="3226"/>
                      <a:pt x="6711" y="3226"/>
                    </a:cubicBezTo>
                    <a:cubicBezTo>
                      <a:pt x="7020" y="3185"/>
                      <a:pt x="7251" y="3022"/>
                      <a:pt x="7174" y="2817"/>
                    </a:cubicBezTo>
                    <a:cubicBezTo>
                      <a:pt x="7097" y="2654"/>
                      <a:pt x="6866" y="2532"/>
                      <a:pt x="6557" y="2532"/>
                    </a:cubicBezTo>
                    <a:cubicBezTo>
                      <a:pt x="6480" y="2532"/>
                      <a:pt x="6480" y="2532"/>
                      <a:pt x="6403" y="2532"/>
                    </a:cubicBezTo>
                    <a:cubicBezTo>
                      <a:pt x="6326" y="2532"/>
                      <a:pt x="5091" y="2695"/>
                      <a:pt x="3703" y="3267"/>
                    </a:cubicBezTo>
                    <a:lnTo>
                      <a:pt x="3703" y="694"/>
                    </a:lnTo>
                    <a:close/>
                    <a:moveTo>
                      <a:pt x="20366" y="12495"/>
                    </a:moveTo>
                    <a:lnTo>
                      <a:pt x="20366" y="13679"/>
                    </a:lnTo>
                    <a:cubicBezTo>
                      <a:pt x="20366" y="14250"/>
                      <a:pt x="19517" y="14699"/>
                      <a:pt x="18437" y="14699"/>
                    </a:cubicBezTo>
                    <a:cubicBezTo>
                      <a:pt x="17357" y="14699"/>
                      <a:pt x="16509" y="14250"/>
                      <a:pt x="16509" y="13679"/>
                    </a:cubicBezTo>
                    <a:lnTo>
                      <a:pt x="16509" y="12372"/>
                    </a:lnTo>
                    <a:lnTo>
                      <a:pt x="16509" y="12045"/>
                    </a:lnTo>
                    <a:lnTo>
                      <a:pt x="16509" y="11719"/>
                    </a:lnTo>
                    <a:lnTo>
                      <a:pt x="16509" y="10249"/>
                    </a:lnTo>
                    <a:cubicBezTo>
                      <a:pt x="16509" y="9677"/>
                      <a:pt x="17357" y="9228"/>
                      <a:pt x="18437" y="9228"/>
                    </a:cubicBezTo>
                    <a:cubicBezTo>
                      <a:pt x="19517" y="9228"/>
                      <a:pt x="20366" y="9677"/>
                      <a:pt x="20366" y="10249"/>
                    </a:cubicBezTo>
                    <a:lnTo>
                      <a:pt x="20366" y="11841"/>
                    </a:lnTo>
                    <a:lnTo>
                      <a:pt x="20366" y="12168"/>
                    </a:lnTo>
                    <a:lnTo>
                      <a:pt x="20366" y="12495"/>
                    </a:lnTo>
                    <a:close/>
                    <a:moveTo>
                      <a:pt x="15274" y="13679"/>
                    </a:moveTo>
                    <a:cubicBezTo>
                      <a:pt x="15274" y="14250"/>
                      <a:pt x="14426" y="14699"/>
                      <a:pt x="13346" y="14699"/>
                    </a:cubicBezTo>
                    <a:cubicBezTo>
                      <a:pt x="12266" y="14699"/>
                      <a:pt x="11417" y="14250"/>
                      <a:pt x="11417" y="13679"/>
                    </a:cubicBezTo>
                    <a:lnTo>
                      <a:pt x="11417" y="12535"/>
                    </a:lnTo>
                    <a:cubicBezTo>
                      <a:pt x="11803" y="12535"/>
                      <a:pt x="12111" y="12413"/>
                      <a:pt x="12343" y="12290"/>
                    </a:cubicBezTo>
                    <a:cubicBezTo>
                      <a:pt x="12497" y="12209"/>
                      <a:pt x="12574" y="12086"/>
                      <a:pt x="12651" y="11964"/>
                    </a:cubicBezTo>
                    <a:cubicBezTo>
                      <a:pt x="12729" y="11882"/>
                      <a:pt x="12729" y="11841"/>
                      <a:pt x="12729" y="11760"/>
                    </a:cubicBezTo>
                    <a:cubicBezTo>
                      <a:pt x="12729" y="11719"/>
                      <a:pt x="12729" y="11678"/>
                      <a:pt x="12729" y="11637"/>
                    </a:cubicBezTo>
                    <a:cubicBezTo>
                      <a:pt x="12806" y="11147"/>
                      <a:pt x="12343" y="10453"/>
                      <a:pt x="11417" y="9963"/>
                    </a:cubicBezTo>
                    <a:cubicBezTo>
                      <a:pt x="11649" y="9555"/>
                      <a:pt x="12420" y="9228"/>
                      <a:pt x="13269" y="9228"/>
                    </a:cubicBezTo>
                    <a:cubicBezTo>
                      <a:pt x="14349" y="9228"/>
                      <a:pt x="15197" y="9677"/>
                      <a:pt x="15197" y="10249"/>
                    </a:cubicBezTo>
                    <a:lnTo>
                      <a:pt x="15197" y="11719"/>
                    </a:lnTo>
                    <a:lnTo>
                      <a:pt x="15197" y="12045"/>
                    </a:lnTo>
                    <a:lnTo>
                      <a:pt x="15197" y="12372"/>
                    </a:lnTo>
                    <a:lnTo>
                      <a:pt x="15197" y="13679"/>
                    </a:lnTo>
                    <a:close/>
                    <a:moveTo>
                      <a:pt x="10183" y="13679"/>
                    </a:moveTo>
                    <a:cubicBezTo>
                      <a:pt x="10183" y="14250"/>
                      <a:pt x="9334" y="14699"/>
                      <a:pt x="8254" y="14699"/>
                    </a:cubicBezTo>
                    <a:cubicBezTo>
                      <a:pt x="7174" y="14699"/>
                      <a:pt x="6326" y="14250"/>
                      <a:pt x="6326" y="13679"/>
                    </a:cubicBezTo>
                    <a:lnTo>
                      <a:pt x="6326" y="12290"/>
                    </a:lnTo>
                    <a:cubicBezTo>
                      <a:pt x="7714" y="12413"/>
                      <a:pt x="9103" y="12454"/>
                      <a:pt x="10183" y="12495"/>
                    </a:cubicBezTo>
                    <a:lnTo>
                      <a:pt x="10183" y="13679"/>
                    </a:lnTo>
                    <a:close/>
                    <a:moveTo>
                      <a:pt x="5091" y="13679"/>
                    </a:moveTo>
                    <a:lnTo>
                      <a:pt x="5091" y="19926"/>
                    </a:lnTo>
                    <a:cubicBezTo>
                      <a:pt x="5091" y="20498"/>
                      <a:pt x="4243" y="20947"/>
                      <a:pt x="3163" y="20947"/>
                    </a:cubicBezTo>
                    <a:cubicBezTo>
                      <a:pt x="2083" y="20947"/>
                      <a:pt x="1234" y="20498"/>
                      <a:pt x="1234" y="19926"/>
                    </a:cubicBezTo>
                    <a:lnTo>
                      <a:pt x="1234" y="10616"/>
                    </a:lnTo>
                    <a:cubicBezTo>
                      <a:pt x="1620" y="11147"/>
                      <a:pt x="2237" y="11596"/>
                      <a:pt x="3086" y="11800"/>
                    </a:cubicBezTo>
                    <a:cubicBezTo>
                      <a:pt x="3626" y="11923"/>
                      <a:pt x="4320" y="12045"/>
                      <a:pt x="5091" y="12127"/>
                    </a:cubicBezTo>
                    <a:lnTo>
                      <a:pt x="5091" y="13679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98F5E662-0AC4-4C44-B296-37300FDFBF6E}"/>
                  </a:ext>
                </a:extLst>
              </p:cNvPr>
              <p:cNvSpPr/>
              <p:nvPr/>
            </p:nvSpPr>
            <p:spPr>
              <a:xfrm>
                <a:off x="5808557" y="1072002"/>
                <a:ext cx="436415" cy="4364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3" h="21013" extrusionOk="0">
                    <a:moveTo>
                      <a:pt x="14498" y="10507"/>
                    </a:moveTo>
                    <a:lnTo>
                      <a:pt x="20133" y="4872"/>
                    </a:lnTo>
                    <a:cubicBezTo>
                      <a:pt x="21307" y="3698"/>
                      <a:pt x="21307" y="2055"/>
                      <a:pt x="20133" y="881"/>
                    </a:cubicBezTo>
                    <a:cubicBezTo>
                      <a:pt x="18959" y="-293"/>
                      <a:pt x="17316" y="-293"/>
                      <a:pt x="16142" y="881"/>
                    </a:cubicBezTo>
                    <a:lnTo>
                      <a:pt x="10507" y="6516"/>
                    </a:lnTo>
                    <a:lnTo>
                      <a:pt x="4872" y="881"/>
                    </a:lnTo>
                    <a:cubicBezTo>
                      <a:pt x="3698" y="-293"/>
                      <a:pt x="2055" y="-293"/>
                      <a:pt x="881" y="881"/>
                    </a:cubicBezTo>
                    <a:cubicBezTo>
                      <a:pt x="-293" y="2055"/>
                      <a:pt x="-293" y="3698"/>
                      <a:pt x="881" y="4872"/>
                    </a:cubicBezTo>
                    <a:lnTo>
                      <a:pt x="6516" y="10507"/>
                    </a:lnTo>
                    <a:lnTo>
                      <a:pt x="881" y="16142"/>
                    </a:lnTo>
                    <a:cubicBezTo>
                      <a:pt x="-293" y="17316"/>
                      <a:pt x="-293" y="18959"/>
                      <a:pt x="881" y="20133"/>
                    </a:cubicBezTo>
                    <a:lnTo>
                      <a:pt x="881" y="20133"/>
                    </a:lnTo>
                    <a:cubicBezTo>
                      <a:pt x="2055" y="21307"/>
                      <a:pt x="3698" y="21307"/>
                      <a:pt x="4872" y="20133"/>
                    </a:cubicBezTo>
                    <a:lnTo>
                      <a:pt x="10507" y="14498"/>
                    </a:lnTo>
                    <a:lnTo>
                      <a:pt x="16142" y="20133"/>
                    </a:lnTo>
                    <a:cubicBezTo>
                      <a:pt x="17316" y="21307"/>
                      <a:pt x="18959" y="21307"/>
                      <a:pt x="20133" y="20133"/>
                    </a:cubicBezTo>
                    <a:lnTo>
                      <a:pt x="20133" y="20133"/>
                    </a:lnTo>
                    <a:cubicBezTo>
                      <a:pt x="21307" y="18959"/>
                      <a:pt x="21307" y="17316"/>
                      <a:pt x="20133" y="16142"/>
                    </a:cubicBezTo>
                    <a:lnTo>
                      <a:pt x="14498" y="10507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06A4674-9F4D-4225-8289-3D981ADA2A3E}"/>
                </a:ext>
              </a:extLst>
            </p:cNvPr>
            <p:cNvGrpSpPr/>
            <p:nvPr/>
          </p:nvGrpSpPr>
          <p:grpSpPr>
            <a:xfrm>
              <a:off x="6555312" y="2280136"/>
              <a:ext cx="1550588" cy="4017879"/>
              <a:chOff x="6003603" y="2291021"/>
              <a:chExt cx="1550588" cy="4017879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B8BC434A-61DB-4C18-AF1D-DDA5E0295B97}"/>
                  </a:ext>
                </a:extLst>
              </p:cNvPr>
              <p:cNvSpPr/>
              <p:nvPr/>
            </p:nvSpPr>
            <p:spPr>
              <a:xfrm>
                <a:off x="6344928" y="4582770"/>
                <a:ext cx="789926" cy="17261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00" y="0"/>
                    </a:moveTo>
                    <a:lnTo>
                      <a:pt x="10933" y="0"/>
                    </a:lnTo>
                    <a:lnTo>
                      <a:pt x="10667" y="0"/>
                    </a:lnTo>
                    <a:lnTo>
                      <a:pt x="2000" y="0"/>
                    </a:lnTo>
                    <a:lnTo>
                      <a:pt x="0" y="21600"/>
                    </a:lnTo>
                    <a:lnTo>
                      <a:pt x="10667" y="21600"/>
                    </a:lnTo>
                    <a:lnTo>
                      <a:pt x="10933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8B58D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F54A9A4D-98C2-4D76-9F94-67F09A89D4D1}"/>
                  </a:ext>
                </a:extLst>
              </p:cNvPr>
              <p:cNvSpPr/>
              <p:nvPr/>
            </p:nvSpPr>
            <p:spPr>
              <a:xfrm>
                <a:off x="6003603" y="2291021"/>
                <a:ext cx="1550588" cy="27647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525" y="0"/>
                    </a:moveTo>
                    <a:cubicBezTo>
                      <a:pt x="15283" y="0"/>
                      <a:pt x="13449" y="1029"/>
                      <a:pt x="13449" y="2286"/>
                    </a:cubicBezTo>
                    <a:lnTo>
                      <a:pt x="13449" y="5867"/>
                    </a:lnTo>
                    <a:cubicBezTo>
                      <a:pt x="13313" y="5867"/>
                      <a:pt x="13177" y="5867"/>
                      <a:pt x="13042" y="5867"/>
                    </a:cubicBezTo>
                    <a:cubicBezTo>
                      <a:pt x="12226" y="5867"/>
                      <a:pt x="11479" y="6019"/>
                      <a:pt x="10800" y="6248"/>
                    </a:cubicBezTo>
                    <a:cubicBezTo>
                      <a:pt x="10121" y="6019"/>
                      <a:pt x="9374" y="5867"/>
                      <a:pt x="8558" y="5867"/>
                    </a:cubicBezTo>
                    <a:cubicBezTo>
                      <a:pt x="7743" y="5867"/>
                      <a:pt x="6996" y="6019"/>
                      <a:pt x="6317" y="6248"/>
                    </a:cubicBezTo>
                    <a:cubicBezTo>
                      <a:pt x="5638" y="6019"/>
                      <a:pt x="4891" y="5867"/>
                      <a:pt x="4075" y="5867"/>
                    </a:cubicBezTo>
                    <a:cubicBezTo>
                      <a:pt x="1834" y="5867"/>
                      <a:pt x="0" y="6895"/>
                      <a:pt x="0" y="8152"/>
                    </a:cubicBezTo>
                    <a:lnTo>
                      <a:pt x="0" y="14171"/>
                    </a:lnTo>
                    <a:cubicBezTo>
                      <a:pt x="0" y="15238"/>
                      <a:pt x="1155" y="16419"/>
                      <a:pt x="2106" y="17257"/>
                    </a:cubicBezTo>
                    <a:cubicBezTo>
                      <a:pt x="2174" y="17333"/>
                      <a:pt x="2242" y="17410"/>
                      <a:pt x="2242" y="17486"/>
                    </a:cubicBezTo>
                    <a:lnTo>
                      <a:pt x="2242" y="20571"/>
                    </a:lnTo>
                    <a:cubicBezTo>
                      <a:pt x="2242" y="21143"/>
                      <a:pt x="3057" y="21600"/>
                      <a:pt x="4075" y="21600"/>
                    </a:cubicBezTo>
                    <a:lnTo>
                      <a:pt x="17525" y="21600"/>
                    </a:lnTo>
                    <a:cubicBezTo>
                      <a:pt x="18543" y="21600"/>
                      <a:pt x="19358" y="21143"/>
                      <a:pt x="19358" y="20571"/>
                    </a:cubicBezTo>
                    <a:lnTo>
                      <a:pt x="19358" y="17371"/>
                    </a:lnTo>
                    <a:cubicBezTo>
                      <a:pt x="19494" y="17257"/>
                      <a:pt x="19562" y="17181"/>
                      <a:pt x="19698" y="17067"/>
                    </a:cubicBezTo>
                    <a:cubicBezTo>
                      <a:pt x="20241" y="16533"/>
                      <a:pt x="20649" y="15924"/>
                      <a:pt x="20921" y="15238"/>
                    </a:cubicBezTo>
                    <a:cubicBezTo>
                      <a:pt x="21396" y="14438"/>
                      <a:pt x="21600" y="13562"/>
                      <a:pt x="21600" y="12648"/>
                    </a:cubicBezTo>
                    <a:lnTo>
                      <a:pt x="21600" y="2324"/>
                    </a:lnTo>
                    <a:cubicBezTo>
                      <a:pt x="21600" y="1029"/>
                      <a:pt x="19766" y="0"/>
                      <a:pt x="1752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FC6568CD-7546-41A5-ACF6-C1235F71448B}"/>
                  </a:ext>
                </a:extLst>
              </p:cNvPr>
              <p:cNvSpPr/>
              <p:nvPr/>
            </p:nvSpPr>
            <p:spPr>
              <a:xfrm>
                <a:off x="6101121" y="2388539"/>
                <a:ext cx="1365301" cy="2584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37" y="0"/>
                    </a:moveTo>
                    <a:cubicBezTo>
                      <a:pt x="16663" y="0"/>
                      <a:pt x="15274" y="734"/>
                      <a:pt x="15274" y="1671"/>
                    </a:cubicBezTo>
                    <a:lnTo>
                      <a:pt x="15274" y="6602"/>
                    </a:lnTo>
                    <a:cubicBezTo>
                      <a:pt x="14734" y="6398"/>
                      <a:pt x="14040" y="6276"/>
                      <a:pt x="13346" y="6276"/>
                    </a:cubicBezTo>
                    <a:cubicBezTo>
                      <a:pt x="12266" y="6276"/>
                      <a:pt x="11340" y="6562"/>
                      <a:pt x="10800" y="6969"/>
                    </a:cubicBezTo>
                    <a:cubicBezTo>
                      <a:pt x="10260" y="6562"/>
                      <a:pt x="9334" y="6276"/>
                      <a:pt x="8254" y="6276"/>
                    </a:cubicBezTo>
                    <a:cubicBezTo>
                      <a:pt x="7174" y="6276"/>
                      <a:pt x="6249" y="6562"/>
                      <a:pt x="5709" y="6969"/>
                    </a:cubicBezTo>
                    <a:cubicBezTo>
                      <a:pt x="5169" y="6562"/>
                      <a:pt x="4243" y="6276"/>
                      <a:pt x="3163" y="6276"/>
                    </a:cubicBezTo>
                    <a:cubicBezTo>
                      <a:pt x="1389" y="6276"/>
                      <a:pt x="0" y="7010"/>
                      <a:pt x="0" y="7947"/>
                    </a:cubicBezTo>
                    <a:lnTo>
                      <a:pt x="0" y="9455"/>
                    </a:lnTo>
                    <a:lnTo>
                      <a:pt x="0" y="11411"/>
                    </a:lnTo>
                    <a:lnTo>
                      <a:pt x="0" y="14427"/>
                    </a:lnTo>
                    <a:cubicBezTo>
                      <a:pt x="0" y="15405"/>
                      <a:pt x="1389" y="16628"/>
                      <a:pt x="2160" y="17280"/>
                    </a:cubicBezTo>
                    <a:cubicBezTo>
                      <a:pt x="2391" y="17484"/>
                      <a:pt x="2546" y="17728"/>
                      <a:pt x="2546" y="17973"/>
                    </a:cubicBezTo>
                    <a:lnTo>
                      <a:pt x="2546" y="21274"/>
                    </a:lnTo>
                    <a:cubicBezTo>
                      <a:pt x="2546" y="21437"/>
                      <a:pt x="2854" y="21600"/>
                      <a:pt x="3163" y="21600"/>
                    </a:cubicBezTo>
                    <a:lnTo>
                      <a:pt x="18437" y="21600"/>
                    </a:lnTo>
                    <a:cubicBezTo>
                      <a:pt x="18746" y="21600"/>
                      <a:pt x="19054" y="21437"/>
                      <a:pt x="19054" y="21274"/>
                    </a:cubicBezTo>
                    <a:lnTo>
                      <a:pt x="19054" y="17606"/>
                    </a:lnTo>
                    <a:cubicBezTo>
                      <a:pt x="19286" y="17484"/>
                      <a:pt x="19440" y="17321"/>
                      <a:pt x="19594" y="17158"/>
                    </a:cubicBezTo>
                    <a:cubicBezTo>
                      <a:pt x="20211" y="16587"/>
                      <a:pt x="20597" y="15976"/>
                      <a:pt x="20829" y="15365"/>
                    </a:cubicBezTo>
                    <a:cubicBezTo>
                      <a:pt x="21291" y="14672"/>
                      <a:pt x="21600" y="13816"/>
                      <a:pt x="21600" y="12797"/>
                    </a:cubicBezTo>
                    <a:lnTo>
                      <a:pt x="21600" y="1752"/>
                    </a:lnTo>
                    <a:cubicBezTo>
                      <a:pt x="21600" y="734"/>
                      <a:pt x="20211" y="0"/>
                      <a:pt x="18437" y="0"/>
                    </a:cubicBezTo>
                    <a:close/>
                    <a:moveTo>
                      <a:pt x="17820" y="20866"/>
                    </a:moveTo>
                    <a:lnTo>
                      <a:pt x="3780" y="20866"/>
                    </a:lnTo>
                    <a:lnTo>
                      <a:pt x="3780" y="17891"/>
                    </a:lnTo>
                    <a:cubicBezTo>
                      <a:pt x="3780" y="17525"/>
                      <a:pt x="3549" y="17158"/>
                      <a:pt x="3163" y="16832"/>
                    </a:cubicBezTo>
                    <a:cubicBezTo>
                      <a:pt x="1929" y="15854"/>
                      <a:pt x="1234" y="14916"/>
                      <a:pt x="1234" y="14346"/>
                    </a:cubicBezTo>
                    <a:lnTo>
                      <a:pt x="1234" y="12675"/>
                    </a:lnTo>
                    <a:cubicBezTo>
                      <a:pt x="1774" y="12878"/>
                      <a:pt x="2469" y="13001"/>
                      <a:pt x="3163" y="13001"/>
                    </a:cubicBezTo>
                    <a:cubicBezTo>
                      <a:pt x="4243" y="13001"/>
                      <a:pt x="5169" y="12715"/>
                      <a:pt x="5709" y="12308"/>
                    </a:cubicBezTo>
                    <a:cubicBezTo>
                      <a:pt x="6326" y="12715"/>
                      <a:pt x="7174" y="13001"/>
                      <a:pt x="8254" y="13001"/>
                    </a:cubicBezTo>
                    <a:cubicBezTo>
                      <a:pt x="9566" y="13001"/>
                      <a:pt x="10646" y="12593"/>
                      <a:pt x="11109" y="12023"/>
                    </a:cubicBezTo>
                    <a:cubicBezTo>
                      <a:pt x="11340" y="12063"/>
                      <a:pt x="11571" y="12145"/>
                      <a:pt x="11803" y="12186"/>
                    </a:cubicBezTo>
                    <a:lnTo>
                      <a:pt x="14271" y="12593"/>
                    </a:lnTo>
                    <a:cubicBezTo>
                      <a:pt x="14349" y="12797"/>
                      <a:pt x="14503" y="13041"/>
                      <a:pt x="14734" y="13327"/>
                    </a:cubicBezTo>
                    <a:cubicBezTo>
                      <a:pt x="14117" y="13368"/>
                      <a:pt x="13346" y="13490"/>
                      <a:pt x="12729" y="13694"/>
                    </a:cubicBezTo>
                    <a:cubicBezTo>
                      <a:pt x="12420" y="13775"/>
                      <a:pt x="12343" y="14020"/>
                      <a:pt x="12497" y="14183"/>
                    </a:cubicBezTo>
                    <a:cubicBezTo>
                      <a:pt x="12651" y="14305"/>
                      <a:pt x="12960" y="14386"/>
                      <a:pt x="13191" y="14346"/>
                    </a:cubicBezTo>
                    <a:cubicBezTo>
                      <a:pt x="13269" y="14346"/>
                      <a:pt x="13346" y="14305"/>
                      <a:pt x="13423" y="14305"/>
                    </a:cubicBezTo>
                    <a:cubicBezTo>
                      <a:pt x="14349" y="13979"/>
                      <a:pt x="15737" y="13979"/>
                      <a:pt x="15814" y="13979"/>
                    </a:cubicBezTo>
                    <a:cubicBezTo>
                      <a:pt x="16046" y="13979"/>
                      <a:pt x="16277" y="13897"/>
                      <a:pt x="16354" y="13775"/>
                    </a:cubicBezTo>
                    <a:cubicBezTo>
                      <a:pt x="16431" y="13653"/>
                      <a:pt x="16431" y="13531"/>
                      <a:pt x="16277" y="13408"/>
                    </a:cubicBezTo>
                    <a:cubicBezTo>
                      <a:pt x="16046" y="13205"/>
                      <a:pt x="15660" y="12634"/>
                      <a:pt x="15506" y="12267"/>
                    </a:cubicBezTo>
                    <a:cubicBezTo>
                      <a:pt x="15429" y="12145"/>
                      <a:pt x="15274" y="12063"/>
                      <a:pt x="15043" y="12023"/>
                    </a:cubicBezTo>
                    <a:lnTo>
                      <a:pt x="13963" y="11860"/>
                    </a:lnTo>
                    <a:lnTo>
                      <a:pt x="12266" y="11574"/>
                    </a:lnTo>
                    <a:cubicBezTo>
                      <a:pt x="12034" y="11534"/>
                      <a:pt x="11726" y="11452"/>
                      <a:pt x="11494" y="11371"/>
                    </a:cubicBezTo>
                    <a:cubicBezTo>
                      <a:pt x="11263" y="11289"/>
                      <a:pt x="11031" y="11208"/>
                      <a:pt x="10877" y="11085"/>
                    </a:cubicBezTo>
                    <a:cubicBezTo>
                      <a:pt x="10646" y="10963"/>
                      <a:pt x="10491" y="10841"/>
                      <a:pt x="10414" y="10678"/>
                    </a:cubicBezTo>
                    <a:cubicBezTo>
                      <a:pt x="10337" y="10637"/>
                      <a:pt x="10337" y="10555"/>
                      <a:pt x="10260" y="10515"/>
                    </a:cubicBezTo>
                    <a:cubicBezTo>
                      <a:pt x="10183" y="10392"/>
                      <a:pt x="10183" y="10229"/>
                      <a:pt x="10183" y="10107"/>
                    </a:cubicBezTo>
                    <a:cubicBezTo>
                      <a:pt x="10183" y="10107"/>
                      <a:pt x="10183" y="10066"/>
                      <a:pt x="10183" y="10066"/>
                    </a:cubicBezTo>
                    <a:cubicBezTo>
                      <a:pt x="10183" y="10026"/>
                      <a:pt x="10183" y="9985"/>
                      <a:pt x="10260" y="9944"/>
                    </a:cubicBezTo>
                    <a:cubicBezTo>
                      <a:pt x="10260" y="9903"/>
                      <a:pt x="10337" y="9863"/>
                      <a:pt x="10414" y="9863"/>
                    </a:cubicBezTo>
                    <a:cubicBezTo>
                      <a:pt x="10569" y="9863"/>
                      <a:pt x="10723" y="9863"/>
                      <a:pt x="10877" y="9863"/>
                    </a:cubicBezTo>
                    <a:cubicBezTo>
                      <a:pt x="11109" y="9863"/>
                      <a:pt x="11263" y="9863"/>
                      <a:pt x="11494" y="9863"/>
                    </a:cubicBezTo>
                    <a:cubicBezTo>
                      <a:pt x="12574" y="9903"/>
                      <a:pt x="14040" y="9985"/>
                      <a:pt x="15351" y="10066"/>
                    </a:cubicBezTo>
                    <a:cubicBezTo>
                      <a:pt x="15583" y="10066"/>
                      <a:pt x="15737" y="10107"/>
                      <a:pt x="15969" y="10107"/>
                    </a:cubicBezTo>
                    <a:cubicBezTo>
                      <a:pt x="16123" y="10107"/>
                      <a:pt x="16200" y="10148"/>
                      <a:pt x="16354" y="10148"/>
                    </a:cubicBezTo>
                    <a:cubicBezTo>
                      <a:pt x="16431" y="10148"/>
                      <a:pt x="16509" y="10189"/>
                      <a:pt x="16586" y="10189"/>
                    </a:cubicBezTo>
                    <a:cubicBezTo>
                      <a:pt x="17126" y="10270"/>
                      <a:pt x="17666" y="10352"/>
                      <a:pt x="17974" y="10433"/>
                    </a:cubicBezTo>
                    <a:cubicBezTo>
                      <a:pt x="19363" y="10759"/>
                      <a:pt x="19903" y="12349"/>
                      <a:pt x="19980" y="13164"/>
                    </a:cubicBezTo>
                    <a:cubicBezTo>
                      <a:pt x="20057" y="13653"/>
                      <a:pt x="19980" y="14549"/>
                      <a:pt x="19517" y="15446"/>
                    </a:cubicBezTo>
                    <a:cubicBezTo>
                      <a:pt x="19286" y="15894"/>
                      <a:pt x="18977" y="16383"/>
                      <a:pt x="18514" y="16791"/>
                    </a:cubicBezTo>
                    <a:cubicBezTo>
                      <a:pt x="18283" y="16995"/>
                      <a:pt x="18129" y="17158"/>
                      <a:pt x="17897" y="17280"/>
                    </a:cubicBezTo>
                    <a:cubicBezTo>
                      <a:pt x="16586" y="18136"/>
                      <a:pt x="15043" y="18340"/>
                      <a:pt x="14889" y="18340"/>
                    </a:cubicBezTo>
                    <a:cubicBezTo>
                      <a:pt x="14889" y="18340"/>
                      <a:pt x="14889" y="18340"/>
                      <a:pt x="14889" y="18340"/>
                    </a:cubicBezTo>
                    <a:cubicBezTo>
                      <a:pt x="14580" y="18380"/>
                      <a:pt x="14349" y="18543"/>
                      <a:pt x="14426" y="18747"/>
                    </a:cubicBezTo>
                    <a:cubicBezTo>
                      <a:pt x="14503" y="18910"/>
                      <a:pt x="14734" y="19032"/>
                      <a:pt x="15043" y="19032"/>
                    </a:cubicBezTo>
                    <a:cubicBezTo>
                      <a:pt x="15120" y="19032"/>
                      <a:pt x="15120" y="19032"/>
                      <a:pt x="15197" y="19032"/>
                    </a:cubicBezTo>
                    <a:cubicBezTo>
                      <a:pt x="15274" y="19032"/>
                      <a:pt x="16509" y="18869"/>
                      <a:pt x="17897" y="18299"/>
                    </a:cubicBezTo>
                    <a:lnTo>
                      <a:pt x="17897" y="20866"/>
                    </a:lnTo>
                    <a:close/>
                    <a:moveTo>
                      <a:pt x="1234" y="9088"/>
                    </a:moveTo>
                    <a:lnTo>
                      <a:pt x="1234" y="7906"/>
                    </a:lnTo>
                    <a:cubicBezTo>
                      <a:pt x="1234" y="7336"/>
                      <a:pt x="2083" y="6888"/>
                      <a:pt x="3163" y="6888"/>
                    </a:cubicBezTo>
                    <a:cubicBezTo>
                      <a:pt x="4243" y="6888"/>
                      <a:pt x="5091" y="7336"/>
                      <a:pt x="5091" y="7906"/>
                    </a:cubicBezTo>
                    <a:lnTo>
                      <a:pt x="5091" y="9211"/>
                    </a:lnTo>
                    <a:lnTo>
                      <a:pt x="5091" y="9537"/>
                    </a:lnTo>
                    <a:lnTo>
                      <a:pt x="5091" y="9863"/>
                    </a:lnTo>
                    <a:lnTo>
                      <a:pt x="5091" y="11330"/>
                    </a:lnTo>
                    <a:cubicBezTo>
                      <a:pt x="5091" y="11900"/>
                      <a:pt x="4243" y="12349"/>
                      <a:pt x="3163" y="12349"/>
                    </a:cubicBezTo>
                    <a:cubicBezTo>
                      <a:pt x="2083" y="12349"/>
                      <a:pt x="1234" y="11900"/>
                      <a:pt x="1234" y="11330"/>
                    </a:cubicBezTo>
                    <a:lnTo>
                      <a:pt x="1234" y="9740"/>
                    </a:lnTo>
                    <a:lnTo>
                      <a:pt x="1234" y="9414"/>
                    </a:lnTo>
                    <a:lnTo>
                      <a:pt x="1234" y="9088"/>
                    </a:lnTo>
                    <a:close/>
                    <a:moveTo>
                      <a:pt x="6326" y="7906"/>
                    </a:moveTo>
                    <a:cubicBezTo>
                      <a:pt x="6326" y="7336"/>
                      <a:pt x="7174" y="6888"/>
                      <a:pt x="8254" y="6888"/>
                    </a:cubicBezTo>
                    <a:cubicBezTo>
                      <a:pt x="9334" y="6888"/>
                      <a:pt x="10183" y="7336"/>
                      <a:pt x="10183" y="7906"/>
                    </a:cubicBezTo>
                    <a:lnTo>
                      <a:pt x="10183" y="9048"/>
                    </a:lnTo>
                    <a:cubicBezTo>
                      <a:pt x="9797" y="9048"/>
                      <a:pt x="9489" y="9170"/>
                      <a:pt x="9257" y="9292"/>
                    </a:cubicBezTo>
                    <a:cubicBezTo>
                      <a:pt x="9103" y="9374"/>
                      <a:pt x="9026" y="9496"/>
                      <a:pt x="8949" y="9618"/>
                    </a:cubicBezTo>
                    <a:cubicBezTo>
                      <a:pt x="8871" y="9700"/>
                      <a:pt x="8871" y="9740"/>
                      <a:pt x="8871" y="9822"/>
                    </a:cubicBezTo>
                    <a:cubicBezTo>
                      <a:pt x="8871" y="9863"/>
                      <a:pt x="8871" y="9903"/>
                      <a:pt x="8871" y="9944"/>
                    </a:cubicBezTo>
                    <a:cubicBezTo>
                      <a:pt x="8794" y="10433"/>
                      <a:pt x="9257" y="11126"/>
                      <a:pt x="10183" y="11615"/>
                    </a:cubicBezTo>
                    <a:cubicBezTo>
                      <a:pt x="9951" y="12023"/>
                      <a:pt x="9180" y="12349"/>
                      <a:pt x="8331" y="12349"/>
                    </a:cubicBezTo>
                    <a:cubicBezTo>
                      <a:pt x="7251" y="12349"/>
                      <a:pt x="6403" y="11900"/>
                      <a:pt x="6403" y="11330"/>
                    </a:cubicBezTo>
                    <a:lnTo>
                      <a:pt x="6403" y="9863"/>
                    </a:lnTo>
                    <a:lnTo>
                      <a:pt x="6403" y="9537"/>
                    </a:lnTo>
                    <a:lnTo>
                      <a:pt x="6403" y="9211"/>
                    </a:lnTo>
                    <a:lnTo>
                      <a:pt x="6403" y="7906"/>
                    </a:lnTo>
                    <a:close/>
                    <a:moveTo>
                      <a:pt x="11417" y="7906"/>
                    </a:moveTo>
                    <a:cubicBezTo>
                      <a:pt x="11417" y="7336"/>
                      <a:pt x="12266" y="6888"/>
                      <a:pt x="13346" y="6888"/>
                    </a:cubicBezTo>
                    <a:cubicBezTo>
                      <a:pt x="14426" y="6888"/>
                      <a:pt x="15274" y="7336"/>
                      <a:pt x="15274" y="7906"/>
                    </a:cubicBezTo>
                    <a:lnTo>
                      <a:pt x="15274" y="9292"/>
                    </a:lnTo>
                    <a:cubicBezTo>
                      <a:pt x="13886" y="9170"/>
                      <a:pt x="12497" y="9129"/>
                      <a:pt x="11417" y="9088"/>
                    </a:cubicBezTo>
                    <a:lnTo>
                      <a:pt x="11417" y="7906"/>
                    </a:lnTo>
                    <a:close/>
                    <a:moveTo>
                      <a:pt x="16509" y="7906"/>
                    </a:moveTo>
                    <a:lnTo>
                      <a:pt x="16509" y="1671"/>
                    </a:lnTo>
                    <a:cubicBezTo>
                      <a:pt x="16509" y="1100"/>
                      <a:pt x="17357" y="652"/>
                      <a:pt x="18437" y="652"/>
                    </a:cubicBezTo>
                    <a:cubicBezTo>
                      <a:pt x="19517" y="652"/>
                      <a:pt x="20366" y="1100"/>
                      <a:pt x="20366" y="1671"/>
                    </a:cubicBezTo>
                    <a:lnTo>
                      <a:pt x="20366" y="10922"/>
                    </a:lnTo>
                    <a:cubicBezTo>
                      <a:pt x="19980" y="10392"/>
                      <a:pt x="19363" y="9944"/>
                      <a:pt x="18514" y="9740"/>
                    </a:cubicBezTo>
                    <a:cubicBezTo>
                      <a:pt x="17974" y="9618"/>
                      <a:pt x="17280" y="9496"/>
                      <a:pt x="16509" y="9414"/>
                    </a:cubicBezTo>
                    <a:lnTo>
                      <a:pt x="16509" y="7906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4047A4A7-120F-4074-A48F-4963C574174F}"/>
                  </a:ext>
                </a:extLst>
              </p:cNvPr>
              <p:cNvSpPr/>
              <p:nvPr/>
            </p:nvSpPr>
            <p:spPr>
              <a:xfrm>
                <a:off x="6442449" y="4290203"/>
                <a:ext cx="548557" cy="457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30" h="21316" extrusionOk="0">
                    <a:moveTo>
                      <a:pt x="20426" y="853"/>
                    </a:moveTo>
                    <a:cubicBezTo>
                      <a:pt x="19487" y="-284"/>
                      <a:pt x="18172" y="-284"/>
                      <a:pt x="17233" y="853"/>
                    </a:cubicBezTo>
                    <a:lnTo>
                      <a:pt x="6715" y="13585"/>
                    </a:lnTo>
                    <a:lnTo>
                      <a:pt x="3897" y="10175"/>
                    </a:lnTo>
                    <a:cubicBezTo>
                      <a:pt x="2958" y="9038"/>
                      <a:pt x="1643" y="9038"/>
                      <a:pt x="704" y="10175"/>
                    </a:cubicBezTo>
                    <a:cubicBezTo>
                      <a:pt x="-235" y="11312"/>
                      <a:pt x="-235" y="12903"/>
                      <a:pt x="704" y="14040"/>
                    </a:cubicBezTo>
                    <a:lnTo>
                      <a:pt x="3522" y="17451"/>
                    </a:lnTo>
                    <a:lnTo>
                      <a:pt x="3522" y="17451"/>
                    </a:lnTo>
                    <a:lnTo>
                      <a:pt x="6715" y="21316"/>
                    </a:lnTo>
                    <a:lnTo>
                      <a:pt x="6715" y="21316"/>
                    </a:lnTo>
                    <a:lnTo>
                      <a:pt x="6715" y="21316"/>
                    </a:lnTo>
                    <a:lnTo>
                      <a:pt x="9908" y="17451"/>
                    </a:lnTo>
                    <a:lnTo>
                      <a:pt x="9908" y="17451"/>
                    </a:lnTo>
                    <a:lnTo>
                      <a:pt x="20426" y="4718"/>
                    </a:lnTo>
                    <a:cubicBezTo>
                      <a:pt x="21365" y="3809"/>
                      <a:pt x="21365" y="1990"/>
                      <a:pt x="20426" y="853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62055E5-9859-4F73-9BF9-9858FACF6300}"/>
              </a:ext>
            </a:extLst>
          </p:cNvPr>
          <p:cNvGrpSpPr/>
          <p:nvPr/>
        </p:nvGrpSpPr>
        <p:grpSpPr>
          <a:xfrm>
            <a:off x="463732" y="1327772"/>
            <a:ext cx="2926080" cy="4813773"/>
            <a:chOff x="340731" y="1327772"/>
            <a:chExt cx="2926080" cy="4813773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6E75A17-8CC8-400B-8FB7-755B16467D77}"/>
                </a:ext>
              </a:extLst>
            </p:cNvPr>
            <p:cNvGrpSpPr/>
            <p:nvPr/>
          </p:nvGrpSpPr>
          <p:grpSpPr>
            <a:xfrm>
              <a:off x="340731" y="1327772"/>
              <a:ext cx="2926080" cy="1597929"/>
              <a:chOff x="332936" y="2566211"/>
              <a:chExt cx="2926080" cy="15979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1E011A5-0C32-4ECC-8B18-958F6F26C750}"/>
                  </a:ext>
                </a:extLst>
              </p:cNvPr>
              <p:cNvSpPr txBox="1"/>
              <p:nvPr/>
            </p:nvSpPr>
            <p:spPr>
              <a:xfrm>
                <a:off x="332936" y="2566211"/>
                <a:ext cx="2926080" cy="52322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sz="2800" b="1" noProof="1"/>
                  <a:t>Lorem Ipsum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1D9919D-FA7F-46D4-B630-C9AF674426FE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07721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>
                  <a:spcAft>
                    <a:spcPts val="1200"/>
                  </a:spcAft>
                </a:pPr>
                <a:r>
                  <a:rPr lang="en-US" sz="16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consectetur adipiscing elit, sed do eiusmod tempor incididunt ut labore et dolore magna aliqua.</a:t>
                </a: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4DCE087-65F5-42E4-BC96-CDEF5209305A}"/>
                </a:ext>
              </a:extLst>
            </p:cNvPr>
            <p:cNvSpPr txBox="1"/>
            <p:nvPr/>
          </p:nvSpPr>
          <p:spPr>
            <a:xfrm>
              <a:off x="340731" y="3371556"/>
              <a:ext cx="2926080" cy="276998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285750" indent="-285750" algn="just">
                <a:spcAft>
                  <a:spcPts val="1200"/>
                </a:spcAft>
                <a:buClr>
                  <a:schemeClr val="accent5"/>
                </a:buClr>
                <a:buFont typeface="Wingdings" panose="05000000000000000000" pitchFamily="2" charset="2"/>
                <a:buChar char=""/>
              </a:pPr>
              <a:r>
                <a:rPr lang="en-US" sz="16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</a:t>
              </a:r>
            </a:p>
            <a:p>
              <a:pPr marL="285750" indent="-285750" algn="just">
                <a:spcAft>
                  <a:spcPts val="1200"/>
                </a:spcAft>
                <a:buClr>
                  <a:schemeClr val="accent5"/>
                </a:buClr>
                <a:buFont typeface="Wingdings" panose="05000000000000000000" pitchFamily="2" charset="2"/>
                <a:buChar char=""/>
              </a:pPr>
              <a:r>
                <a:rPr lang="en-US" sz="16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sed do eiusmod tempor incididunt ut labore et dolore magna aliqua.</a:t>
              </a:r>
            </a:p>
            <a:p>
              <a:pPr marL="285750" indent="-285750" algn="just">
                <a:spcAft>
                  <a:spcPts val="1200"/>
                </a:spcAft>
                <a:buClr>
                  <a:schemeClr val="accent5"/>
                </a:buClr>
                <a:buFont typeface="Wingdings" panose="05000000000000000000" pitchFamily="2" charset="2"/>
                <a:buChar char=""/>
              </a:pPr>
              <a:r>
                <a:rPr lang="en-US" sz="16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Ut enim ad minim veniam, quis nostrud exercitation ullamco </a:t>
              </a:r>
            </a:p>
            <a:p>
              <a:pPr marL="285750" indent="-285750" algn="just">
                <a:spcAft>
                  <a:spcPts val="1200"/>
                </a:spcAft>
                <a:buClr>
                  <a:schemeClr val="accent5"/>
                </a:buClr>
                <a:buFont typeface="Wingdings" panose="05000000000000000000" pitchFamily="2" charset="2"/>
                <a:buChar char=""/>
              </a:pPr>
              <a:r>
                <a:rPr lang="en-US" sz="16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Laboris nisi ut aliquip ex ea commodo consequat.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FBA7A0E-F5A9-4308-B670-06B5E14D8504}"/>
              </a:ext>
            </a:extLst>
          </p:cNvPr>
          <p:cNvGrpSpPr/>
          <p:nvPr/>
        </p:nvGrpSpPr>
        <p:grpSpPr>
          <a:xfrm>
            <a:off x="8802189" y="1327772"/>
            <a:ext cx="2926080" cy="4813773"/>
            <a:chOff x="340731" y="1327772"/>
            <a:chExt cx="2926080" cy="4813773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8B076E0-EA46-4DB6-BF79-1E6070360B50}"/>
                </a:ext>
              </a:extLst>
            </p:cNvPr>
            <p:cNvGrpSpPr/>
            <p:nvPr/>
          </p:nvGrpSpPr>
          <p:grpSpPr>
            <a:xfrm>
              <a:off x="340731" y="1327772"/>
              <a:ext cx="2926080" cy="1597929"/>
              <a:chOff x="332936" y="2566211"/>
              <a:chExt cx="2926080" cy="1597929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14BF841-0727-49B9-B172-A4DF1F81A35D}"/>
                  </a:ext>
                </a:extLst>
              </p:cNvPr>
              <p:cNvSpPr txBox="1"/>
              <p:nvPr/>
            </p:nvSpPr>
            <p:spPr>
              <a:xfrm>
                <a:off x="332936" y="2566211"/>
                <a:ext cx="2926080" cy="52322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800" b="1" noProof="1"/>
                  <a:t>Lorem Ipsum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281F9B5-ABA5-475D-94E5-558B4A73BC90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07721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>
                  <a:spcAft>
                    <a:spcPts val="1200"/>
                  </a:spcAft>
                </a:pPr>
                <a:r>
                  <a:rPr lang="en-US" sz="16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consectetur adipiscing elit, sed do eiusmod tempor incididunt ut labore et dolore magna aliqua.</a:t>
                </a: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ECDD1EE-0D43-4A3F-A477-17EA7F88920F}"/>
                </a:ext>
              </a:extLst>
            </p:cNvPr>
            <p:cNvSpPr txBox="1"/>
            <p:nvPr/>
          </p:nvSpPr>
          <p:spPr>
            <a:xfrm>
              <a:off x="340731" y="3371556"/>
              <a:ext cx="2926080" cy="276998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285750" indent="-285750" algn="just">
                <a:spcAft>
                  <a:spcPts val="1200"/>
                </a:spcAft>
                <a:buClr>
                  <a:schemeClr val="accent6">
                    <a:lumMod val="75000"/>
                  </a:schemeClr>
                </a:buClr>
                <a:buFont typeface="Wingdings" panose="05000000000000000000" pitchFamily="2" charset="2"/>
                <a:buChar char=""/>
              </a:pPr>
              <a:r>
                <a:rPr lang="en-US" sz="16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</a:t>
              </a:r>
            </a:p>
            <a:p>
              <a:pPr marL="285750" indent="-285750" algn="just">
                <a:spcAft>
                  <a:spcPts val="1200"/>
                </a:spcAft>
                <a:buClr>
                  <a:schemeClr val="accent6">
                    <a:lumMod val="75000"/>
                  </a:schemeClr>
                </a:buClr>
                <a:buFont typeface="Wingdings" panose="05000000000000000000" pitchFamily="2" charset="2"/>
                <a:buChar char=""/>
              </a:pPr>
              <a:r>
                <a:rPr lang="en-US" sz="16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sed do eiusmod tempor incididunt ut labore et dolore magna aliqua.</a:t>
              </a:r>
            </a:p>
            <a:p>
              <a:pPr marL="285750" indent="-285750" algn="just">
                <a:spcAft>
                  <a:spcPts val="1200"/>
                </a:spcAft>
                <a:buClr>
                  <a:schemeClr val="accent6">
                    <a:lumMod val="75000"/>
                  </a:schemeClr>
                </a:buClr>
                <a:buFont typeface="Wingdings" panose="05000000000000000000" pitchFamily="2" charset="2"/>
                <a:buChar char=""/>
              </a:pPr>
              <a:r>
                <a:rPr lang="en-US" sz="16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Ut enim ad minim veniam, quis nostrud exercitation ullamco </a:t>
              </a:r>
            </a:p>
            <a:p>
              <a:pPr marL="285750" indent="-285750" algn="just">
                <a:spcAft>
                  <a:spcPts val="1200"/>
                </a:spcAft>
                <a:buClr>
                  <a:schemeClr val="accent6">
                    <a:lumMod val="75000"/>
                  </a:schemeClr>
                </a:buClr>
                <a:buFont typeface="Wingdings" panose="05000000000000000000" pitchFamily="2" charset="2"/>
                <a:buChar char=""/>
              </a:pPr>
              <a:r>
                <a:rPr lang="en-US" sz="16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Laboris nisi ut aliquip ex ea commodo consequat.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and Down Foam Hands – Slide Template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D834E22-220B-4747-A55E-B298A7C86B34}"/>
              </a:ext>
            </a:extLst>
          </p:cNvPr>
          <p:cNvGrpSpPr/>
          <p:nvPr/>
        </p:nvGrpSpPr>
        <p:grpSpPr>
          <a:xfrm>
            <a:off x="4086101" y="902537"/>
            <a:ext cx="4019798" cy="5395478"/>
            <a:chOff x="4086102" y="902537"/>
            <a:chExt cx="4019798" cy="539547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53A8742-E9C1-4EAD-9B6D-E681D293B2E3}"/>
                </a:ext>
              </a:extLst>
            </p:cNvPr>
            <p:cNvGrpSpPr/>
            <p:nvPr/>
          </p:nvGrpSpPr>
          <p:grpSpPr>
            <a:xfrm>
              <a:off x="4086102" y="902537"/>
              <a:ext cx="1550588" cy="3983742"/>
              <a:chOff x="5174673" y="-488334"/>
              <a:chExt cx="1550588" cy="3983742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20942C67-F179-40BE-8BD7-6E9EFD5A5DA8}"/>
                  </a:ext>
                </a:extLst>
              </p:cNvPr>
              <p:cNvSpPr/>
              <p:nvPr/>
            </p:nvSpPr>
            <p:spPr>
              <a:xfrm>
                <a:off x="5564758" y="-488334"/>
                <a:ext cx="785050" cy="17261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2" y="21600"/>
                    </a:moveTo>
                    <a:lnTo>
                      <a:pt x="10599" y="21600"/>
                    </a:lnTo>
                    <a:lnTo>
                      <a:pt x="11001" y="21600"/>
                    </a:lnTo>
                    <a:lnTo>
                      <a:pt x="19588" y="21600"/>
                    </a:lnTo>
                    <a:lnTo>
                      <a:pt x="21600" y="0"/>
                    </a:lnTo>
                    <a:lnTo>
                      <a:pt x="11001" y="0"/>
                    </a:lnTo>
                    <a:lnTo>
                      <a:pt x="1059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B58D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1C7AFE4B-B897-4F8C-8BA3-0949AF200305}"/>
                  </a:ext>
                </a:extLst>
              </p:cNvPr>
              <p:cNvSpPr/>
              <p:nvPr/>
            </p:nvSpPr>
            <p:spPr>
              <a:xfrm>
                <a:off x="5174673" y="730681"/>
                <a:ext cx="1550588" cy="27647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075" y="21600"/>
                    </a:moveTo>
                    <a:cubicBezTo>
                      <a:pt x="6317" y="21600"/>
                      <a:pt x="8151" y="20571"/>
                      <a:pt x="8151" y="19314"/>
                    </a:cubicBezTo>
                    <a:lnTo>
                      <a:pt x="8151" y="15733"/>
                    </a:lnTo>
                    <a:cubicBezTo>
                      <a:pt x="8287" y="15733"/>
                      <a:pt x="8423" y="15733"/>
                      <a:pt x="8558" y="15733"/>
                    </a:cubicBezTo>
                    <a:cubicBezTo>
                      <a:pt x="9374" y="15733"/>
                      <a:pt x="10121" y="15581"/>
                      <a:pt x="10800" y="15352"/>
                    </a:cubicBezTo>
                    <a:cubicBezTo>
                      <a:pt x="11479" y="15581"/>
                      <a:pt x="12226" y="15733"/>
                      <a:pt x="13042" y="15733"/>
                    </a:cubicBezTo>
                    <a:cubicBezTo>
                      <a:pt x="13857" y="15733"/>
                      <a:pt x="14604" y="15581"/>
                      <a:pt x="15283" y="15352"/>
                    </a:cubicBezTo>
                    <a:cubicBezTo>
                      <a:pt x="15962" y="15581"/>
                      <a:pt x="16709" y="15733"/>
                      <a:pt x="17525" y="15733"/>
                    </a:cubicBezTo>
                    <a:cubicBezTo>
                      <a:pt x="19766" y="15733"/>
                      <a:pt x="21600" y="14705"/>
                      <a:pt x="21600" y="13448"/>
                    </a:cubicBezTo>
                    <a:lnTo>
                      <a:pt x="21600" y="7429"/>
                    </a:lnTo>
                    <a:cubicBezTo>
                      <a:pt x="21600" y="6362"/>
                      <a:pt x="20445" y="5181"/>
                      <a:pt x="19494" y="4343"/>
                    </a:cubicBezTo>
                    <a:cubicBezTo>
                      <a:pt x="19426" y="4267"/>
                      <a:pt x="19358" y="4190"/>
                      <a:pt x="19358" y="4114"/>
                    </a:cubicBezTo>
                    <a:lnTo>
                      <a:pt x="19358" y="1029"/>
                    </a:lnTo>
                    <a:cubicBezTo>
                      <a:pt x="19358" y="457"/>
                      <a:pt x="18543" y="0"/>
                      <a:pt x="17525" y="0"/>
                    </a:cubicBezTo>
                    <a:lnTo>
                      <a:pt x="4075" y="0"/>
                    </a:lnTo>
                    <a:cubicBezTo>
                      <a:pt x="3057" y="0"/>
                      <a:pt x="2242" y="457"/>
                      <a:pt x="2242" y="1029"/>
                    </a:cubicBezTo>
                    <a:lnTo>
                      <a:pt x="2242" y="4229"/>
                    </a:lnTo>
                    <a:cubicBezTo>
                      <a:pt x="2106" y="4343"/>
                      <a:pt x="2038" y="4419"/>
                      <a:pt x="1902" y="4533"/>
                    </a:cubicBezTo>
                    <a:cubicBezTo>
                      <a:pt x="1358" y="5067"/>
                      <a:pt x="951" y="5676"/>
                      <a:pt x="679" y="6362"/>
                    </a:cubicBezTo>
                    <a:cubicBezTo>
                      <a:pt x="204" y="7162"/>
                      <a:pt x="0" y="8038"/>
                      <a:pt x="0" y="8952"/>
                    </a:cubicBezTo>
                    <a:lnTo>
                      <a:pt x="0" y="19314"/>
                    </a:lnTo>
                    <a:cubicBezTo>
                      <a:pt x="0" y="20571"/>
                      <a:pt x="1834" y="21600"/>
                      <a:pt x="4075" y="2160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55165689-A21B-4383-8E7F-146A029327F6}"/>
                  </a:ext>
                </a:extLst>
              </p:cNvPr>
              <p:cNvSpPr/>
              <p:nvPr/>
            </p:nvSpPr>
            <p:spPr>
              <a:xfrm>
                <a:off x="5272190" y="828199"/>
                <a:ext cx="1365301" cy="25794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163" y="21600"/>
                    </a:moveTo>
                    <a:cubicBezTo>
                      <a:pt x="4937" y="21600"/>
                      <a:pt x="6326" y="20865"/>
                      <a:pt x="6326" y="19926"/>
                    </a:cubicBezTo>
                    <a:lnTo>
                      <a:pt x="6326" y="14985"/>
                    </a:lnTo>
                    <a:cubicBezTo>
                      <a:pt x="6866" y="15189"/>
                      <a:pt x="7560" y="15312"/>
                      <a:pt x="8254" y="15312"/>
                    </a:cubicBezTo>
                    <a:cubicBezTo>
                      <a:pt x="9334" y="15312"/>
                      <a:pt x="10260" y="15026"/>
                      <a:pt x="10800" y="14618"/>
                    </a:cubicBezTo>
                    <a:cubicBezTo>
                      <a:pt x="11340" y="15026"/>
                      <a:pt x="12266" y="15312"/>
                      <a:pt x="13346" y="15312"/>
                    </a:cubicBezTo>
                    <a:cubicBezTo>
                      <a:pt x="14426" y="15312"/>
                      <a:pt x="15351" y="15026"/>
                      <a:pt x="15891" y="14618"/>
                    </a:cubicBezTo>
                    <a:cubicBezTo>
                      <a:pt x="16431" y="15026"/>
                      <a:pt x="17357" y="15312"/>
                      <a:pt x="18437" y="15312"/>
                    </a:cubicBezTo>
                    <a:cubicBezTo>
                      <a:pt x="20211" y="15312"/>
                      <a:pt x="21600" y="14577"/>
                      <a:pt x="21600" y="13638"/>
                    </a:cubicBezTo>
                    <a:lnTo>
                      <a:pt x="21600" y="12168"/>
                    </a:lnTo>
                    <a:lnTo>
                      <a:pt x="21600" y="10208"/>
                    </a:lnTo>
                    <a:lnTo>
                      <a:pt x="21600" y="7186"/>
                    </a:lnTo>
                    <a:cubicBezTo>
                      <a:pt x="21600" y="6206"/>
                      <a:pt x="20211" y="4981"/>
                      <a:pt x="19440" y="4328"/>
                    </a:cubicBezTo>
                    <a:cubicBezTo>
                      <a:pt x="19209" y="4124"/>
                      <a:pt x="19054" y="3879"/>
                      <a:pt x="19054" y="3634"/>
                    </a:cubicBezTo>
                    <a:lnTo>
                      <a:pt x="19054" y="327"/>
                    </a:lnTo>
                    <a:cubicBezTo>
                      <a:pt x="19054" y="163"/>
                      <a:pt x="18746" y="0"/>
                      <a:pt x="18437" y="0"/>
                    </a:cubicBezTo>
                    <a:lnTo>
                      <a:pt x="3163" y="0"/>
                    </a:lnTo>
                    <a:cubicBezTo>
                      <a:pt x="2854" y="0"/>
                      <a:pt x="2546" y="163"/>
                      <a:pt x="2546" y="327"/>
                    </a:cubicBezTo>
                    <a:lnTo>
                      <a:pt x="2546" y="4002"/>
                    </a:lnTo>
                    <a:cubicBezTo>
                      <a:pt x="2314" y="4124"/>
                      <a:pt x="2160" y="4287"/>
                      <a:pt x="2006" y="4451"/>
                    </a:cubicBezTo>
                    <a:cubicBezTo>
                      <a:pt x="1389" y="5022"/>
                      <a:pt x="1003" y="5635"/>
                      <a:pt x="771" y="6247"/>
                    </a:cubicBezTo>
                    <a:cubicBezTo>
                      <a:pt x="309" y="6941"/>
                      <a:pt x="0" y="7799"/>
                      <a:pt x="0" y="8820"/>
                    </a:cubicBezTo>
                    <a:lnTo>
                      <a:pt x="0" y="19926"/>
                    </a:lnTo>
                    <a:cubicBezTo>
                      <a:pt x="0" y="20865"/>
                      <a:pt x="1389" y="21600"/>
                      <a:pt x="3163" y="21600"/>
                    </a:cubicBezTo>
                    <a:close/>
                    <a:moveTo>
                      <a:pt x="3780" y="694"/>
                    </a:moveTo>
                    <a:lnTo>
                      <a:pt x="17820" y="694"/>
                    </a:lnTo>
                    <a:lnTo>
                      <a:pt x="17820" y="3675"/>
                    </a:lnTo>
                    <a:cubicBezTo>
                      <a:pt x="17820" y="4042"/>
                      <a:pt x="18051" y="4410"/>
                      <a:pt x="18437" y="4736"/>
                    </a:cubicBezTo>
                    <a:cubicBezTo>
                      <a:pt x="19671" y="5716"/>
                      <a:pt x="20366" y="6656"/>
                      <a:pt x="20366" y="7227"/>
                    </a:cubicBezTo>
                    <a:lnTo>
                      <a:pt x="20366" y="8901"/>
                    </a:lnTo>
                    <a:cubicBezTo>
                      <a:pt x="19826" y="8697"/>
                      <a:pt x="19131" y="8575"/>
                      <a:pt x="18437" y="8575"/>
                    </a:cubicBezTo>
                    <a:cubicBezTo>
                      <a:pt x="17357" y="8575"/>
                      <a:pt x="16431" y="8860"/>
                      <a:pt x="15891" y="9269"/>
                    </a:cubicBezTo>
                    <a:cubicBezTo>
                      <a:pt x="15274" y="8860"/>
                      <a:pt x="14426" y="8575"/>
                      <a:pt x="13346" y="8575"/>
                    </a:cubicBezTo>
                    <a:cubicBezTo>
                      <a:pt x="12034" y="8575"/>
                      <a:pt x="10954" y="8983"/>
                      <a:pt x="10491" y="9555"/>
                    </a:cubicBezTo>
                    <a:cubicBezTo>
                      <a:pt x="10260" y="9514"/>
                      <a:pt x="10029" y="9432"/>
                      <a:pt x="9797" y="9391"/>
                    </a:cubicBezTo>
                    <a:lnTo>
                      <a:pt x="7329" y="8983"/>
                    </a:lnTo>
                    <a:cubicBezTo>
                      <a:pt x="7251" y="8779"/>
                      <a:pt x="7097" y="8534"/>
                      <a:pt x="6866" y="8248"/>
                    </a:cubicBezTo>
                    <a:cubicBezTo>
                      <a:pt x="7483" y="8207"/>
                      <a:pt x="8254" y="8085"/>
                      <a:pt x="8871" y="7881"/>
                    </a:cubicBezTo>
                    <a:cubicBezTo>
                      <a:pt x="9180" y="7799"/>
                      <a:pt x="9257" y="7554"/>
                      <a:pt x="9103" y="7391"/>
                    </a:cubicBezTo>
                    <a:cubicBezTo>
                      <a:pt x="8949" y="7268"/>
                      <a:pt x="8640" y="7186"/>
                      <a:pt x="8409" y="7227"/>
                    </a:cubicBezTo>
                    <a:cubicBezTo>
                      <a:pt x="8331" y="7227"/>
                      <a:pt x="8254" y="7268"/>
                      <a:pt x="8177" y="7268"/>
                    </a:cubicBezTo>
                    <a:cubicBezTo>
                      <a:pt x="7251" y="7595"/>
                      <a:pt x="5863" y="7595"/>
                      <a:pt x="5786" y="7595"/>
                    </a:cubicBezTo>
                    <a:cubicBezTo>
                      <a:pt x="5554" y="7595"/>
                      <a:pt x="5323" y="7676"/>
                      <a:pt x="5246" y="7799"/>
                    </a:cubicBezTo>
                    <a:cubicBezTo>
                      <a:pt x="5169" y="7921"/>
                      <a:pt x="5169" y="8044"/>
                      <a:pt x="5323" y="8166"/>
                    </a:cubicBezTo>
                    <a:cubicBezTo>
                      <a:pt x="5554" y="8371"/>
                      <a:pt x="5940" y="8942"/>
                      <a:pt x="6094" y="9310"/>
                    </a:cubicBezTo>
                    <a:cubicBezTo>
                      <a:pt x="6171" y="9432"/>
                      <a:pt x="6326" y="9514"/>
                      <a:pt x="6557" y="9555"/>
                    </a:cubicBezTo>
                    <a:lnTo>
                      <a:pt x="7637" y="9718"/>
                    </a:lnTo>
                    <a:lnTo>
                      <a:pt x="9334" y="10004"/>
                    </a:lnTo>
                    <a:cubicBezTo>
                      <a:pt x="9566" y="10045"/>
                      <a:pt x="9874" y="10126"/>
                      <a:pt x="10106" y="10208"/>
                    </a:cubicBezTo>
                    <a:cubicBezTo>
                      <a:pt x="10337" y="10290"/>
                      <a:pt x="10569" y="10371"/>
                      <a:pt x="10723" y="10494"/>
                    </a:cubicBezTo>
                    <a:cubicBezTo>
                      <a:pt x="10954" y="10616"/>
                      <a:pt x="11109" y="10739"/>
                      <a:pt x="11186" y="10902"/>
                    </a:cubicBezTo>
                    <a:cubicBezTo>
                      <a:pt x="11263" y="10943"/>
                      <a:pt x="11263" y="11025"/>
                      <a:pt x="11340" y="11065"/>
                    </a:cubicBezTo>
                    <a:cubicBezTo>
                      <a:pt x="11417" y="11188"/>
                      <a:pt x="11417" y="11351"/>
                      <a:pt x="11417" y="11474"/>
                    </a:cubicBezTo>
                    <a:cubicBezTo>
                      <a:pt x="11417" y="11474"/>
                      <a:pt x="11417" y="11515"/>
                      <a:pt x="11417" y="11515"/>
                    </a:cubicBezTo>
                    <a:cubicBezTo>
                      <a:pt x="11417" y="11555"/>
                      <a:pt x="11417" y="11596"/>
                      <a:pt x="11340" y="11637"/>
                    </a:cubicBezTo>
                    <a:cubicBezTo>
                      <a:pt x="11340" y="11678"/>
                      <a:pt x="11263" y="11719"/>
                      <a:pt x="11186" y="11719"/>
                    </a:cubicBezTo>
                    <a:cubicBezTo>
                      <a:pt x="11031" y="11719"/>
                      <a:pt x="10877" y="11719"/>
                      <a:pt x="10723" y="11719"/>
                    </a:cubicBezTo>
                    <a:cubicBezTo>
                      <a:pt x="10491" y="11719"/>
                      <a:pt x="10337" y="11719"/>
                      <a:pt x="10106" y="11719"/>
                    </a:cubicBezTo>
                    <a:cubicBezTo>
                      <a:pt x="9026" y="11678"/>
                      <a:pt x="7560" y="11596"/>
                      <a:pt x="6249" y="11515"/>
                    </a:cubicBezTo>
                    <a:cubicBezTo>
                      <a:pt x="6017" y="11515"/>
                      <a:pt x="5863" y="11474"/>
                      <a:pt x="5631" y="11474"/>
                    </a:cubicBezTo>
                    <a:cubicBezTo>
                      <a:pt x="5477" y="11474"/>
                      <a:pt x="5400" y="11433"/>
                      <a:pt x="5246" y="11433"/>
                    </a:cubicBezTo>
                    <a:cubicBezTo>
                      <a:pt x="5169" y="11433"/>
                      <a:pt x="5091" y="11392"/>
                      <a:pt x="5014" y="11392"/>
                    </a:cubicBezTo>
                    <a:cubicBezTo>
                      <a:pt x="4474" y="11310"/>
                      <a:pt x="3934" y="11229"/>
                      <a:pt x="3626" y="11147"/>
                    </a:cubicBezTo>
                    <a:cubicBezTo>
                      <a:pt x="2237" y="10820"/>
                      <a:pt x="1697" y="9228"/>
                      <a:pt x="1620" y="8411"/>
                    </a:cubicBezTo>
                    <a:cubicBezTo>
                      <a:pt x="1543" y="7921"/>
                      <a:pt x="1620" y="7023"/>
                      <a:pt x="2083" y="6125"/>
                    </a:cubicBezTo>
                    <a:cubicBezTo>
                      <a:pt x="2314" y="5676"/>
                      <a:pt x="2623" y="5186"/>
                      <a:pt x="3086" y="4777"/>
                    </a:cubicBezTo>
                    <a:cubicBezTo>
                      <a:pt x="3317" y="4573"/>
                      <a:pt x="3471" y="4410"/>
                      <a:pt x="3703" y="4287"/>
                    </a:cubicBezTo>
                    <a:cubicBezTo>
                      <a:pt x="5014" y="3430"/>
                      <a:pt x="6557" y="3226"/>
                      <a:pt x="6711" y="3226"/>
                    </a:cubicBezTo>
                    <a:cubicBezTo>
                      <a:pt x="6711" y="3226"/>
                      <a:pt x="6711" y="3226"/>
                      <a:pt x="6711" y="3226"/>
                    </a:cubicBezTo>
                    <a:cubicBezTo>
                      <a:pt x="7020" y="3185"/>
                      <a:pt x="7251" y="3022"/>
                      <a:pt x="7174" y="2817"/>
                    </a:cubicBezTo>
                    <a:cubicBezTo>
                      <a:pt x="7097" y="2654"/>
                      <a:pt x="6866" y="2532"/>
                      <a:pt x="6557" y="2532"/>
                    </a:cubicBezTo>
                    <a:cubicBezTo>
                      <a:pt x="6480" y="2532"/>
                      <a:pt x="6480" y="2532"/>
                      <a:pt x="6403" y="2532"/>
                    </a:cubicBezTo>
                    <a:cubicBezTo>
                      <a:pt x="6326" y="2532"/>
                      <a:pt x="5091" y="2695"/>
                      <a:pt x="3703" y="3267"/>
                    </a:cubicBezTo>
                    <a:lnTo>
                      <a:pt x="3703" y="694"/>
                    </a:lnTo>
                    <a:close/>
                    <a:moveTo>
                      <a:pt x="20366" y="12495"/>
                    </a:moveTo>
                    <a:lnTo>
                      <a:pt x="20366" y="13679"/>
                    </a:lnTo>
                    <a:cubicBezTo>
                      <a:pt x="20366" y="14250"/>
                      <a:pt x="19517" y="14699"/>
                      <a:pt x="18437" y="14699"/>
                    </a:cubicBezTo>
                    <a:cubicBezTo>
                      <a:pt x="17357" y="14699"/>
                      <a:pt x="16509" y="14250"/>
                      <a:pt x="16509" y="13679"/>
                    </a:cubicBezTo>
                    <a:lnTo>
                      <a:pt x="16509" y="12372"/>
                    </a:lnTo>
                    <a:lnTo>
                      <a:pt x="16509" y="12045"/>
                    </a:lnTo>
                    <a:lnTo>
                      <a:pt x="16509" y="11719"/>
                    </a:lnTo>
                    <a:lnTo>
                      <a:pt x="16509" y="10249"/>
                    </a:lnTo>
                    <a:cubicBezTo>
                      <a:pt x="16509" y="9677"/>
                      <a:pt x="17357" y="9228"/>
                      <a:pt x="18437" y="9228"/>
                    </a:cubicBezTo>
                    <a:cubicBezTo>
                      <a:pt x="19517" y="9228"/>
                      <a:pt x="20366" y="9677"/>
                      <a:pt x="20366" y="10249"/>
                    </a:cubicBezTo>
                    <a:lnTo>
                      <a:pt x="20366" y="11841"/>
                    </a:lnTo>
                    <a:lnTo>
                      <a:pt x="20366" y="12168"/>
                    </a:lnTo>
                    <a:lnTo>
                      <a:pt x="20366" y="12495"/>
                    </a:lnTo>
                    <a:close/>
                    <a:moveTo>
                      <a:pt x="15274" y="13679"/>
                    </a:moveTo>
                    <a:cubicBezTo>
                      <a:pt x="15274" y="14250"/>
                      <a:pt x="14426" y="14699"/>
                      <a:pt x="13346" y="14699"/>
                    </a:cubicBezTo>
                    <a:cubicBezTo>
                      <a:pt x="12266" y="14699"/>
                      <a:pt x="11417" y="14250"/>
                      <a:pt x="11417" y="13679"/>
                    </a:cubicBezTo>
                    <a:lnTo>
                      <a:pt x="11417" y="12535"/>
                    </a:lnTo>
                    <a:cubicBezTo>
                      <a:pt x="11803" y="12535"/>
                      <a:pt x="12111" y="12413"/>
                      <a:pt x="12343" y="12290"/>
                    </a:cubicBezTo>
                    <a:cubicBezTo>
                      <a:pt x="12497" y="12209"/>
                      <a:pt x="12574" y="12086"/>
                      <a:pt x="12651" y="11964"/>
                    </a:cubicBezTo>
                    <a:cubicBezTo>
                      <a:pt x="12729" y="11882"/>
                      <a:pt x="12729" y="11841"/>
                      <a:pt x="12729" y="11760"/>
                    </a:cubicBezTo>
                    <a:cubicBezTo>
                      <a:pt x="12729" y="11719"/>
                      <a:pt x="12729" y="11678"/>
                      <a:pt x="12729" y="11637"/>
                    </a:cubicBezTo>
                    <a:cubicBezTo>
                      <a:pt x="12806" y="11147"/>
                      <a:pt x="12343" y="10453"/>
                      <a:pt x="11417" y="9963"/>
                    </a:cubicBezTo>
                    <a:cubicBezTo>
                      <a:pt x="11649" y="9555"/>
                      <a:pt x="12420" y="9228"/>
                      <a:pt x="13269" y="9228"/>
                    </a:cubicBezTo>
                    <a:cubicBezTo>
                      <a:pt x="14349" y="9228"/>
                      <a:pt x="15197" y="9677"/>
                      <a:pt x="15197" y="10249"/>
                    </a:cubicBezTo>
                    <a:lnTo>
                      <a:pt x="15197" y="11719"/>
                    </a:lnTo>
                    <a:lnTo>
                      <a:pt x="15197" y="12045"/>
                    </a:lnTo>
                    <a:lnTo>
                      <a:pt x="15197" y="12372"/>
                    </a:lnTo>
                    <a:lnTo>
                      <a:pt x="15197" y="13679"/>
                    </a:lnTo>
                    <a:close/>
                    <a:moveTo>
                      <a:pt x="10183" y="13679"/>
                    </a:moveTo>
                    <a:cubicBezTo>
                      <a:pt x="10183" y="14250"/>
                      <a:pt x="9334" y="14699"/>
                      <a:pt x="8254" y="14699"/>
                    </a:cubicBezTo>
                    <a:cubicBezTo>
                      <a:pt x="7174" y="14699"/>
                      <a:pt x="6326" y="14250"/>
                      <a:pt x="6326" y="13679"/>
                    </a:cubicBezTo>
                    <a:lnTo>
                      <a:pt x="6326" y="12290"/>
                    </a:lnTo>
                    <a:cubicBezTo>
                      <a:pt x="7714" y="12413"/>
                      <a:pt x="9103" y="12454"/>
                      <a:pt x="10183" y="12495"/>
                    </a:cubicBezTo>
                    <a:lnTo>
                      <a:pt x="10183" y="13679"/>
                    </a:lnTo>
                    <a:close/>
                    <a:moveTo>
                      <a:pt x="5091" y="13679"/>
                    </a:moveTo>
                    <a:lnTo>
                      <a:pt x="5091" y="19926"/>
                    </a:lnTo>
                    <a:cubicBezTo>
                      <a:pt x="5091" y="20498"/>
                      <a:pt x="4243" y="20947"/>
                      <a:pt x="3163" y="20947"/>
                    </a:cubicBezTo>
                    <a:cubicBezTo>
                      <a:pt x="2083" y="20947"/>
                      <a:pt x="1234" y="20498"/>
                      <a:pt x="1234" y="19926"/>
                    </a:cubicBezTo>
                    <a:lnTo>
                      <a:pt x="1234" y="10616"/>
                    </a:lnTo>
                    <a:cubicBezTo>
                      <a:pt x="1620" y="11147"/>
                      <a:pt x="2237" y="11596"/>
                      <a:pt x="3086" y="11800"/>
                    </a:cubicBezTo>
                    <a:cubicBezTo>
                      <a:pt x="3626" y="11923"/>
                      <a:pt x="4320" y="12045"/>
                      <a:pt x="5091" y="12127"/>
                    </a:cubicBezTo>
                    <a:lnTo>
                      <a:pt x="5091" y="13679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98F5E662-0AC4-4C44-B296-37300FDFBF6E}"/>
                  </a:ext>
                </a:extLst>
              </p:cNvPr>
              <p:cNvSpPr/>
              <p:nvPr/>
            </p:nvSpPr>
            <p:spPr>
              <a:xfrm>
                <a:off x="5808557" y="1072002"/>
                <a:ext cx="436415" cy="4364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3" h="21013" extrusionOk="0">
                    <a:moveTo>
                      <a:pt x="14498" y="10507"/>
                    </a:moveTo>
                    <a:lnTo>
                      <a:pt x="20133" y="4872"/>
                    </a:lnTo>
                    <a:cubicBezTo>
                      <a:pt x="21307" y="3698"/>
                      <a:pt x="21307" y="2055"/>
                      <a:pt x="20133" y="881"/>
                    </a:cubicBezTo>
                    <a:cubicBezTo>
                      <a:pt x="18959" y="-293"/>
                      <a:pt x="17316" y="-293"/>
                      <a:pt x="16142" y="881"/>
                    </a:cubicBezTo>
                    <a:lnTo>
                      <a:pt x="10507" y="6516"/>
                    </a:lnTo>
                    <a:lnTo>
                      <a:pt x="4872" y="881"/>
                    </a:lnTo>
                    <a:cubicBezTo>
                      <a:pt x="3698" y="-293"/>
                      <a:pt x="2055" y="-293"/>
                      <a:pt x="881" y="881"/>
                    </a:cubicBezTo>
                    <a:cubicBezTo>
                      <a:pt x="-293" y="2055"/>
                      <a:pt x="-293" y="3698"/>
                      <a:pt x="881" y="4872"/>
                    </a:cubicBezTo>
                    <a:lnTo>
                      <a:pt x="6516" y="10507"/>
                    </a:lnTo>
                    <a:lnTo>
                      <a:pt x="881" y="16142"/>
                    </a:lnTo>
                    <a:cubicBezTo>
                      <a:pt x="-293" y="17316"/>
                      <a:pt x="-293" y="18959"/>
                      <a:pt x="881" y="20133"/>
                    </a:cubicBezTo>
                    <a:lnTo>
                      <a:pt x="881" y="20133"/>
                    </a:lnTo>
                    <a:cubicBezTo>
                      <a:pt x="2055" y="21307"/>
                      <a:pt x="3698" y="21307"/>
                      <a:pt x="4872" y="20133"/>
                    </a:cubicBezTo>
                    <a:lnTo>
                      <a:pt x="10507" y="14498"/>
                    </a:lnTo>
                    <a:lnTo>
                      <a:pt x="16142" y="20133"/>
                    </a:lnTo>
                    <a:cubicBezTo>
                      <a:pt x="17316" y="21307"/>
                      <a:pt x="18959" y="21307"/>
                      <a:pt x="20133" y="20133"/>
                    </a:cubicBezTo>
                    <a:lnTo>
                      <a:pt x="20133" y="20133"/>
                    </a:lnTo>
                    <a:cubicBezTo>
                      <a:pt x="21307" y="18959"/>
                      <a:pt x="21307" y="17316"/>
                      <a:pt x="20133" y="16142"/>
                    </a:cubicBezTo>
                    <a:lnTo>
                      <a:pt x="14498" y="10507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06A4674-9F4D-4225-8289-3D981ADA2A3E}"/>
                </a:ext>
              </a:extLst>
            </p:cNvPr>
            <p:cNvGrpSpPr/>
            <p:nvPr/>
          </p:nvGrpSpPr>
          <p:grpSpPr>
            <a:xfrm>
              <a:off x="6555312" y="2280136"/>
              <a:ext cx="1550588" cy="4017879"/>
              <a:chOff x="6003603" y="2291021"/>
              <a:chExt cx="1550588" cy="4017879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B8BC434A-61DB-4C18-AF1D-DDA5E0295B97}"/>
                  </a:ext>
                </a:extLst>
              </p:cNvPr>
              <p:cNvSpPr/>
              <p:nvPr/>
            </p:nvSpPr>
            <p:spPr>
              <a:xfrm>
                <a:off x="6344928" y="4582770"/>
                <a:ext cx="789926" cy="17261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00" y="0"/>
                    </a:moveTo>
                    <a:lnTo>
                      <a:pt x="10933" y="0"/>
                    </a:lnTo>
                    <a:lnTo>
                      <a:pt x="10667" y="0"/>
                    </a:lnTo>
                    <a:lnTo>
                      <a:pt x="2000" y="0"/>
                    </a:lnTo>
                    <a:lnTo>
                      <a:pt x="0" y="21600"/>
                    </a:lnTo>
                    <a:lnTo>
                      <a:pt x="10667" y="21600"/>
                    </a:lnTo>
                    <a:lnTo>
                      <a:pt x="10933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8B58D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F54A9A4D-98C2-4D76-9F94-67F09A89D4D1}"/>
                  </a:ext>
                </a:extLst>
              </p:cNvPr>
              <p:cNvSpPr/>
              <p:nvPr/>
            </p:nvSpPr>
            <p:spPr>
              <a:xfrm>
                <a:off x="6003603" y="2291021"/>
                <a:ext cx="1550588" cy="27647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525" y="0"/>
                    </a:moveTo>
                    <a:cubicBezTo>
                      <a:pt x="15283" y="0"/>
                      <a:pt x="13449" y="1029"/>
                      <a:pt x="13449" y="2286"/>
                    </a:cubicBezTo>
                    <a:lnTo>
                      <a:pt x="13449" y="5867"/>
                    </a:lnTo>
                    <a:cubicBezTo>
                      <a:pt x="13313" y="5867"/>
                      <a:pt x="13177" y="5867"/>
                      <a:pt x="13042" y="5867"/>
                    </a:cubicBezTo>
                    <a:cubicBezTo>
                      <a:pt x="12226" y="5867"/>
                      <a:pt x="11479" y="6019"/>
                      <a:pt x="10800" y="6248"/>
                    </a:cubicBezTo>
                    <a:cubicBezTo>
                      <a:pt x="10121" y="6019"/>
                      <a:pt x="9374" y="5867"/>
                      <a:pt x="8558" y="5867"/>
                    </a:cubicBezTo>
                    <a:cubicBezTo>
                      <a:pt x="7743" y="5867"/>
                      <a:pt x="6996" y="6019"/>
                      <a:pt x="6317" y="6248"/>
                    </a:cubicBezTo>
                    <a:cubicBezTo>
                      <a:pt x="5638" y="6019"/>
                      <a:pt x="4891" y="5867"/>
                      <a:pt x="4075" y="5867"/>
                    </a:cubicBezTo>
                    <a:cubicBezTo>
                      <a:pt x="1834" y="5867"/>
                      <a:pt x="0" y="6895"/>
                      <a:pt x="0" y="8152"/>
                    </a:cubicBezTo>
                    <a:lnTo>
                      <a:pt x="0" y="14171"/>
                    </a:lnTo>
                    <a:cubicBezTo>
                      <a:pt x="0" y="15238"/>
                      <a:pt x="1155" y="16419"/>
                      <a:pt x="2106" y="17257"/>
                    </a:cubicBezTo>
                    <a:cubicBezTo>
                      <a:pt x="2174" y="17333"/>
                      <a:pt x="2242" y="17410"/>
                      <a:pt x="2242" y="17486"/>
                    </a:cubicBezTo>
                    <a:lnTo>
                      <a:pt x="2242" y="20571"/>
                    </a:lnTo>
                    <a:cubicBezTo>
                      <a:pt x="2242" y="21143"/>
                      <a:pt x="3057" y="21600"/>
                      <a:pt x="4075" y="21600"/>
                    </a:cubicBezTo>
                    <a:lnTo>
                      <a:pt x="17525" y="21600"/>
                    </a:lnTo>
                    <a:cubicBezTo>
                      <a:pt x="18543" y="21600"/>
                      <a:pt x="19358" y="21143"/>
                      <a:pt x="19358" y="20571"/>
                    </a:cubicBezTo>
                    <a:lnTo>
                      <a:pt x="19358" y="17371"/>
                    </a:lnTo>
                    <a:cubicBezTo>
                      <a:pt x="19494" y="17257"/>
                      <a:pt x="19562" y="17181"/>
                      <a:pt x="19698" y="17067"/>
                    </a:cubicBezTo>
                    <a:cubicBezTo>
                      <a:pt x="20241" y="16533"/>
                      <a:pt x="20649" y="15924"/>
                      <a:pt x="20921" y="15238"/>
                    </a:cubicBezTo>
                    <a:cubicBezTo>
                      <a:pt x="21396" y="14438"/>
                      <a:pt x="21600" y="13562"/>
                      <a:pt x="21600" y="12648"/>
                    </a:cubicBezTo>
                    <a:lnTo>
                      <a:pt x="21600" y="2324"/>
                    </a:lnTo>
                    <a:cubicBezTo>
                      <a:pt x="21600" y="1029"/>
                      <a:pt x="19766" y="0"/>
                      <a:pt x="1752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FC6568CD-7546-41A5-ACF6-C1235F71448B}"/>
                  </a:ext>
                </a:extLst>
              </p:cNvPr>
              <p:cNvSpPr/>
              <p:nvPr/>
            </p:nvSpPr>
            <p:spPr>
              <a:xfrm>
                <a:off x="6101121" y="2388539"/>
                <a:ext cx="1365301" cy="2584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37" y="0"/>
                    </a:moveTo>
                    <a:cubicBezTo>
                      <a:pt x="16663" y="0"/>
                      <a:pt x="15274" y="734"/>
                      <a:pt x="15274" y="1671"/>
                    </a:cubicBezTo>
                    <a:lnTo>
                      <a:pt x="15274" y="6602"/>
                    </a:lnTo>
                    <a:cubicBezTo>
                      <a:pt x="14734" y="6398"/>
                      <a:pt x="14040" y="6276"/>
                      <a:pt x="13346" y="6276"/>
                    </a:cubicBezTo>
                    <a:cubicBezTo>
                      <a:pt x="12266" y="6276"/>
                      <a:pt x="11340" y="6562"/>
                      <a:pt x="10800" y="6969"/>
                    </a:cubicBezTo>
                    <a:cubicBezTo>
                      <a:pt x="10260" y="6562"/>
                      <a:pt x="9334" y="6276"/>
                      <a:pt x="8254" y="6276"/>
                    </a:cubicBezTo>
                    <a:cubicBezTo>
                      <a:pt x="7174" y="6276"/>
                      <a:pt x="6249" y="6562"/>
                      <a:pt x="5709" y="6969"/>
                    </a:cubicBezTo>
                    <a:cubicBezTo>
                      <a:pt x="5169" y="6562"/>
                      <a:pt x="4243" y="6276"/>
                      <a:pt x="3163" y="6276"/>
                    </a:cubicBezTo>
                    <a:cubicBezTo>
                      <a:pt x="1389" y="6276"/>
                      <a:pt x="0" y="7010"/>
                      <a:pt x="0" y="7947"/>
                    </a:cubicBezTo>
                    <a:lnTo>
                      <a:pt x="0" y="9455"/>
                    </a:lnTo>
                    <a:lnTo>
                      <a:pt x="0" y="11411"/>
                    </a:lnTo>
                    <a:lnTo>
                      <a:pt x="0" y="14427"/>
                    </a:lnTo>
                    <a:cubicBezTo>
                      <a:pt x="0" y="15405"/>
                      <a:pt x="1389" y="16628"/>
                      <a:pt x="2160" y="17280"/>
                    </a:cubicBezTo>
                    <a:cubicBezTo>
                      <a:pt x="2391" y="17484"/>
                      <a:pt x="2546" y="17728"/>
                      <a:pt x="2546" y="17973"/>
                    </a:cubicBezTo>
                    <a:lnTo>
                      <a:pt x="2546" y="21274"/>
                    </a:lnTo>
                    <a:cubicBezTo>
                      <a:pt x="2546" y="21437"/>
                      <a:pt x="2854" y="21600"/>
                      <a:pt x="3163" y="21600"/>
                    </a:cubicBezTo>
                    <a:lnTo>
                      <a:pt x="18437" y="21600"/>
                    </a:lnTo>
                    <a:cubicBezTo>
                      <a:pt x="18746" y="21600"/>
                      <a:pt x="19054" y="21437"/>
                      <a:pt x="19054" y="21274"/>
                    </a:cubicBezTo>
                    <a:lnTo>
                      <a:pt x="19054" y="17606"/>
                    </a:lnTo>
                    <a:cubicBezTo>
                      <a:pt x="19286" y="17484"/>
                      <a:pt x="19440" y="17321"/>
                      <a:pt x="19594" y="17158"/>
                    </a:cubicBezTo>
                    <a:cubicBezTo>
                      <a:pt x="20211" y="16587"/>
                      <a:pt x="20597" y="15976"/>
                      <a:pt x="20829" y="15365"/>
                    </a:cubicBezTo>
                    <a:cubicBezTo>
                      <a:pt x="21291" y="14672"/>
                      <a:pt x="21600" y="13816"/>
                      <a:pt x="21600" y="12797"/>
                    </a:cubicBezTo>
                    <a:lnTo>
                      <a:pt x="21600" y="1752"/>
                    </a:lnTo>
                    <a:cubicBezTo>
                      <a:pt x="21600" y="734"/>
                      <a:pt x="20211" y="0"/>
                      <a:pt x="18437" y="0"/>
                    </a:cubicBezTo>
                    <a:close/>
                    <a:moveTo>
                      <a:pt x="17820" y="20866"/>
                    </a:moveTo>
                    <a:lnTo>
                      <a:pt x="3780" y="20866"/>
                    </a:lnTo>
                    <a:lnTo>
                      <a:pt x="3780" y="17891"/>
                    </a:lnTo>
                    <a:cubicBezTo>
                      <a:pt x="3780" y="17525"/>
                      <a:pt x="3549" y="17158"/>
                      <a:pt x="3163" y="16832"/>
                    </a:cubicBezTo>
                    <a:cubicBezTo>
                      <a:pt x="1929" y="15854"/>
                      <a:pt x="1234" y="14916"/>
                      <a:pt x="1234" y="14346"/>
                    </a:cubicBezTo>
                    <a:lnTo>
                      <a:pt x="1234" y="12675"/>
                    </a:lnTo>
                    <a:cubicBezTo>
                      <a:pt x="1774" y="12878"/>
                      <a:pt x="2469" y="13001"/>
                      <a:pt x="3163" y="13001"/>
                    </a:cubicBezTo>
                    <a:cubicBezTo>
                      <a:pt x="4243" y="13001"/>
                      <a:pt x="5169" y="12715"/>
                      <a:pt x="5709" y="12308"/>
                    </a:cubicBezTo>
                    <a:cubicBezTo>
                      <a:pt x="6326" y="12715"/>
                      <a:pt x="7174" y="13001"/>
                      <a:pt x="8254" y="13001"/>
                    </a:cubicBezTo>
                    <a:cubicBezTo>
                      <a:pt x="9566" y="13001"/>
                      <a:pt x="10646" y="12593"/>
                      <a:pt x="11109" y="12023"/>
                    </a:cubicBezTo>
                    <a:cubicBezTo>
                      <a:pt x="11340" y="12063"/>
                      <a:pt x="11571" y="12145"/>
                      <a:pt x="11803" y="12186"/>
                    </a:cubicBezTo>
                    <a:lnTo>
                      <a:pt x="14271" y="12593"/>
                    </a:lnTo>
                    <a:cubicBezTo>
                      <a:pt x="14349" y="12797"/>
                      <a:pt x="14503" y="13041"/>
                      <a:pt x="14734" y="13327"/>
                    </a:cubicBezTo>
                    <a:cubicBezTo>
                      <a:pt x="14117" y="13368"/>
                      <a:pt x="13346" y="13490"/>
                      <a:pt x="12729" y="13694"/>
                    </a:cubicBezTo>
                    <a:cubicBezTo>
                      <a:pt x="12420" y="13775"/>
                      <a:pt x="12343" y="14020"/>
                      <a:pt x="12497" y="14183"/>
                    </a:cubicBezTo>
                    <a:cubicBezTo>
                      <a:pt x="12651" y="14305"/>
                      <a:pt x="12960" y="14386"/>
                      <a:pt x="13191" y="14346"/>
                    </a:cubicBezTo>
                    <a:cubicBezTo>
                      <a:pt x="13269" y="14346"/>
                      <a:pt x="13346" y="14305"/>
                      <a:pt x="13423" y="14305"/>
                    </a:cubicBezTo>
                    <a:cubicBezTo>
                      <a:pt x="14349" y="13979"/>
                      <a:pt x="15737" y="13979"/>
                      <a:pt x="15814" y="13979"/>
                    </a:cubicBezTo>
                    <a:cubicBezTo>
                      <a:pt x="16046" y="13979"/>
                      <a:pt x="16277" y="13897"/>
                      <a:pt x="16354" y="13775"/>
                    </a:cubicBezTo>
                    <a:cubicBezTo>
                      <a:pt x="16431" y="13653"/>
                      <a:pt x="16431" y="13531"/>
                      <a:pt x="16277" y="13408"/>
                    </a:cubicBezTo>
                    <a:cubicBezTo>
                      <a:pt x="16046" y="13205"/>
                      <a:pt x="15660" y="12634"/>
                      <a:pt x="15506" y="12267"/>
                    </a:cubicBezTo>
                    <a:cubicBezTo>
                      <a:pt x="15429" y="12145"/>
                      <a:pt x="15274" y="12063"/>
                      <a:pt x="15043" y="12023"/>
                    </a:cubicBezTo>
                    <a:lnTo>
                      <a:pt x="13963" y="11860"/>
                    </a:lnTo>
                    <a:lnTo>
                      <a:pt x="12266" y="11574"/>
                    </a:lnTo>
                    <a:cubicBezTo>
                      <a:pt x="12034" y="11534"/>
                      <a:pt x="11726" y="11452"/>
                      <a:pt x="11494" y="11371"/>
                    </a:cubicBezTo>
                    <a:cubicBezTo>
                      <a:pt x="11263" y="11289"/>
                      <a:pt x="11031" y="11208"/>
                      <a:pt x="10877" y="11085"/>
                    </a:cubicBezTo>
                    <a:cubicBezTo>
                      <a:pt x="10646" y="10963"/>
                      <a:pt x="10491" y="10841"/>
                      <a:pt x="10414" y="10678"/>
                    </a:cubicBezTo>
                    <a:cubicBezTo>
                      <a:pt x="10337" y="10637"/>
                      <a:pt x="10337" y="10555"/>
                      <a:pt x="10260" y="10515"/>
                    </a:cubicBezTo>
                    <a:cubicBezTo>
                      <a:pt x="10183" y="10392"/>
                      <a:pt x="10183" y="10229"/>
                      <a:pt x="10183" y="10107"/>
                    </a:cubicBezTo>
                    <a:cubicBezTo>
                      <a:pt x="10183" y="10107"/>
                      <a:pt x="10183" y="10066"/>
                      <a:pt x="10183" y="10066"/>
                    </a:cubicBezTo>
                    <a:cubicBezTo>
                      <a:pt x="10183" y="10026"/>
                      <a:pt x="10183" y="9985"/>
                      <a:pt x="10260" y="9944"/>
                    </a:cubicBezTo>
                    <a:cubicBezTo>
                      <a:pt x="10260" y="9903"/>
                      <a:pt x="10337" y="9863"/>
                      <a:pt x="10414" y="9863"/>
                    </a:cubicBezTo>
                    <a:cubicBezTo>
                      <a:pt x="10569" y="9863"/>
                      <a:pt x="10723" y="9863"/>
                      <a:pt x="10877" y="9863"/>
                    </a:cubicBezTo>
                    <a:cubicBezTo>
                      <a:pt x="11109" y="9863"/>
                      <a:pt x="11263" y="9863"/>
                      <a:pt x="11494" y="9863"/>
                    </a:cubicBezTo>
                    <a:cubicBezTo>
                      <a:pt x="12574" y="9903"/>
                      <a:pt x="14040" y="9985"/>
                      <a:pt x="15351" y="10066"/>
                    </a:cubicBezTo>
                    <a:cubicBezTo>
                      <a:pt x="15583" y="10066"/>
                      <a:pt x="15737" y="10107"/>
                      <a:pt x="15969" y="10107"/>
                    </a:cubicBezTo>
                    <a:cubicBezTo>
                      <a:pt x="16123" y="10107"/>
                      <a:pt x="16200" y="10148"/>
                      <a:pt x="16354" y="10148"/>
                    </a:cubicBezTo>
                    <a:cubicBezTo>
                      <a:pt x="16431" y="10148"/>
                      <a:pt x="16509" y="10189"/>
                      <a:pt x="16586" y="10189"/>
                    </a:cubicBezTo>
                    <a:cubicBezTo>
                      <a:pt x="17126" y="10270"/>
                      <a:pt x="17666" y="10352"/>
                      <a:pt x="17974" y="10433"/>
                    </a:cubicBezTo>
                    <a:cubicBezTo>
                      <a:pt x="19363" y="10759"/>
                      <a:pt x="19903" y="12349"/>
                      <a:pt x="19980" y="13164"/>
                    </a:cubicBezTo>
                    <a:cubicBezTo>
                      <a:pt x="20057" y="13653"/>
                      <a:pt x="19980" y="14549"/>
                      <a:pt x="19517" y="15446"/>
                    </a:cubicBezTo>
                    <a:cubicBezTo>
                      <a:pt x="19286" y="15894"/>
                      <a:pt x="18977" y="16383"/>
                      <a:pt x="18514" y="16791"/>
                    </a:cubicBezTo>
                    <a:cubicBezTo>
                      <a:pt x="18283" y="16995"/>
                      <a:pt x="18129" y="17158"/>
                      <a:pt x="17897" y="17280"/>
                    </a:cubicBezTo>
                    <a:cubicBezTo>
                      <a:pt x="16586" y="18136"/>
                      <a:pt x="15043" y="18340"/>
                      <a:pt x="14889" y="18340"/>
                    </a:cubicBezTo>
                    <a:cubicBezTo>
                      <a:pt x="14889" y="18340"/>
                      <a:pt x="14889" y="18340"/>
                      <a:pt x="14889" y="18340"/>
                    </a:cubicBezTo>
                    <a:cubicBezTo>
                      <a:pt x="14580" y="18380"/>
                      <a:pt x="14349" y="18543"/>
                      <a:pt x="14426" y="18747"/>
                    </a:cubicBezTo>
                    <a:cubicBezTo>
                      <a:pt x="14503" y="18910"/>
                      <a:pt x="14734" y="19032"/>
                      <a:pt x="15043" y="19032"/>
                    </a:cubicBezTo>
                    <a:cubicBezTo>
                      <a:pt x="15120" y="19032"/>
                      <a:pt x="15120" y="19032"/>
                      <a:pt x="15197" y="19032"/>
                    </a:cubicBezTo>
                    <a:cubicBezTo>
                      <a:pt x="15274" y="19032"/>
                      <a:pt x="16509" y="18869"/>
                      <a:pt x="17897" y="18299"/>
                    </a:cubicBezTo>
                    <a:lnTo>
                      <a:pt x="17897" y="20866"/>
                    </a:lnTo>
                    <a:close/>
                    <a:moveTo>
                      <a:pt x="1234" y="9088"/>
                    </a:moveTo>
                    <a:lnTo>
                      <a:pt x="1234" y="7906"/>
                    </a:lnTo>
                    <a:cubicBezTo>
                      <a:pt x="1234" y="7336"/>
                      <a:pt x="2083" y="6888"/>
                      <a:pt x="3163" y="6888"/>
                    </a:cubicBezTo>
                    <a:cubicBezTo>
                      <a:pt x="4243" y="6888"/>
                      <a:pt x="5091" y="7336"/>
                      <a:pt x="5091" y="7906"/>
                    </a:cubicBezTo>
                    <a:lnTo>
                      <a:pt x="5091" y="9211"/>
                    </a:lnTo>
                    <a:lnTo>
                      <a:pt x="5091" y="9537"/>
                    </a:lnTo>
                    <a:lnTo>
                      <a:pt x="5091" y="9863"/>
                    </a:lnTo>
                    <a:lnTo>
                      <a:pt x="5091" y="11330"/>
                    </a:lnTo>
                    <a:cubicBezTo>
                      <a:pt x="5091" y="11900"/>
                      <a:pt x="4243" y="12349"/>
                      <a:pt x="3163" y="12349"/>
                    </a:cubicBezTo>
                    <a:cubicBezTo>
                      <a:pt x="2083" y="12349"/>
                      <a:pt x="1234" y="11900"/>
                      <a:pt x="1234" y="11330"/>
                    </a:cubicBezTo>
                    <a:lnTo>
                      <a:pt x="1234" y="9740"/>
                    </a:lnTo>
                    <a:lnTo>
                      <a:pt x="1234" y="9414"/>
                    </a:lnTo>
                    <a:lnTo>
                      <a:pt x="1234" y="9088"/>
                    </a:lnTo>
                    <a:close/>
                    <a:moveTo>
                      <a:pt x="6326" y="7906"/>
                    </a:moveTo>
                    <a:cubicBezTo>
                      <a:pt x="6326" y="7336"/>
                      <a:pt x="7174" y="6888"/>
                      <a:pt x="8254" y="6888"/>
                    </a:cubicBezTo>
                    <a:cubicBezTo>
                      <a:pt x="9334" y="6888"/>
                      <a:pt x="10183" y="7336"/>
                      <a:pt x="10183" y="7906"/>
                    </a:cubicBezTo>
                    <a:lnTo>
                      <a:pt x="10183" y="9048"/>
                    </a:lnTo>
                    <a:cubicBezTo>
                      <a:pt x="9797" y="9048"/>
                      <a:pt x="9489" y="9170"/>
                      <a:pt x="9257" y="9292"/>
                    </a:cubicBezTo>
                    <a:cubicBezTo>
                      <a:pt x="9103" y="9374"/>
                      <a:pt x="9026" y="9496"/>
                      <a:pt x="8949" y="9618"/>
                    </a:cubicBezTo>
                    <a:cubicBezTo>
                      <a:pt x="8871" y="9700"/>
                      <a:pt x="8871" y="9740"/>
                      <a:pt x="8871" y="9822"/>
                    </a:cubicBezTo>
                    <a:cubicBezTo>
                      <a:pt x="8871" y="9863"/>
                      <a:pt x="8871" y="9903"/>
                      <a:pt x="8871" y="9944"/>
                    </a:cubicBezTo>
                    <a:cubicBezTo>
                      <a:pt x="8794" y="10433"/>
                      <a:pt x="9257" y="11126"/>
                      <a:pt x="10183" y="11615"/>
                    </a:cubicBezTo>
                    <a:cubicBezTo>
                      <a:pt x="9951" y="12023"/>
                      <a:pt x="9180" y="12349"/>
                      <a:pt x="8331" y="12349"/>
                    </a:cubicBezTo>
                    <a:cubicBezTo>
                      <a:pt x="7251" y="12349"/>
                      <a:pt x="6403" y="11900"/>
                      <a:pt x="6403" y="11330"/>
                    </a:cubicBezTo>
                    <a:lnTo>
                      <a:pt x="6403" y="9863"/>
                    </a:lnTo>
                    <a:lnTo>
                      <a:pt x="6403" y="9537"/>
                    </a:lnTo>
                    <a:lnTo>
                      <a:pt x="6403" y="9211"/>
                    </a:lnTo>
                    <a:lnTo>
                      <a:pt x="6403" y="7906"/>
                    </a:lnTo>
                    <a:close/>
                    <a:moveTo>
                      <a:pt x="11417" y="7906"/>
                    </a:moveTo>
                    <a:cubicBezTo>
                      <a:pt x="11417" y="7336"/>
                      <a:pt x="12266" y="6888"/>
                      <a:pt x="13346" y="6888"/>
                    </a:cubicBezTo>
                    <a:cubicBezTo>
                      <a:pt x="14426" y="6888"/>
                      <a:pt x="15274" y="7336"/>
                      <a:pt x="15274" y="7906"/>
                    </a:cubicBezTo>
                    <a:lnTo>
                      <a:pt x="15274" y="9292"/>
                    </a:lnTo>
                    <a:cubicBezTo>
                      <a:pt x="13886" y="9170"/>
                      <a:pt x="12497" y="9129"/>
                      <a:pt x="11417" y="9088"/>
                    </a:cubicBezTo>
                    <a:lnTo>
                      <a:pt x="11417" y="7906"/>
                    </a:lnTo>
                    <a:close/>
                    <a:moveTo>
                      <a:pt x="16509" y="7906"/>
                    </a:moveTo>
                    <a:lnTo>
                      <a:pt x="16509" y="1671"/>
                    </a:lnTo>
                    <a:cubicBezTo>
                      <a:pt x="16509" y="1100"/>
                      <a:pt x="17357" y="652"/>
                      <a:pt x="18437" y="652"/>
                    </a:cubicBezTo>
                    <a:cubicBezTo>
                      <a:pt x="19517" y="652"/>
                      <a:pt x="20366" y="1100"/>
                      <a:pt x="20366" y="1671"/>
                    </a:cubicBezTo>
                    <a:lnTo>
                      <a:pt x="20366" y="10922"/>
                    </a:lnTo>
                    <a:cubicBezTo>
                      <a:pt x="19980" y="10392"/>
                      <a:pt x="19363" y="9944"/>
                      <a:pt x="18514" y="9740"/>
                    </a:cubicBezTo>
                    <a:cubicBezTo>
                      <a:pt x="17974" y="9618"/>
                      <a:pt x="17280" y="9496"/>
                      <a:pt x="16509" y="9414"/>
                    </a:cubicBezTo>
                    <a:lnTo>
                      <a:pt x="16509" y="7906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4047A4A7-120F-4074-A48F-4963C574174F}"/>
                  </a:ext>
                </a:extLst>
              </p:cNvPr>
              <p:cNvSpPr/>
              <p:nvPr/>
            </p:nvSpPr>
            <p:spPr>
              <a:xfrm>
                <a:off x="6442449" y="4290203"/>
                <a:ext cx="548557" cy="457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30" h="21316" extrusionOk="0">
                    <a:moveTo>
                      <a:pt x="20426" y="853"/>
                    </a:moveTo>
                    <a:cubicBezTo>
                      <a:pt x="19487" y="-284"/>
                      <a:pt x="18172" y="-284"/>
                      <a:pt x="17233" y="853"/>
                    </a:cubicBezTo>
                    <a:lnTo>
                      <a:pt x="6715" y="13585"/>
                    </a:lnTo>
                    <a:lnTo>
                      <a:pt x="3897" y="10175"/>
                    </a:lnTo>
                    <a:cubicBezTo>
                      <a:pt x="2958" y="9038"/>
                      <a:pt x="1643" y="9038"/>
                      <a:pt x="704" y="10175"/>
                    </a:cubicBezTo>
                    <a:cubicBezTo>
                      <a:pt x="-235" y="11312"/>
                      <a:pt x="-235" y="12903"/>
                      <a:pt x="704" y="14040"/>
                    </a:cubicBezTo>
                    <a:lnTo>
                      <a:pt x="3522" y="17451"/>
                    </a:lnTo>
                    <a:lnTo>
                      <a:pt x="3522" y="17451"/>
                    </a:lnTo>
                    <a:lnTo>
                      <a:pt x="6715" y="21316"/>
                    </a:lnTo>
                    <a:lnTo>
                      <a:pt x="6715" y="21316"/>
                    </a:lnTo>
                    <a:lnTo>
                      <a:pt x="6715" y="21316"/>
                    </a:lnTo>
                    <a:lnTo>
                      <a:pt x="9908" y="17451"/>
                    </a:lnTo>
                    <a:lnTo>
                      <a:pt x="9908" y="17451"/>
                    </a:lnTo>
                    <a:lnTo>
                      <a:pt x="20426" y="4718"/>
                    </a:lnTo>
                    <a:cubicBezTo>
                      <a:pt x="21365" y="3809"/>
                      <a:pt x="21365" y="1990"/>
                      <a:pt x="20426" y="853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62055E5-9859-4F73-9BF9-9858FACF6300}"/>
              </a:ext>
            </a:extLst>
          </p:cNvPr>
          <p:cNvGrpSpPr/>
          <p:nvPr/>
        </p:nvGrpSpPr>
        <p:grpSpPr>
          <a:xfrm>
            <a:off x="463732" y="1327772"/>
            <a:ext cx="2926080" cy="4813773"/>
            <a:chOff x="340731" y="1327772"/>
            <a:chExt cx="2926080" cy="4813773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6E75A17-8CC8-400B-8FB7-755B16467D77}"/>
                </a:ext>
              </a:extLst>
            </p:cNvPr>
            <p:cNvGrpSpPr/>
            <p:nvPr/>
          </p:nvGrpSpPr>
          <p:grpSpPr>
            <a:xfrm>
              <a:off x="340731" y="1327772"/>
              <a:ext cx="2926080" cy="1597929"/>
              <a:chOff x="332936" y="2566211"/>
              <a:chExt cx="2926080" cy="15979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1E011A5-0C32-4ECC-8B18-958F6F26C750}"/>
                  </a:ext>
                </a:extLst>
              </p:cNvPr>
              <p:cNvSpPr txBox="1"/>
              <p:nvPr/>
            </p:nvSpPr>
            <p:spPr>
              <a:xfrm>
                <a:off x="332936" y="2566211"/>
                <a:ext cx="2926080" cy="52322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sz="28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1D9919D-FA7F-46D4-B630-C9AF674426FE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07721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>
                  <a:spcAft>
                    <a:spcPts val="1200"/>
                  </a:spcAft>
                </a:pPr>
                <a:r>
                  <a:rPr lang="en-US" sz="16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consectetur adipiscing elit, sed do eiusmod tempor incididunt ut labore et dolore magna aliqua.</a:t>
                </a: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4DCE087-65F5-42E4-BC96-CDEF5209305A}"/>
                </a:ext>
              </a:extLst>
            </p:cNvPr>
            <p:cNvSpPr txBox="1"/>
            <p:nvPr/>
          </p:nvSpPr>
          <p:spPr>
            <a:xfrm>
              <a:off x="340731" y="3371556"/>
              <a:ext cx="2926080" cy="276998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285750" indent="-285750" algn="just">
                <a:spcAft>
                  <a:spcPts val="1200"/>
                </a:spcAft>
                <a:buClr>
                  <a:schemeClr val="accent5"/>
                </a:buClr>
                <a:buFont typeface="Wingdings" panose="05000000000000000000" pitchFamily="2" charset="2"/>
                <a:buChar char=""/>
              </a:pPr>
              <a:r>
                <a:rPr lang="en-US" sz="16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</a:t>
              </a:r>
            </a:p>
            <a:p>
              <a:pPr marL="285750" indent="-285750" algn="just">
                <a:spcAft>
                  <a:spcPts val="1200"/>
                </a:spcAft>
                <a:buClr>
                  <a:schemeClr val="accent5"/>
                </a:buClr>
                <a:buFont typeface="Wingdings" panose="05000000000000000000" pitchFamily="2" charset="2"/>
                <a:buChar char=""/>
              </a:pPr>
              <a:r>
                <a:rPr lang="en-US" sz="1600" noProof="1">
                  <a:solidFill>
                    <a:schemeClr val="bg1">
                      <a:lumMod val="75000"/>
                    </a:schemeClr>
                  </a:solidFill>
                </a:rPr>
                <a:t>sed do eiusmod tempor incididunt ut labore et dolore magna aliqua.</a:t>
              </a:r>
            </a:p>
            <a:p>
              <a:pPr marL="285750" indent="-285750" algn="just">
                <a:spcAft>
                  <a:spcPts val="1200"/>
                </a:spcAft>
                <a:buClr>
                  <a:schemeClr val="accent5"/>
                </a:buClr>
                <a:buFont typeface="Wingdings" panose="05000000000000000000" pitchFamily="2" charset="2"/>
                <a:buChar char=""/>
              </a:pPr>
              <a:r>
                <a:rPr lang="en-US" sz="1600" noProof="1">
                  <a:solidFill>
                    <a:schemeClr val="bg1">
                      <a:lumMod val="75000"/>
                    </a:schemeClr>
                  </a:solidFill>
                </a:rPr>
                <a:t>Ut enim ad minim veniam, quis nostrud exercitation ullamco </a:t>
              </a:r>
            </a:p>
            <a:p>
              <a:pPr marL="285750" indent="-285750" algn="just">
                <a:spcAft>
                  <a:spcPts val="1200"/>
                </a:spcAft>
                <a:buClr>
                  <a:schemeClr val="accent5"/>
                </a:buClr>
                <a:buFont typeface="Wingdings" panose="05000000000000000000" pitchFamily="2" charset="2"/>
                <a:buChar char=""/>
              </a:pPr>
              <a:r>
                <a:rPr lang="en-US" sz="1600" noProof="1">
                  <a:solidFill>
                    <a:schemeClr val="bg1">
                      <a:lumMod val="75000"/>
                    </a:schemeClr>
                  </a:solidFill>
                </a:rPr>
                <a:t>Laboris nisi ut aliquip ex ea commodo consequat.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FBA7A0E-F5A9-4308-B670-06B5E14D8504}"/>
              </a:ext>
            </a:extLst>
          </p:cNvPr>
          <p:cNvGrpSpPr/>
          <p:nvPr/>
        </p:nvGrpSpPr>
        <p:grpSpPr>
          <a:xfrm>
            <a:off x="8802189" y="1327772"/>
            <a:ext cx="2926080" cy="4813773"/>
            <a:chOff x="340731" y="1327772"/>
            <a:chExt cx="2926080" cy="4813773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8B076E0-EA46-4DB6-BF79-1E6070360B50}"/>
                </a:ext>
              </a:extLst>
            </p:cNvPr>
            <p:cNvGrpSpPr/>
            <p:nvPr/>
          </p:nvGrpSpPr>
          <p:grpSpPr>
            <a:xfrm>
              <a:off x="340731" y="1327772"/>
              <a:ext cx="2926080" cy="1597929"/>
              <a:chOff x="332936" y="2566211"/>
              <a:chExt cx="2926080" cy="1597929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14BF841-0727-49B9-B172-A4DF1F81A35D}"/>
                  </a:ext>
                </a:extLst>
              </p:cNvPr>
              <p:cNvSpPr txBox="1"/>
              <p:nvPr/>
            </p:nvSpPr>
            <p:spPr>
              <a:xfrm>
                <a:off x="332936" y="2566211"/>
                <a:ext cx="2926080" cy="52322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8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281F9B5-ABA5-475D-94E5-558B4A73BC90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07721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>
                  <a:spcAft>
                    <a:spcPts val="1200"/>
                  </a:spcAft>
                </a:pPr>
                <a:r>
                  <a:rPr lang="en-US" sz="16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consectetur adipiscing elit, sed do eiusmod tempor incididunt ut labore et dolore magna aliqua.</a:t>
                </a: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ECDD1EE-0D43-4A3F-A477-17EA7F88920F}"/>
                </a:ext>
              </a:extLst>
            </p:cNvPr>
            <p:cNvSpPr txBox="1"/>
            <p:nvPr/>
          </p:nvSpPr>
          <p:spPr>
            <a:xfrm>
              <a:off x="340731" y="3371556"/>
              <a:ext cx="2926080" cy="276998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285750" indent="-285750" algn="just">
                <a:spcAft>
                  <a:spcPts val="1200"/>
                </a:spcAft>
                <a:buClr>
                  <a:schemeClr val="accent6">
                    <a:lumMod val="75000"/>
                  </a:schemeClr>
                </a:buClr>
                <a:buFont typeface="Wingdings" panose="05000000000000000000" pitchFamily="2" charset="2"/>
                <a:buChar char=""/>
              </a:pPr>
              <a:r>
                <a:rPr lang="en-US" sz="16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</a:t>
              </a:r>
            </a:p>
            <a:p>
              <a:pPr marL="285750" indent="-285750" algn="just">
                <a:spcAft>
                  <a:spcPts val="1200"/>
                </a:spcAft>
                <a:buClr>
                  <a:schemeClr val="accent6">
                    <a:lumMod val="75000"/>
                  </a:schemeClr>
                </a:buClr>
                <a:buFont typeface="Wingdings" panose="05000000000000000000" pitchFamily="2" charset="2"/>
                <a:buChar char=""/>
              </a:pPr>
              <a:r>
                <a:rPr lang="en-US" sz="1600" noProof="1">
                  <a:solidFill>
                    <a:schemeClr val="bg1">
                      <a:lumMod val="75000"/>
                    </a:schemeClr>
                  </a:solidFill>
                </a:rPr>
                <a:t>sed do eiusmod tempor incididunt ut labore et dolore magna aliqua.</a:t>
              </a:r>
            </a:p>
            <a:p>
              <a:pPr marL="285750" indent="-285750" algn="just">
                <a:spcAft>
                  <a:spcPts val="1200"/>
                </a:spcAft>
                <a:buClr>
                  <a:schemeClr val="accent6">
                    <a:lumMod val="75000"/>
                  </a:schemeClr>
                </a:buClr>
                <a:buFont typeface="Wingdings" panose="05000000000000000000" pitchFamily="2" charset="2"/>
                <a:buChar char=""/>
              </a:pPr>
              <a:r>
                <a:rPr lang="en-US" sz="1600" noProof="1">
                  <a:solidFill>
                    <a:schemeClr val="bg1">
                      <a:lumMod val="75000"/>
                    </a:schemeClr>
                  </a:solidFill>
                </a:rPr>
                <a:t>Ut enim ad minim veniam, quis nostrud exercitation ullamco </a:t>
              </a:r>
            </a:p>
            <a:p>
              <a:pPr marL="285750" indent="-285750" algn="just">
                <a:spcAft>
                  <a:spcPts val="1200"/>
                </a:spcAft>
                <a:buClr>
                  <a:schemeClr val="accent6">
                    <a:lumMod val="75000"/>
                  </a:schemeClr>
                </a:buClr>
                <a:buFont typeface="Wingdings" panose="05000000000000000000" pitchFamily="2" charset="2"/>
                <a:buChar char=""/>
              </a:pPr>
              <a:r>
                <a:rPr lang="en-US" sz="1600" noProof="1">
                  <a:solidFill>
                    <a:schemeClr val="bg1">
                      <a:lumMod val="75000"/>
                    </a:schemeClr>
                  </a:solidFill>
                </a:rPr>
                <a:t>Laboris nisi ut aliquip ex ea commodo consequat.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2095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317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Wingdings</vt:lpstr>
      <vt:lpstr>Template PresentationGo</vt:lpstr>
      <vt:lpstr>Template PresentationGo Dark</vt:lpstr>
      <vt:lpstr>Custom Design</vt:lpstr>
      <vt:lpstr>Up and Down Foam Hands – Slide Template</vt:lpstr>
      <vt:lpstr>Up and Down Foam Hands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and Down Foam Hands</dc:title>
  <dc:creator>PresentationGO.com</dc:creator>
  <dc:description>© Copyright PresentationGO.com</dc:description>
  <dcterms:created xsi:type="dcterms:W3CDTF">2014-11-26T05:14:11Z</dcterms:created>
  <dcterms:modified xsi:type="dcterms:W3CDTF">2020-03-31T01:14:29Z</dcterms:modified>
  <cp:category>Graphics &amp; Metaphors</cp:category>
</cp:coreProperties>
</file>