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8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Line Milestones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47FB1EF-578E-F5A8-E414-E5688E33AE4F}"/>
              </a:ext>
            </a:extLst>
          </p:cNvPr>
          <p:cNvSpPr/>
          <p:nvPr/>
        </p:nvSpPr>
        <p:spPr>
          <a:xfrm>
            <a:off x="628651" y="1852771"/>
            <a:ext cx="1819658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BBCE1A0-90E1-1EAF-6A1B-911D03580595}"/>
              </a:ext>
            </a:extLst>
          </p:cNvPr>
          <p:cNvSpPr/>
          <p:nvPr/>
        </p:nvSpPr>
        <p:spPr>
          <a:xfrm>
            <a:off x="686941" y="1919447"/>
            <a:ext cx="1703076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8968" y="21600"/>
                </a:moveTo>
                <a:lnTo>
                  <a:pt x="2644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42" y="0"/>
                  <a:pt x="10794" y="0"/>
                </a:cubicBezTo>
                <a:cubicBezTo>
                  <a:pt x="16746" y="0"/>
                  <a:pt x="21588" y="3421"/>
                  <a:pt x="21588" y="7627"/>
                </a:cubicBezTo>
                <a:lnTo>
                  <a:pt x="21588" y="19732"/>
                </a:lnTo>
                <a:cubicBezTo>
                  <a:pt x="21600" y="20755"/>
                  <a:pt x="20417" y="21600"/>
                  <a:pt x="18968" y="21600"/>
                </a:cubicBezTo>
                <a:close/>
                <a:moveTo>
                  <a:pt x="10806" y="256"/>
                </a:moveTo>
                <a:cubicBezTo>
                  <a:pt x="5047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1" y="21344"/>
                  <a:pt x="2656" y="21344"/>
                </a:cubicBezTo>
                <a:lnTo>
                  <a:pt x="18980" y="21344"/>
                </a:lnTo>
                <a:cubicBezTo>
                  <a:pt x="20236" y="21344"/>
                  <a:pt x="21262" y="20619"/>
                  <a:pt x="21262" y="19732"/>
                </a:cubicBezTo>
                <a:lnTo>
                  <a:pt x="21262" y="7627"/>
                </a:lnTo>
                <a:cubicBezTo>
                  <a:pt x="21238" y="3566"/>
                  <a:pt x="16565" y="256"/>
                  <a:pt x="10806" y="25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Megaphone1 with solid fill">
            <a:extLst>
              <a:ext uri="{FF2B5EF4-FFF2-40B4-BE49-F238E27FC236}">
                <a16:creationId xmlns:a16="http://schemas.microsoft.com/office/drawing/2014/main" id="{318320EF-841F-7DC9-0A10-D65EF4548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2958" y="2166380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555C91C-C8BC-DAAD-8C87-974508601A34}"/>
              </a:ext>
            </a:extLst>
          </p:cNvPr>
          <p:cNvSpPr txBox="1"/>
          <p:nvPr/>
        </p:nvSpPr>
        <p:spPr>
          <a:xfrm>
            <a:off x="1410848" y="2061228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6D0D22E-C11B-A020-A283-06B0E52713FE}"/>
              </a:ext>
            </a:extLst>
          </p:cNvPr>
          <p:cNvGrpSpPr/>
          <p:nvPr/>
        </p:nvGrpSpPr>
        <p:grpSpPr>
          <a:xfrm>
            <a:off x="824103" y="2968014"/>
            <a:ext cx="1428751" cy="1175363"/>
            <a:chOff x="332936" y="2658545"/>
            <a:chExt cx="2926080" cy="156714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DFDBDD9-2C3F-FBAB-328A-00CA5085F927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E18D0A-4961-F298-3E42-1BF5DC8511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8AC82FCC-CE3B-4B28-B4EE-8F0BE05B407A}"/>
              </a:ext>
            </a:extLst>
          </p:cNvPr>
          <p:cNvSpPr/>
          <p:nvPr/>
        </p:nvSpPr>
        <p:spPr>
          <a:xfrm>
            <a:off x="2650997" y="4319746"/>
            <a:ext cx="1819559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600" extrusionOk="0">
                <a:moveTo>
                  <a:pt x="20790" y="0"/>
                </a:moveTo>
                <a:lnTo>
                  <a:pt x="746" y="0"/>
                </a:lnTo>
                <a:cubicBezTo>
                  <a:pt x="318" y="0"/>
                  <a:pt x="-32" y="721"/>
                  <a:pt x="2" y="1601"/>
                </a:cubicBezTo>
                <a:cubicBezTo>
                  <a:pt x="408" y="12784"/>
                  <a:pt x="5078" y="21600"/>
                  <a:pt x="10774" y="21600"/>
                </a:cubicBezTo>
                <a:cubicBezTo>
                  <a:pt x="16470" y="21600"/>
                  <a:pt x="21139" y="12784"/>
                  <a:pt x="21545" y="1601"/>
                </a:cubicBezTo>
                <a:cubicBezTo>
                  <a:pt x="21568" y="722"/>
                  <a:pt x="21230" y="0"/>
                  <a:pt x="2079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4E0067D-7527-9BBE-864E-9B582031C5C6}"/>
              </a:ext>
            </a:extLst>
          </p:cNvPr>
          <p:cNvSpPr/>
          <p:nvPr/>
        </p:nvSpPr>
        <p:spPr>
          <a:xfrm>
            <a:off x="2708290" y="2748122"/>
            <a:ext cx="1704974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88" y="18179"/>
                  <a:pt x="16749" y="21600"/>
                  <a:pt x="10788" y="21600"/>
                </a:cubicBezTo>
                <a:close/>
                <a:moveTo>
                  <a:pt x="2643" y="264"/>
                </a:moveTo>
                <a:cubicBezTo>
                  <a:pt x="1388" y="264"/>
                  <a:pt x="362" y="990"/>
                  <a:pt x="362" y="1877"/>
                </a:cubicBezTo>
                <a:lnTo>
                  <a:pt x="362" y="13982"/>
                </a:lnTo>
                <a:cubicBezTo>
                  <a:pt x="362" y="18051"/>
                  <a:pt x="5044" y="21353"/>
                  <a:pt x="10788" y="21353"/>
                </a:cubicBezTo>
                <a:cubicBezTo>
                  <a:pt x="16532" y="21353"/>
                  <a:pt x="21214" y="18043"/>
                  <a:pt x="21214" y="13982"/>
                </a:cubicBezTo>
                <a:lnTo>
                  <a:pt x="21214" y="1877"/>
                </a:lnTo>
                <a:cubicBezTo>
                  <a:pt x="21214" y="990"/>
                  <a:pt x="20188" y="264"/>
                  <a:pt x="18933" y="264"/>
                </a:cubicBezTo>
                <a:lnTo>
                  <a:pt x="2643" y="26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Smart Phone with solid fill">
            <a:extLst>
              <a:ext uri="{FF2B5EF4-FFF2-40B4-BE49-F238E27FC236}">
                <a16:creationId xmlns:a16="http://schemas.microsoft.com/office/drawing/2014/main" id="{5F7F2016-19EC-50BD-4A64-8794273AF7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5305" y="436575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E042DB1-CD60-DD3D-A7D8-6A194E4A68EC}"/>
              </a:ext>
            </a:extLst>
          </p:cNvPr>
          <p:cNvSpPr txBox="1"/>
          <p:nvPr/>
        </p:nvSpPr>
        <p:spPr>
          <a:xfrm>
            <a:off x="3433096" y="4308205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3347C0-2777-B2B1-2D68-4A153C65CA64}"/>
              </a:ext>
            </a:extLst>
          </p:cNvPr>
          <p:cNvGrpSpPr/>
          <p:nvPr/>
        </p:nvGrpSpPr>
        <p:grpSpPr>
          <a:xfrm>
            <a:off x="2846401" y="2968014"/>
            <a:ext cx="1428751" cy="1175363"/>
            <a:chOff x="332936" y="2658545"/>
            <a:chExt cx="2926080" cy="156714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DAD0709-B507-D2AF-481B-F11D8D758A81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FFA2BC-E7D4-F460-0BC0-F464E3E1705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0E100519-A0F2-2A67-1EF0-8974F054D92B}"/>
              </a:ext>
            </a:extLst>
          </p:cNvPr>
          <p:cNvSpPr/>
          <p:nvPr/>
        </p:nvSpPr>
        <p:spPr>
          <a:xfrm>
            <a:off x="4673245" y="1852771"/>
            <a:ext cx="1819658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4DF5393-F803-250A-E0BB-6CAE9056D365}"/>
              </a:ext>
            </a:extLst>
          </p:cNvPr>
          <p:cNvSpPr/>
          <p:nvPr/>
        </p:nvSpPr>
        <p:spPr>
          <a:xfrm>
            <a:off x="4731525" y="1919447"/>
            <a:ext cx="1703097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18957" y="21600"/>
                </a:moveTo>
                <a:lnTo>
                  <a:pt x="2643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39" y="0"/>
                  <a:pt x="10788" y="0"/>
                </a:cubicBezTo>
                <a:cubicBezTo>
                  <a:pt x="16737" y="0"/>
                  <a:pt x="21576" y="3421"/>
                  <a:pt x="21576" y="7627"/>
                </a:cubicBezTo>
                <a:lnTo>
                  <a:pt x="21576" y="19732"/>
                </a:lnTo>
                <a:cubicBezTo>
                  <a:pt x="21600" y="20755"/>
                  <a:pt x="20417" y="21600"/>
                  <a:pt x="18957" y="21600"/>
                </a:cubicBezTo>
                <a:close/>
                <a:moveTo>
                  <a:pt x="10800" y="256"/>
                </a:moveTo>
                <a:cubicBezTo>
                  <a:pt x="5044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0" y="21344"/>
                  <a:pt x="2655" y="21344"/>
                </a:cubicBezTo>
                <a:lnTo>
                  <a:pt x="18957" y="21344"/>
                </a:lnTo>
                <a:cubicBezTo>
                  <a:pt x="20212" y="21344"/>
                  <a:pt x="21238" y="20619"/>
                  <a:pt x="21238" y="19732"/>
                </a:cubicBezTo>
                <a:lnTo>
                  <a:pt x="21238" y="7627"/>
                </a:lnTo>
                <a:cubicBezTo>
                  <a:pt x="21238" y="3566"/>
                  <a:pt x="16556" y="256"/>
                  <a:pt x="10800" y="25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Cycle with people with solid fill">
            <a:extLst>
              <a:ext uri="{FF2B5EF4-FFF2-40B4-BE49-F238E27FC236}">
                <a16:creationId xmlns:a16="http://schemas.microsoft.com/office/drawing/2014/main" id="{D1171947-821B-9332-216F-F753389994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553" y="2166380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4FC00B8-9514-8931-8744-794498FCD51E}"/>
              </a:ext>
            </a:extLst>
          </p:cNvPr>
          <p:cNvSpPr txBox="1"/>
          <p:nvPr/>
        </p:nvSpPr>
        <p:spPr>
          <a:xfrm>
            <a:off x="5455443" y="2061228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03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BB63F9-2E90-2E61-ED48-A4CB6E5029CD}"/>
              </a:ext>
            </a:extLst>
          </p:cNvPr>
          <p:cNvGrpSpPr/>
          <p:nvPr/>
        </p:nvGrpSpPr>
        <p:grpSpPr>
          <a:xfrm>
            <a:off x="4868649" y="2968014"/>
            <a:ext cx="1428751" cy="1175363"/>
            <a:chOff x="332936" y="2658545"/>
            <a:chExt cx="2926080" cy="156714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C04DB35-B859-88FE-4B89-E2DA3CA65B9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911013D-0A34-E2D3-D271-C660B260D2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78DA7CA-B706-874B-BB1C-F0491A1A6E52}"/>
              </a:ext>
            </a:extLst>
          </p:cNvPr>
          <p:cNvSpPr/>
          <p:nvPr/>
        </p:nvSpPr>
        <p:spPr>
          <a:xfrm>
            <a:off x="6695593" y="4319746"/>
            <a:ext cx="1819658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0779" y="0"/>
                </a:moveTo>
                <a:lnTo>
                  <a:pt x="746" y="0"/>
                </a:lnTo>
                <a:cubicBezTo>
                  <a:pt x="317" y="0"/>
                  <a:pt x="-32" y="721"/>
                  <a:pt x="2" y="1601"/>
                </a:cubicBezTo>
                <a:cubicBezTo>
                  <a:pt x="408" y="12784"/>
                  <a:pt x="5075" y="21600"/>
                  <a:pt x="10768" y="21600"/>
                </a:cubicBezTo>
                <a:cubicBezTo>
                  <a:pt x="16461" y="21600"/>
                  <a:pt x="21128" y="12784"/>
                  <a:pt x="21534" y="1601"/>
                </a:cubicBezTo>
                <a:cubicBezTo>
                  <a:pt x="21568" y="722"/>
                  <a:pt x="21219" y="0"/>
                  <a:pt x="2077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6FF18BA-7FA4-F94E-C26C-1EC4CE987AEE}"/>
              </a:ext>
            </a:extLst>
          </p:cNvPr>
          <p:cNvSpPr/>
          <p:nvPr/>
        </p:nvSpPr>
        <p:spPr>
          <a:xfrm>
            <a:off x="6752933" y="2748122"/>
            <a:ext cx="1704975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76" y="18179"/>
                  <a:pt x="16737" y="21600"/>
                  <a:pt x="10788" y="21600"/>
                </a:cubicBezTo>
                <a:close/>
                <a:moveTo>
                  <a:pt x="2631" y="264"/>
                </a:moveTo>
                <a:cubicBezTo>
                  <a:pt x="1376" y="264"/>
                  <a:pt x="350" y="990"/>
                  <a:pt x="350" y="1877"/>
                </a:cubicBezTo>
                <a:lnTo>
                  <a:pt x="350" y="13982"/>
                </a:lnTo>
                <a:cubicBezTo>
                  <a:pt x="350" y="18051"/>
                  <a:pt x="5032" y="21353"/>
                  <a:pt x="10776" y="21353"/>
                </a:cubicBezTo>
                <a:cubicBezTo>
                  <a:pt x="16520" y="21353"/>
                  <a:pt x="21202" y="18043"/>
                  <a:pt x="21202" y="13982"/>
                </a:cubicBezTo>
                <a:lnTo>
                  <a:pt x="21202" y="1877"/>
                </a:lnTo>
                <a:cubicBezTo>
                  <a:pt x="21202" y="990"/>
                  <a:pt x="20176" y="264"/>
                  <a:pt x="18921" y="264"/>
                </a:cubicBezTo>
                <a:lnTo>
                  <a:pt x="2631" y="26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E909777F-06AB-2190-F0EA-800E045EF3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69900" y="436575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FCFD309-50B5-F3C8-A4E7-1161103941C6}"/>
              </a:ext>
            </a:extLst>
          </p:cNvPr>
          <p:cNvSpPr txBox="1"/>
          <p:nvPr/>
        </p:nvSpPr>
        <p:spPr>
          <a:xfrm>
            <a:off x="7477790" y="4308205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04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A91EF64-A4A7-AC0F-06D8-C4839AA64CBF}"/>
              </a:ext>
            </a:extLst>
          </p:cNvPr>
          <p:cNvGrpSpPr/>
          <p:nvPr/>
        </p:nvGrpSpPr>
        <p:grpSpPr>
          <a:xfrm>
            <a:off x="6891048" y="2968014"/>
            <a:ext cx="1428751" cy="1175363"/>
            <a:chOff x="332936" y="2658545"/>
            <a:chExt cx="2926080" cy="156714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5FE6EA9-BEBA-CBDF-F836-6D9E3A4D1E1D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3F2F498-32A4-CFE4-FB4D-D6FEE31EEA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389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Line Milestones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D3A19C0-C28E-235C-C25E-01E952BD3BC8}"/>
              </a:ext>
            </a:extLst>
          </p:cNvPr>
          <p:cNvSpPr/>
          <p:nvPr/>
        </p:nvSpPr>
        <p:spPr>
          <a:xfrm>
            <a:off x="628651" y="1852771"/>
            <a:ext cx="1819658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43F01F0-A967-F1DF-DAD5-B1FA67227F93}"/>
              </a:ext>
            </a:extLst>
          </p:cNvPr>
          <p:cNvSpPr/>
          <p:nvPr/>
        </p:nvSpPr>
        <p:spPr>
          <a:xfrm>
            <a:off x="686941" y="1919447"/>
            <a:ext cx="1703076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8968" y="21600"/>
                </a:moveTo>
                <a:lnTo>
                  <a:pt x="2644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42" y="0"/>
                  <a:pt x="10794" y="0"/>
                </a:cubicBezTo>
                <a:cubicBezTo>
                  <a:pt x="16746" y="0"/>
                  <a:pt x="21588" y="3421"/>
                  <a:pt x="21588" y="7627"/>
                </a:cubicBezTo>
                <a:lnTo>
                  <a:pt x="21588" y="19732"/>
                </a:lnTo>
                <a:cubicBezTo>
                  <a:pt x="21600" y="20755"/>
                  <a:pt x="20417" y="21600"/>
                  <a:pt x="18968" y="21600"/>
                </a:cubicBezTo>
                <a:close/>
                <a:moveTo>
                  <a:pt x="10806" y="256"/>
                </a:moveTo>
                <a:cubicBezTo>
                  <a:pt x="5047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1" y="21344"/>
                  <a:pt x="2656" y="21344"/>
                </a:cubicBezTo>
                <a:lnTo>
                  <a:pt x="18980" y="21344"/>
                </a:lnTo>
                <a:cubicBezTo>
                  <a:pt x="20236" y="21344"/>
                  <a:pt x="21262" y="20619"/>
                  <a:pt x="21262" y="19732"/>
                </a:cubicBezTo>
                <a:lnTo>
                  <a:pt x="21262" y="7627"/>
                </a:lnTo>
                <a:cubicBezTo>
                  <a:pt x="21238" y="3566"/>
                  <a:pt x="16565" y="256"/>
                  <a:pt x="10806" y="2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7" name="Graphic 16" descr="Megaphone1 with solid fill">
            <a:extLst>
              <a:ext uri="{FF2B5EF4-FFF2-40B4-BE49-F238E27FC236}">
                <a16:creationId xmlns:a16="http://schemas.microsoft.com/office/drawing/2014/main" id="{43E81085-7117-67ED-A43C-4F4537F28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2958" y="2166380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DF28054-6542-26D1-AE09-07C84EB38DF4}"/>
              </a:ext>
            </a:extLst>
          </p:cNvPr>
          <p:cNvSpPr txBox="1"/>
          <p:nvPr/>
        </p:nvSpPr>
        <p:spPr>
          <a:xfrm>
            <a:off x="1410848" y="2061228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564BD2-FA7A-28F8-A43F-BD3E89CBF393}"/>
              </a:ext>
            </a:extLst>
          </p:cNvPr>
          <p:cNvGrpSpPr/>
          <p:nvPr/>
        </p:nvGrpSpPr>
        <p:grpSpPr>
          <a:xfrm>
            <a:off x="824103" y="2968014"/>
            <a:ext cx="1428751" cy="1175363"/>
            <a:chOff x="332936" y="2658545"/>
            <a:chExt cx="2926080" cy="156714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577F89F-FBE6-2C3F-233A-5F5D1F724A54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0FC5E1-92F8-DA48-8026-10D4DADADD8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2" name="Shape">
            <a:extLst>
              <a:ext uri="{FF2B5EF4-FFF2-40B4-BE49-F238E27FC236}">
                <a16:creationId xmlns:a16="http://schemas.microsoft.com/office/drawing/2014/main" id="{172E7BEC-4598-CF8A-6217-1922C8A02765}"/>
              </a:ext>
            </a:extLst>
          </p:cNvPr>
          <p:cNvSpPr/>
          <p:nvPr/>
        </p:nvSpPr>
        <p:spPr>
          <a:xfrm>
            <a:off x="2650997" y="4319746"/>
            <a:ext cx="1819559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600" extrusionOk="0">
                <a:moveTo>
                  <a:pt x="20790" y="0"/>
                </a:moveTo>
                <a:lnTo>
                  <a:pt x="746" y="0"/>
                </a:lnTo>
                <a:cubicBezTo>
                  <a:pt x="318" y="0"/>
                  <a:pt x="-32" y="721"/>
                  <a:pt x="2" y="1601"/>
                </a:cubicBezTo>
                <a:cubicBezTo>
                  <a:pt x="408" y="12784"/>
                  <a:pt x="5078" y="21600"/>
                  <a:pt x="10774" y="21600"/>
                </a:cubicBezTo>
                <a:cubicBezTo>
                  <a:pt x="16470" y="21600"/>
                  <a:pt x="21139" y="12784"/>
                  <a:pt x="21545" y="1601"/>
                </a:cubicBezTo>
                <a:cubicBezTo>
                  <a:pt x="21568" y="722"/>
                  <a:pt x="21230" y="0"/>
                  <a:pt x="2079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837ED62-D516-A9B7-9F76-A990D997FD08}"/>
              </a:ext>
            </a:extLst>
          </p:cNvPr>
          <p:cNvSpPr/>
          <p:nvPr/>
        </p:nvSpPr>
        <p:spPr>
          <a:xfrm>
            <a:off x="2708290" y="2748122"/>
            <a:ext cx="1704974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88" y="18179"/>
                  <a:pt x="16749" y="21600"/>
                  <a:pt x="10788" y="21600"/>
                </a:cubicBezTo>
                <a:close/>
                <a:moveTo>
                  <a:pt x="2643" y="264"/>
                </a:moveTo>
                <a:cubicBezTo>
                  <a:pt x="1388" y="264"/>
                  <a:pt x="362" y="990"/>
                  <a:pt x="362" y="1877"/>
                </a:cubicBezTo>
                <a:lnTo>
                  <a:pt x="362" y="13982"/>
                </a:lnTo>
                <a:cubicBezTo>
                  <a:pt x="362" y="18051"/>
                  <a:pt x="5044" y="21353"/>
                  <a:pt x="10788" y="21353"/>
                </a:cubicBezTo>
                <a:cubicBezTo>
                  <a:pt x="16532" y="21353"/>
                  <a:pt x="21214" y="18043"/>
                  <a:pt x="21214" y="13982"/>
                </a:cubicBezTo>
                <a:lnTo>
                  <a:pt x="21214" y="1877"/>
                </a:lnTo>
                <a:cubicBezTo>
                  <a:pt x="21214" y="990"/>
                  <a:pt x="20188" y="264"/>
                  <a:pt x="18933" y="264"/>
                </a:cubicBezTo>
                <a:lnTo>
                  <a:pt x="2643" y="2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0" name="Graphic 39" descr="Smart Phone with solid fill">
            <a:extLst>
              <a:ext uri="{FF2B5EF4-FFF2-40B4-BE49-F238E27FC236}">
                <a16:creationId xmlns:a16="http://schemas.microsoft.com/office/drawing/2014/main" id="{7C63EF44-C19C-4DE2-B8E6-D8165D4228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5305" y="436575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A82D0AE-6AC4-18AB-FFD7-A30C9BD218F7}"/>
              </a:ext>
            </a:extLst>
          </p:cNvPr>
          <p:cNvSpPr txBox="1"/>
          <p:nvPr/>
        </p:nvSpPr>
        <p:spPr>
          <a:xfrm>
            <a:off x="3433096" y="4308205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5092E12-14C2-071D-D416-5FBD090DB408}"/>
              </a:ext>
            </a:extLst>
          </p:cNvPr>
          <p:cNvGrpSpPr/>
          <p:nvPr/>
        </p:nvGrpSpPr>
        <p:grpSpPr>
          <a:xfrm>
            <a:off x="2846401" y="2968014"/>
            <a:ext cx="1428751" cy="1175363"/>
            <a:chOff x="332936" y="2658545"/>
            <a:chExt cx="2926080" cy="156714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06059D0-B2B3-1847-CF0E-A98FDE8CF62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DBF5497-98C6-2FF9-1092-065788996A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Shape">
            <a:extLst>
              <a:ext uri="{FF2B5EF4-FFF2-40B4-BE49-F238E27FC236}">
                <a16:creationId xmlns:a16="http://schemas.microsoft.com/office/drawing/2014/main" id="{93B5C665-7D5B-029C-9F98-E44D0980CB4F}"/>
              </a:ext>
            </a:extLst>
          </p:cNvPr>
          <p:cNvSpPr/>
          <p:nvPr/>
        </p:nvSpPr>
        <p:spPr>
          <a:xfrm>
            <a:off x="4673245" y="1852771"/>
            <a:ext cx="1819658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1534" y="19999"/>
                </a:moveTo>
                <a:cubicBezTo>
                  <a:pt x="21128" y="8816"/>
                  <a:pt x="16461" y="0"/>
                  <a:pt x="10768" y="0"/>
                </a:cubicBezTo>
                <a:cubicBezTo>
                  <a:pt x="5075" y="0"/>
                  <a:pt x="408" y="8816"/>
                  <a:pt x="2" y="19999"/>
                </a:cubicBezTo>
                <a:cubicBezTo>
                  <a:pt x="-32" y="20856"/>
                  <a:pt x="317" y="21600"/>
                  <a:pt x="746" y="21600"/>
                </a:cubicBezTo>
                <a:lnTo>
                  <a:pt x="20779" y="21600"/>
                </a:lnTo>
                <a:cubicBezTo>
                  <a:pt x="21219" y="21600"/>
                  <a:pt x="21568" y="20856"/>
                  <a:pt x="21534" y="19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530CADEA-FC75-5B4B-33B2-2A88AB5FD8B3}"/>
              </a:ext>
            </a:extLst>
          </p:cNvPr>
          <p:cNvSpPr/>
          <p:nvPr/>
        </p:nvSpPr>
        <p:spPr>
          <a:xfrm>
            <a:off x="4731525" y="1919447"/>
            <a:ext cx="1703097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extrusionOk="0">
                <a:moveTo>
                  <a:pt x="18957" y="21600"/>
                </a:moveTo>
                <a:lnTo>
                  <a:pt x="2643" y="21600"/>
                </a:lnTo>
                <a:cubicBezTo>
                  <a:pt x="1183" y="21600"/>
                  <a:pt x="0" y="20764"/>
                  <a:pt x="0" y="19732"/>
                </a:cubicBezTo>
                <a:lnTo>
                  <a:pt x="0" y="7627"/>
                </a:lnTo>
                <a:cubicBezTo>
                  <a:pt x="0" y="3421"/>
                  <a:pt x="4839" y="0"/>
                  <a:pt x="10788" y="0"/>
                </a:cubicBezTo>
                <a:cubicBezTo>
                  <a:pt x="16737" y="0"/>
                  <a:pt x="21576" y="3421"/>
                  <a:pt x="21576" y="7627"/>
                </a:cubicBezTo>
                <a:lnTo>
                  <a:pt x="21576" y="19732"/>
                </a:lnTo>
                <a:cubicBezTo>
                  <a:pt x="21600" y="20755"/>
                  <a:pt x="20417" y="21600"/>
                  <a:pt x="18957" y="21600"/>
                </a:cubicBezTo>
                <a:close/>
                <a:moveTo>
                  <a:pt x="10800" y="256"/>
                </a:moveTo>
                <a:cubicBezTo>
                  <a:pt x="5044" y="256"/>
                  <a:pt x="374" y="3566"/>
                  <a:pt x="374" y="7627"/>
                </a:cubicBezTo>
                <a:lnTo>
                  <a:pt x="374" y="19732"/>
                </a:lnTo>
                <a:cubicBezTo>
                  <a:pt x="374" y="20619"/>
                  <a:pt x="1400" y="21344"/>
                  <a:pt x="2655" y="21344"/>
                </a:cubicBezTo>
                <a:lnTo>
                  <a:pt x="18957" y="21344"/>
                </a:lnTo>
                <a:cubicBezTo>
                  <a:pt x="20212" y="21344"/>
                  <a:pt x="21238" y="20619"/>
                  <a:pt x="21238" y="19732"/>
                </a:cubicBezTo>
                <a:lnTo>
                  <a:pt x="21238" y="7627"/>
                </a:lnTo>
                <a:cubicBezTo>
                  <a:pt x="21238" y="3566"/>
                  <a:pt x="16556" y="256"/>
                  <a:pt x="10800" y="25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7" name="Graphic 46" descr="Cycle with people with solid fill">
            <a:extLst>
              <a:ext uri="{FF2B5EF4-FFF2-40B4-BE49-F238E27FC236}">
                <a16:creationId xmlns:a16="http://schemas.microsoft.com/office/drawing/2014/main" id="{AAEE0715-E5AE-FF4C-F83B-D347CA7887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553" y="2166380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FA84882-E1A1-79D1-E3C9-03E252C5D7B4}"/>
              </a:ext>
            </a:extLst>
          </p:cNvPr>
          <p:cNvSpPr txBox="1"/>
          <p:nvPr/>
        </p:nvSpPr>
        <p:spPr>
          <a:xfrm>
            <a:off x="5455443" y="2061228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03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6E0C2E9-B27C-BA56-A54B-A59CC2A53DB4}"/>
              </a:ext>
            </a:extLst>
          </p:cNvPr>
          <p:cNvGrpSpPr/>
          <p:nvPr/>
        </p:nvGrpSpPr>
        <p:grpSpPr>
          <a:xfrm>
            <a:off x="4868649" y="2968014"/>
            <a:ext cx="1428751" cy="1175363"/>
            <a:chOff x="332936" y="2658545"/>
            <a:chExt cx="2926080" cy="156714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EB8F71A-BCA1-0C8F-E829-01639425B10A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CCE041-C6D2-9288-45AE-E17B3CE1049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Shape">
            <a:extLst>
              <a:ext uri="{FF2B5EF4-FFF2-40B4-BE49-F238E27FC236}">
                <a16:creationId xmlns:a16="http://schemas.microsoft.com/office/drawing/2014/main" id="{2C920DFB-FF7A-5414-80B8-0D61C76ECE22}"/>
              </a:ext>
            </a:extLst>
          </p:cNvPr>
          <p:cNvSpPr/>
          <p:nvPr/>
        </p:nvSpPr>
        <p:spPr>
          <a:xfrm>
            <a:off x="6695593" y="4319746"/>
            <a:ext cx="1819658" cy="912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20779" y="0"/>
                </a:moveTo>
                <a:lnTo>
                  <a:pt x="746" y="0"/>
                </a:lnTo>
                <a:cubicBezTo>
                  <a:pt x="317" y="0"/>
                  <a:pt x="-32" y="721"/>
                  <a:pt x="2" y="1601"/>
                </a:cubicBezTo>
                <a:cubicBezTo>
                  <a:pt x="408" y="12784"/>
                  <a:pt x="5075" y="21600"/>
                  <a:pt x="10768" y="21600"/>
                </a:cubicBezTo>
                <a:cubicBezTo>
                  <a:pt x="16461" y="21600"/>
                  <a:pt x="21128" y="12784"/>
                  <a:pt x="21534" y="1601"/>
                </a:cubicBezTo>
                <a:cubicBezTo>
                  <a:pt x="21568" y="722"/>
                  <a:pt x="21219" y="0"/>
                  <a:pt x="2077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32236120-DD68-6E7F-AFAF-49B30256677D}"/>
              </a:ext>
            </a:extLst>
          </p:cNvPr>
          <p:cNvSpPr/>
          <p:nvPr/>
        </p:nvSpPr>
        <p:spPr>
          <a:xfrm>
            <a:off x="6752933" y="2748122"/>
            <a:ext cx="1704975" cy="2411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8" y="21600"/>
                </a:moveTo>
                <a:cubicBezTo>
                  <a:pt x="4839" y="21600"/>
                  <a:pt x="0" y="18179"/>
                  <a:pt x="0" y="13973"/>
                </a:cubicBezTo>
                <a:lnTo>
                  <a:pt x="0" y="1868"/>
                </a:lnTo>
                <a:cubicBezTo>
                  <a:pt x="0" y="836"/>
                  <a:pt x="1183" y="0"/>
                  <a:pt x="2643" y="0"/>
                </a:cubicBezTo>
                <a:lnTo>
                  <a:pt x="18957" y="0"/>
                </a:lnTo>
                <a:cubicBezTo>
                  <a:pt x="20417" y="0"/>
                  <a:pt x="21600" y="836"/>
                  <a:pt x="21600" y="1868"/>
                </a:cubicBezTo>
                <a:lnTo>
                  <a:pt x="21600" y="13973"/>
                </a:lnTo>
                <a:cubicBezTo>
                  <a:pt x="21576" y="18179"/>
                  <a:pt x="16737" y="21600"/>
                  <a:pt x="10788" y="21600"/>
                </a:cubicBezTo>
                <a:close/>
                <a:moveTo>
                  <a:pt x="2631" y="264"/>
                </a:moveTo>
                <a:cubicBezTo>
                  <a:pt x="1376" y="264"/>
                  <a:pt x="350" y="990"/>
                  <a:pt x="350" y="1877"/>
                </a:cubicBezTo>
                <a:lnTo>
                  <a:pt x="350" y="13982"/>
                </a:lnTo>
                <a:cubicBezTo>
                  <a:pt x="350" y="18051"/>
                  <a:pt x="5032" y="21353"/>
                  <a:pt x="10776" y="21353"/>
                </a:cubicBezTo>
                <a:cubicBezTo>
                  <a:pt x="16520" y="21353"/>
                  <a:pt x="21202" y="18043"/>
                  <a:pt x="21202" y="13982"/>
                </a:cubicBezTo>
                <a:lnTo>
                  <a:pt x="21202" y="1877"/>
                </a:lnTo>
                <a:cubicBezTo>
                  <a:pt x="21202" y="990"/>
                  <a:pt x="20176" y="264"/>
                  <a:pt x="18921" y="264"/>
                </a:cubicBezTo>
                <a:lnTo>
                  <a:pt x="2631" y="26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4" name="Graphic 53" descr="Bullseye with solid fill">
            <a:extLst>
              <a:ext uri="{FF2B5EF4-FFF2-40B4-BE49-F238E27FC236}">
                <a16:creationId xmlns:a16="http://schemas.microsoft.com/office/drawing/2014/main" id="{090DB7AB-FAAD-39FD-EEC5-055C18372F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69900" y="436575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EEC8C343-DA31-AE0A-577B-4FF060B1545D}"/>
              </a:ext>
            </a:extLst>
          </p:cNvPr>
          <p:cNvSpPr txBox="1"/>
          <p:nvPr/>
        </p:nvSpPr>
        <p:spPr>
          <a:xfrm>
            <a:off x="7477790" y="4308205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 dirty="0"/>
              <a:t>04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BD66FA-615C-D120-5546-0D35579E3657}"/>
              </a:ext>
            </a:extLst>
          </p:cNvPr>
          <p:cNvGrpSpPr/>
          <p:nvPr/>
        </p:nvGrpSpPr>
        <p:grpSpPr>
          <a:xfrm>
            <a:off x="6891048" y="2968014"/>
            <a:ext cx="1428751" cy="1175363"/>
            <a:chOff x="332936" y="2658545"/>
            <a:chExt cx="2926080" cy="156714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A08CACE-C6C4-22DC-A317-FE83F4A1AFE1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FA10C8C-C570-4B07-6E90-5CF431BCA7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38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777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381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Line Milestones – Slide Template</vt:lpstr>
      <vt:lpstr>Up &amp; Down Line Milestones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Line Milestones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2023-01-10T21:09:07Z</dcterms:modified>
  <cp:category>Charts &amp; Diagrams</cp:category>
</cp:coreProperties>
</file>