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 id="2147483703" r:id="rId2"/>
    <p:sldMasterId id="2147483692" r:id="rId3"/>
  </p:sldMasterIdLst>
  <p:notesMasterIdLst>
    <p:notesMasterId r:id="rId7"/>
  </p:notesMasterIdLst>
  <p:sldIdLst>
    <p:sldId id="351" r:id="rId4"/>
    <p:sldId id="353" r:id="rId5"/>
    <p:sldId id="307"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B323B"/>
    <a:srgbClr val="00B09B"/>
    <a:srgbClr val="F0EEEF"/>
    <a:srgbClr val="0D95BC"/>
    <a:srgbClr val="DF361F"/>
    <a:srgbClr val="6C2B43"/>
    <a:srgbClr val="7B0051"/>
    <a:srgbClr val="063951"/>
    <a:srgbClr val="EB1E42"/>
    <a:srgbClr val="B2C48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541" autoAdjust="0"/>
    <p:restoredTop sz="96433" autoAdjust="0"/>
  </p:normalViewPr>
  <p:slideViewPr>
    <p:cSldViewPr snapToGrid="0" showGuides="1">
      <p:cViewPr varScale="1">
        <p:scale>
          <a:sx n="153" d="100"/>
          <a:sy n="153" d="100"/>
        </p:scale>
        <p:origin x="1902" y="13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notesMaster" Target="notesMasters/notes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tableStyles" Target="tableStyles.xml"/><Relationship Id="rId5" Type="http://schemas.openxmlformats.org/officeDocument/2006/relationships/slide" Target="slides/slide2.xml"/><Relationship Id="rId10"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89243F-B1BB-4202-BD78-416ACA555174}" type="datetimeFigureOut">
              <a:rPr lang="en-US" smtClean="0"/>
              <a:t>2/10/2020</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8D2766-C49B-4C1A-9FEE-6F146754B02B}" type="slidenum">
              <a:rPr lang="en-US" smtClean="0"/>
              <a:t>‹#›</a:t>
            </a:fld>
            <a:endParaRPr lang="en-US"/>
          </a:p>
        </p:txBody>
      </p:sp>
    </p:spTree>
    <p:extLst>
      <p:ext uri="{BB962C8B-B14F-4D97-AF65-F5344CB8AC3E}">
        <p14:creationId xmlns:p14="http://schemas.microsoft.com/office/powerpoint/2010/main" val="40640412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1</a:t>
            </a:fld>
            <a:endParaRPr lang="en-US"/>
          </a:p>
        </p:txBody>
      </p:sp>
    </p:spTree>
    <p:extLst>
      <p:ext uri="{BB962C8B-B14F-4D97-AF65-F5344CB8AC3E}">
        <p14:creationId xmlns:p14="http://schemas.microsoft.com/office/powerpoint/2010/main" val="28237750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2</a:t>
            </a:fld>
            <a:endParaRPr lang="en-US"/>
          </a:p>
        </p:txBody>
      </p:sp>
    </p:spTree>
    <p:extLst>
      <p:ext uri="{BB962C8B-B14F-4D97-AF65-F5344CB8AC3E}">
        <p14:creationId xmlns:p14="http://schemas.microsoft.com/office/powerpoint/2010/main" val="5446227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3</a:t>
            </a:fld>
            <a:endParaRPr lang="en-US"/>
          </a:p>
        </p:txBody>
      </p:sp>
    </p:spTree>
    <p:extLst>
      <p:ext uri="{BB962C8B-B14F-4D97-AF65-F5344CB8AC3E}">
        <p14:creationId xmlns:p14="http://schemas.microsoft.com/office/powerpoint/2010/main" val="30193266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hyperlink" Target="https://www.presentationgo.com/" TargetMode="External"/><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Title Only">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8650" y="106331"/>
            <a:ext cx="7886700" cy="739056"/>
          </a:xfrm>
        </p:spPr>
        <p:txBody>
          <a:bodyPr>
            <a:normAutofit/>
          </a:bodyPr>
          <a:lstStyle>
            <a:lvl1pPr>
              <a:defRPr sz="3600"/>
            </a:lvl1pPr>
          </a:lstStyle>
          <a:p>
            <a:r>
              <a:rPr lang="en-US" dirty="0"/>
              <a:t>Click to edit Master title style</a:t>
            </a:r>
          </a:p>
        </p:txBody>
      </p:sp>
    </p:spTree>
    <p:extLst>
      <p:ext uri="{BB962C8B-B14F-4D97-AF65-F5344CB8AC3E}">
        <p14:creationId xmlns:p14="http://schemas.microsoft.com/office/powerpoint/2010/main" val="2888695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8650" y="106331"/>
            <a:ext cx="7886700" cy="739056"/>
          </a:xfrm>
        </p:spPr>
        <p:txBody>
          <a:bodyPr>
            <a:normAutofit/>
          </a:bodyPr>
          <a:lstStyle>
            <a:lvl1pPr>
              <a:defRPr sz="3600"/>
            </a:lvl1pPr>
          </a:lstStyle>
          <a:p>
            <a:r>
              <a:rPr lang="en-US" dirty="0"/>
              <a:t>Click to edit Master title style</a:t>
            </a:r>
          </a:p>
        </p:txBody>
      </p:sp>
    </p:spTree>
    <p:extLst>
      <p:ext uri="{BB962C8B-B14F-4D97-AF65-F5344CB8AC3E}">
        <p14:creationId xmlns:p14="http://schemas.microsoft.com/office/powerpoint/2010/main" val="1508921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esigned by PresentationGo">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5" name="Rectangle 4"/>
          <p:cNvSpPr/>
          <p:nvPr userDrawn="1"/>
        </p:nvSpPr>
        <p:spPr>
          <a:xfrm>
            <a:off x="0" y="3152955"/>
            <a:ext cx="9144000" cy="5520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www</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800" b="0" i="0" u="none" strike="noStrike" kern="1200" cap="none" spc="0" normalizeH="0" baseline="0" noProof="0">
                <a:ln>
                  <a:noFill/>
                </a:ln>
                <a:solidFill>
                  <a:srgbClr val="A5CD00"/>
                </a:solidFill>
                <a:effectLst/>
                <a:uLnTx/>
                <a:uFillTx/>
                <a:latin typeface="+mn-lt"/>
                <a:ea typeface="+mn-ea"/>
                <a:cs typeface="+mn-cs"/>
              </a:rPr>
              <a:t>PresentationGO</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com</a:t>
            </a:r>
            <a:endParaRPr kumimoji="0" lang="en-US" sz="2800" b="0" i="0" u="none" strike="noStrike" kern="1200" cap="none" spc="0" normalizeH="0" baseline="0" noProof="0" dirty="0">
              <a:ln>
                <a:noFill/>
              </a:ln>
              <a:solidFill>
                <a:schemeClr val="bg1">
                  <a:lumMod val="50000"/>
                </a:schemeClr>
              </a:solidFill>
              <a:effectLst/>
              <a:uLnTx/>
              <a:uFillTx/>
              <a:latin typeface="+mn-lt"/>
              <a:ea typeface="+mn-ea"/>
              <a:cs typeface="+mn-cs"/>
            </a:endParaRPr>
          </a:p>
        </p:txBody>
      </p:sp>
      <p:sp>
        <p:nvSpPr>
          <p:cNvPr id="6" name="Rectangle 5">
            <a:hlinkClick r:id="rId2"/>
          </p:cNvPr>
          <p:cNvSpPr/>
          <p:nvPr userDrawn="1"/>
        </p:nvSpPr>
        <p:spPr>
          <a:xfrm>
            <a:off x="2048933" y="3071723"/>
            <a:ext cx="5046133" cy="7145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userDrawn="1"/>
        </p:nvSpPr>
        <p:spPr>
          <a:xfrm>
            <a:off x="2673959" y="5982900"/>
            <a:ext cx="3796079" cy="646331"/>
          </a:xfrm>
          <a:prstGeom prst="rect">
            <a:avLst/>
          </a:prstGeom>
          <a:noFill/>
        </p:spPr>
        <p:txBody>
          <a:bodyPr wrap="square" rtlCol="0" anchor="ctr">
            <a:spAutoFit/>
          </a:bodyPr>
          <a:lstStyle/>
          <a:p>
            <a:pPr algn="ctr"/>
            <a:r>
              <a:rPr lang="en-US" dirty="0">
                <a:solidFill>
                  <a:srgbClr val="A5CD00"/>
                </a:solidFill>
              </a:rPr>
              <a:t>T</a:t>
            </a:r>
            <a:r>
              <a:rPr lang="en-US" baseline="0" dirty="0">
                <a:solidFill>
                  <a:srgbClr val="A5CD00"/>
                </a:solidFill>
              </a:rPr>
              <a:t>he free PowerPoint and Google Slides template library</a:t>
            </a:r>
            <a:endParaRPr lang="en-US" dirty="0">
              <a:solidFill>
                <a:srgbClr val="A5CD00"/>
              </a:solidFill>
            </a:endParaRPr>
          </a:p>
        </p:txBody>
      </p:sp>
      <p:sp>
        <p:nvSpPr>
          <p:cNvPr id="8" name="TextBox 7"/>
          <p:cNvSpPr txBox="1"/>
          <p:nvPr userDrawn="1"/>
        </p:nvSpPr>
        <p:spPr>
          <a:xfrm>
            <a:off x="3459936" y="2633133"/>
            <a:ext cx="2224135" cy="369332"/>
          </a:xfrm>
          <a:prstGeom prst="rect">
            <a:avLst/>
          </a:prstGeom>
          <a:noFill/>
        </p:spPr>
        <p:txBody>
          <a:bodyPr wrap="none" rtlCol="0" anchor="ctr">
            <a:spAutoFit/>
          </a:bodyPr>
          <a:lstStyle/>
          <a:p>
            <a:pPr algn="ctr"/>
            <a:r>
              <a:rPr lang="en-US">
                <a:solidFill>
                  <a:schemeClr val="bg1"/>
                </a:solidFill>
                <a:effectLst/>
              </a:rPr>
              <a:t>Designed</a:t>
            </a:r>
            <a:r>
              <a:rPr lang="en-US" baseline="0">
                <a:solidFill>
                  <a:schemeClr val="bg1"/>
                </a:solidFill>
                <a:effectLst/>
              </a:rPr>
              <a:t> with         by</a:t>
            </a:r>
            <a:endParaRPr lang="en-US" dirty="0">
              <a:solidFill>
                <a:schemeClr val="bg1"/>
              </a:solidFill>
              <a:effectLst/>
            </a:endParaRPr>
          </a:p>
        </p:txBody>
      </p:sp>
      <p:sp>
        <p:nvSpPr>
          <p:cNvPr id="9" name="Freeform 290"/>
          <p:cNvSpPr/>
          <p:nvPr userDrawn="1"/>
        </p:nvSpPr>
        <p:spPr>
          <a:xfrm>
            <a:off x="4977441" y="2705803"/>
            <a:ext cx="261456" cy="223991"/>
          </a:xfrm>
          <a:custGeom>
            <a:avLst/>
            <a:gdLst/>
            <a:ahLst/>
            <a:cxnLst/>
            <a:rect l="l" t="t" r="r" b="b"/>
            <a:pathLst>
              <a:path w="504825" h="432707">
                <a:moveTo>
                  <a:pt x="134658" y="0"/>
                </a:moveTo>
                <a:cubicBezTo>
                  <a:pt x="146301" y="0"/>
                  <a:pt x="158180" y="2019"/>
                  <a:pt x="170294" y="6057"/>
                </a:cubicBezTo>
                <a:cubicBezTo>
                  <a:pt x="182407" y="10095"/>
                  <a:pt x="193676" y="15541"/>
                  <a:pt x="204099" y="22396"/>
                </a:cubicBezTo>
                <a:cubicBezTo>
                  <a:pt x="214522" y="29251"/>
                  <a:pt x="223490" y="35683"/>
                  <a:pt x="231002" y="41693"/>
                </a:cubicBezTo>
                <a:cubicBezTo>
                  <a:pt x="238514" y="47703"/>
                  <a:pt x="245652" y="54088"/>
                  <a:pt x="252412" y="60849"/>
                </a:cubicBezTo>
                <a:cubicBezTo>
                  <a:pt x="259174" y="54088"/>
                  <a:pt x="266310" y="47703"/>
                  <a:pt x="273823" y="41693"/>
                </a:cubicBezTo>
                <a:cubicBezTo>
                  <a:pt x="281334" y="35683"/>
                  <a:pt x="290303" y="29251"/>
                  <a:pt x="300726" y="22396"/>
                </a:cubicBezTo>
                <a:cubicBezTo>
                  <a:pt x="311149" y="15541"/>
                  <a:pt x="322417" y="10095"/>
                  <a:pt x="334531" y="6057"/>
                </a:cubicBezTo>
                <a:cubicBezTo>
                  <a:pt x="346645" y="2019"/>
                  <a:pt x="358524" y="0"/>
                  <a:pt x="370167" y="0"/>
                </a:cubicBezTo>
                <a:cubicBezTo>
                  <a:pt x="412236" y="0"/>
                  <a:pt x="445197" y="11644"/>
                  <a:pt x="469048" y="34932"/>
                </a:cubicBezTo>
                <a:cubicBezTo>
                  <a:pt x="492899" y="58220"/>
                  <a:pt x="504825" y="90523"/>
                  <a:pt x="504825" y="131840"/>
                </a:cubicBezTo>
                <a:cubicBezTo>
                  <a:pt x="504825" y="173346"/>
                  <a:pt x="483321" y="215602"/>
                  <a:pt x="440313" y="258610"/>
                </a:cubicBezTo>
                <a:lnTo>
                  <a:pt x="264807" y="427636"/>
                </a:lnTo>
                <a:cubicBezTo>
                  <a:pt x="261427" y="431017"/>
                  <a:pt x="257295" y="432707"/>
                  <a:pt x="252412" y="432707"/>
                </a:cubicBezTo>
                <a:cubicBezTo>
                  <a:pt x="247529" y="432707"/>
                  <a:pt x="243398" y="431017"/>
                  <a:pt x="240018" y="427636"/>
                </a:cubicBezTo>
                <a:lnTo>
                  <a:pt x="64230" y="258047"/>
                </a:lnTo>
                <a:cubicBezTo>
                  <a:pt x="62351" y="256544"/>
                  <a:pt x="59770" y="254103"/>
                  <a:pt x="56482" y="250722"/>
                </a:cubicBezTo>
                <a:cubicBezTo>
                  <a:pt x="53196" y="247342"/>
                  <a:pt x="47984" y="241191"/>
                  <a:pt x="40848" y="232270"/>
                </a:cubicBezTo>
                <a:cubicBezTo>
                  <a:pt x="33712" y="223349"/>
                  <a:pt x="27326" y="214194"/>
                  <a:pt x="21692" y="204803"/>
                </a:cubicBezTo>
                <a:cubicBezTo>
                  <a:pt x="16057" y="195413"/>
                  <a:pt x="11035" y="184051"/>
                  <a:pt x="6620" y="170717"/>
                </a:cubicBezTo>
                <a:cubicBezTo>
                  <a:pt x="2207" y="157382"/>
                  <a:pt x="0" y="144423"/>
                  <a:pt x="0" y="131840"/>
                </a:cubicBezTo>
                <a:cubicBezTo>
                  <a:pt x="0" y="90523"/>
                  <a:pt x="11926" y="58220"/>
                  <a:pt x="35777" y="34932"/>
                </a:cubicBezTo>
                <a:cubicBezTo>
                  <a:pt x="59629" y="11644"/>
                  <a:pt x="92588" y="0"/>
                  <a:pt x="134658" y="0"/>
                </a:cubicBezTo>
                <a:close/>
              </a:path>
            </a:pathLst>
          </a:custGeom>
          <a:solidFill>
            <a:srgbClr val="D900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120419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hyperlink" Target="http://www.presentationgo.com/" TargetMode="External"/></Relationships>
</file>

<file path=ppt/slideMasters/_rels/slideMaster2.xml.rels><?xml version="1.0" encoding="UTF-8" standalone="yes"?>
<Relationships xmlns="http://schemas.openxmlformats.org/package/2006/relationships"><Relationship Id="rId3" Type="http://schemas.openxmlformats.org/officeDocument/2006/relationships/hyperlink" Target="http://www.presentationgo.com/" TargetMode="External"/><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image" Target="../media/image1.png"/></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106332"/>
            <a:ext cx="78867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628650" y="1219200"/>
            <a:ext cx="78867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0"/>
            <a:ext cx="9144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23" name="Freeform 22"/>
          <p:cNvSpPr/>
          <p:nvPr userDrawn="1"/>
        </p:nvSpPr>
        <p:spPr>
          <a:xfrm rot="5400000">
            <a:off x="91178" y="11643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8" name="Group 7"/>
          <p:cNvGrpSpPr/>
          <p:nvPr userDrawn="1"/>
        </p:nvGrpSpPr>
        <p:grpSpPr>
          <a:xfrm>
            <a:off x="-1654908" y="-73804"/>
            <a:ext cx="1569183" cy="612144"/>
            <a:chOff x="-2096383" y="21447"/>
            <a:chExt cx="1569183" cy="612144"/>
          </a:xfrm>
        </p:grpSpPr>
        <p:sp>
          <p:nvSpPr>
            <p:cNvPr id="10" name="TextBox 9"/>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1" name="TextBox 10"/>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2" name="Picture 11"/>
            <p:cNvPicPr>
              <a:picLocks noChangeAspect="1"/>
            </p:cNvPicPr>
            <p:nvPr userDrawn="1"/>
          </p:nvPicPr>
          <p:blipFill>
            <a:blip r:embed="rId3"/>
            <a:stretch>
              <a:fillRect/>
            </a:stretch>
          </p:blipFill>
          <p:spPr>
            <a:xfrm>
              <a:off x="-2018604" y="234547"/>
              <a:ext cx="1405251" cy="185944"/>
            </a:xfrm>
            <a:prstGeom prst="rect">
              <a:avLst/>
            </a:prstGeom>
          </p:spPr>
        </p:pic>
      </p:grpSp>
      <p:sp>
        <p:nvSpPr>
          <p:cNvPr id="13" name="Rectangle 12"/>
          <p:cNvSpPr/>
          <p:nvPr userDrawn="1"/>
        </p:nvSpPr>
        <p:spPr>
          <a:xfrm>
            <a:off x="-88899" y="6959601"/>
            <a:ext cx="1625766"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4" tooltip="PresentationGo!"/>
              </a:rPr>
              <a:t>presentationgo.com</a:t>
            </a:r>
            <a:endParaRPr lang="en-US" sz="1100" dirty="0"/>
          </a:p>
        </p:txBody>
      </p:sp>
    </p:spTree>
    <p:extLst>
      <p:ext uri="{BB962C8B-B14F-4D97-AF65-F5344CB8AC3E}">
        <p14:creationId xmlns:p14="http://schemas.microsoft.com/office/powerpoint/2010/main" val="2055134626"/>
      </p:ext>
    </p:extLst>
  </p:cSld>
  <p:clrMap bg1="lt1" tx1="dk1" bg2="lt2" tx2="dk2" accent1="accent1" accent2="accent2" accent3="accent3" accent4="accent4" accent5="accent5" accent6="accent6" hlink="hlink" folHlink="folHlink"/>
  <p:sldLayoutIdLst>
    <p:sldLayoutId id="2147483688" r:id="rId1"/>
  </p:sldLayoutIdLst>
  <p:txStyles>
    <p:titleStyle>
      <a:lvl1pPr algn="l" defTabSz="914400" rtl="0" eaLnBrk="1" latinLnBrk="0" hangingPunct="1">
        <a:lnSpc>
          <a:spcPct val="90000"/>
        </a:lnSpc>
        <a:spcBef>
          <a:spcPct val="0"/>
        </a:spcBef>
        <a:buNone/>
        <a:defRPr lang="en-US" sz="3600" b="1" kern="1200">
          <a:solidFill>
            <a:schemeClr val="tx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106332"/>
            <a:ext cx="78867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628650" y="1219200"/>
            <a:ext cx="78867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0"/>
            <a:ext cx="9144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23" name="Freeform 22"/>
          <p:cNvSpPr/>
          <p:nvPr userDrawn="1"/>
        </p:nvSpPr>
        <p:spPr>
          <a:xfrm rot="5400000">
            <a:off x="91178" y="11643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alpha val="20000"/>
            </a:schemeClr>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sp>
        <p:nvSpPr>
          <p:cNvPr id="7" name="Rectangle 6"/>
          <p:cNvSpPr/>
          <p:nvPr userDrawn="1"/>
        </p:nvSpPr>
        <p:spPr>
          <a:xfrm>
            <a:off x="-88899" y="6959601"/>
            <a:ext cx="1625766"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3" tooltip="PresentationGo!"/>
              </a:rPr>
              <a:t>presentationgo.com</a:t>
            </a:r>
            <a:endParaRPr lang="en-US" sz="1100" dirty="0"/>
          </a:p>
        </p:txBody>
      </p:sp>
      <p:grpSp>
        <p:nvGrpSpPr>
          <p:cNvPr id="8" name="Group 7"/>
          <p:cNvGrpSpPr/>
          <p:nvPr userDrawn="1"/>
        </p:nvGrpSpPr>
        <p:grpSpPr>
          <a:xfrm>
            <a:off x="-1654908" y="-73804"/>
            <a:ext cx="1569183" cy="612144"/>
            <a:chOff x="-2096383" y="21447"/>
            <a:chExt cx="1569183" cy="612144"/>
          </a:xfrm>
        </p:grpSpPr>
        <p:sp>
          <p:nvSpPr>
            <p:cNvPr id="10" name="TextBox 9"/>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1" name="TextBox 10"/>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2" name="Picture 11"/>
            <p:cNvPicPr>
              <a:picLocks noChangeAspect="1"/>
            </p:cNvPicPr>
            <p:nvPr userDrawn="1"/>
          </p:nvPicPr>
          <p:blipFill>
            <a:blip r:embed="rId4"/>
            <a:stretch>
              <a:fillRect/>
            </a:stretch>
          </p:blipFill>
          <p:spPr>
            <a:xfrm>
              <a:off x="-2018604" y="234547"/>
              <a:ext cx="1405251" cy="185944"/>
            </a:xfrm>
            <a:prstGeom prst="rect">
              <a:avLst/>
            </a:prstGeom>
          </p:spPr>
        </p:pic>
      </p:grpSp>
    </p:spTree>
    <p:extLst>
      <p:ext uri="{BB962C8B-B14F-4D97-AF65-F5344CB8AC3E}">
        <p14:creationId xmlns:p14="http://schemas.microsoft.com/office/powerpoint/2010/main" val="2530658317"/>
      </p:ext>
    </p:extLst>
  </p:cSld>
  <p:clrMap bg1="lt1" tx1="dk1" bg2="lt2" tx2="dk2" accent1="accent1" accent2="accent2" accent3="accent3" accent4="accent4" accent5="accent5" accent6="accent6" hlink="hlink" folHlink="folHlink"/>
  <p:sldLayoutIdLst>
    <p:sldLayoutId id="2147483704" r:id="rId1"/>
  </p:sldLayoutIdLst>
  <p:txStyles>
    <p:titleStyle>
      <a:lvl1pPr algn="l" defTabSz="914400" rtl="0" eaLnBrk="1" latinLnBrk="0" hangingPunct="1">
        <a:lnSpc>
          <a:spcPct val="90000"/>
        </a:lnSpc>
        <a:spcBef>
          <a:spcPct val="0"/>
        </a:spcBef>
        <a:buNone/>
        <a:defRPr lang="en-US" sz="3600" b="1" kern="1200">
          <a:solidFill>
            <a:schemeClr val="bg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323A45"/>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7E942A-26CB-4FC8-A61F-ED7BAF06B75B}" type="datetimeFigureOut">
              <a:rPr lang="en-US" smtClean="0"/>
              <a:t>2/10/2020</a:t>
            </a:fld>
            <a:endParaRPr lang="en-US"/>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6EDDA2-A385-4D53-9944-861446547DDE}" type="slidenum">
              <a:rPr lang="en-US" smtClean="0"/>
              <a:t>‹#›</a:t>
            </a:fld>
            <a:endParaRPr lang="en-US"/>
          </a:p>
        </p:txBody>
      </p:sp>
    </p:spTree>
    <p:extLst>
      <p:ext uri="{BB962C8B-B14F-4D97-AF65-F5344CB8AC3E}">
        <p14:creationId xmlns:p14="http://schemas.microsoft.com/office/powerpoint/2010/main" val="4056465630"/>
      </p:ext>
    </p:extLst>
  </p:cSld>
  <p:clrMap bg1="lt1" tx1="dk1" bg2="lt2" tx2="dk2" accent1="accent1" accent2="accent2" accent3="accent3" accent4="accent4" accent5="accent5" accent6="accent6" hlink="hlink" folHlink="folHlink"/>
  <p:sldLayoutIdLst>
    <p:sldLayoutId id="2147483700"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noAutofit/>
          </a:bodyPr>
          <a:lstStyle/>
          <a:p>
            <a:r>
              <a:rPr lang="en-US" dirty="0"/>
              <a:t>Up &amp; Down Triangles – Slide Template</a:t>
            </a:r>
          </a:p>
        </p:txBody>
      </p:sp>
      <p:grpSp>
        <p:nvGrpSpPr>
          <p:cNvPr id="3" name="Group 2">
            <a:extLst>
              <a:ext uri="{FF2B5EF4-FFF2-40B4-BE49-F238E27FC236}">
                <a16:creationId xmlns:a16="http://schemas.microsoft.com/office/drawing/2014/main" id="{E6AA2ADB-36F5-4384-8B77-6BFA9AC17477}"/>
              </a:ext>
            </a:extLst>
          </p:cNvPr>
          <p:cNvGrpSpPr/>
          <p:nvPr/>
        </p:nvGrpSpPr>
        <p:grpSpPr>
          <a:xfrm>
            <a:off x="2413713" y="1691465"/>
            <a:ext cx="4316575" cy="4205707"/>
            <a:chOff x="2823657" y="1825575"/>
            <a:chExt cx="3496686" cy="3406876"/>
          </a:xfrm>
        </p:grpSpPr>
        <p:sp>
          <p:nvSpPr>
            <p:cNvPr id="33" name="Freeform: Shape 32">
              <a:extLst>
                <a:ext uri="{FF2B5EF4-FFF2-40B4-BE49-F238E27FC236}">
                  <a16:creationId xmlns:a16="http://schemas.microsoft.com/office/drawing/2014/main" id="{E91F353D-3E55-44B5-93E4-F77C01AE7CBE}"/>
                </a:ext>
              </a:extLst>
            </p:cNvPr>
            <p:cNvSpPr/>
            <p:nvPr/>
          </p:nvSpPr>
          <p:spPr>
            <a:xfrm rot="10800000">
              <a:off x="2823657" y="1825575"/>
              <a:ext cx="2422159" cy="2141330"/>
            </a:xfrm>
            <a:custGeom>
              <a:avLst/>
              <a:gdLst>
                <a:gd name="connsiteX0" fmla="*/ 1288345 w 2576525"/>
                <a:gd name="connsiteY0" fmla="*/ 1516433 h 2277799"/>
                <a:gd name="connsiteX1" fmla="*/ 1894182 w 2576525"/>
                <a:gd name="connsiteY1" fmla="*/ 467359 h 2277799"/>
                <a:gd name="connsiteX2" fmla="*/ 1238804 w 2576525"/>
                <a:gd name="connsiteY2" fmla="*/ 467359 h 2277799"/>
                <a:gd name="connsiteX3" fmla="*/ 700378 w 2576525"/>
                <a:gd name="connsiteY3" fmla="*/ 467359 h 2277799"/>
                <a:gd name="connsiteX4" fmla="*/ 682934 w 2576525"/>
                <a:gd name="connsiteY4" fmla="*/ 467359 h 2277799"/>
                <a:gd name="connsiteX5" fmla="*/ 682934 w 2576525"/>
                <a:gd name="connsiteY5" fmla="*/ 467359 h 2277799"/>
                <a:gd name="connsiteX6" fmla="*/ 984347 w 2576525"/>
                <a:gd name="connsiteY6" fmla="*/ 988869 h 2277799"/>
                <a:gd name="connsiteX7" fmla="*/ 984256 w 2576525"/>
                <a:gd name="connsiteY7" fmla="*/ 989885 h 2277799"/>
                <a:gd name="connsiteX8" fmla="*/ 1287714 w 2576525"/>
                <a:gd name="connsiteY8" fmla="*/ 2277799 h 2277799"/>
                <a:gd name="connsiteX9" fmla="*/ 1139720 w 2576525"/>
                <a:gd name="connsiteY9" fmla="*/ 2192111 h 2277799"/>
                <a:gd name="connsiteX10" fmla="*/ 418410 w 2576525"/>
                <a:gd name="connsiteY10" fmla="*/ 942405 h 2277799"/>
                <a:gd name="connsiteX11" fmla="*/ 419664 w 2576525"/>
                <a:gd name="connsiteY11" fmla="*/ 942405 h 2277799"/>
                <a:gd name="connsiteX12" fmla="*/ 145134 w 2576525"/>
                <a:gd name="connsiteY12" fmla="*/ 467359 h 2277799"/>
                <a:gd name="connsiteX13" fmla="*/ 144082 w 2576525"/>
                <a:gd name="connsiteY13" fmla="*/ 467359 h 2277799"/>
                <a:gd name="connsiteX14" fmla="*/ 23432 w 2576525"/>
                <a:gd name="connsiteY14" fmla="*/ 257864 h 2277799"/>
                <a:gd name="connsiteX15" fmla="*/ 15 w 2576525"/>
                <a:gd name="connsiteY15" fmla="*/ 169529 h 2277799"/>
                <a:gd name="connsiteX16" fmla="*/ 125 w 2576525"/>
                <a:gd name="connsiteY16" fmla="*/ 168763 h 2277799"/>
                <a:gd name="connsiteX17" fmla="*/ 64 w 2576525"/>
                <a:gd name="connsiteY17" fmla="*/ 168248 h 2277799"/>
                <a:gd name="connsiteX18" fmla="*/ 5510 w 2576525"/>
                <a:gd name="connsiteY18" fmla="*/ 131233 h 2277799"/>
                <a:gd name="connsiteX19" fmla="*/ 6200 w 2576525"/>
                <a:gd name="connsiteY19" fmla="*/ 126425 h 2277799"/>
                <a:gd name="connsiteX20" fmla="*/ 6226 w 2576525"/>
                <a:gd name="connsiteY20" fmla="*/ 126361 h 2277799"/>
                <a:gd name="connsiteX21" fmla="*/ 6405 w 2576525"/>
                <a:gd name="connsiteY21" fmla="*/ 125145 h 2277799"/>
                <a:gd name="connsiteX22" fmla="*/ 170714 w 2576525"/>
                <a:gd name="connsiteY22" fmla="*/ 1 h 2277799"/>
                <a:gd name="connsiteX23" fmla="*/ 172118 w 2576525"/>
                <a:gd name="connsiteY23" fmla="*/ 1282 h 2277799"/>
                <a:gd name="connsiteX24" fmla="*/ 431103 w 2576525"/>
                <a:gd name="connsiteY24" fmla="*/ 1282 h 2277799"/>
                <a:gd name="connsiteX25" fmla="*/ 969529 w 2576525"/>
                <a:gd name="connsiteY25" fmla="*/ 1282 h 2277799"/>
                <a:gd name="connsiteX26" fmla="*/ 969529 w 2576525"/>
                <a:gd name="connsiteY26" fmla="*/ 0 h 2277799"/>
                <a:gd name="connsiteX27" fmla="*/ 2405989 w 2576525"/>
                <a:gd name="connsiteY27" fmla="*/ 0 h 2277799"/>
                <a:gd name="connsiteX28" fmla="*/ 2553258 w 2576525"/>
                <a:gd name="connsiteY28" fmla="*/ 256583 h 2277799"/>
                <a:gd name="connsiteX29" fmla="*/ 1435614 w 2576525"/>
                <a:gd name="connsiteY29" fmla="*/ 2192111 h 2277799"/>
                <a:gd name="connsiteX30" fmla="*/ 1287714 w 2576525"/>
                <a:gd name="connsiteY30" fmla="*/ 2277799 h 2277799"/>
                <a:gd name="connsiteX0" fmla="*/ 1288345 w 2576525"/>
                <a:gd name="connsiteY0" fmla="*/ 1516433 h 2277799"/>
                <a:gd name="connsiteX1" fmla="*/ 1894182 w 2576525"/>
                <a:gd name="connsiteY1" fmla="*/ 467359 h 2277799"/>
                <a:gd name="connsiteX2" fmla="*/ 1238804 w 2576525"/>
                <a:gd name="connsiteY2" fmla="*/ 467359 h 2277799"/>
                <a:gd name="connsiteX3" fmla="*/ 700378 w 2576525"/>
                <a:gd name="connsiteY3" fmla="*/ 467359 h 2277799"/>
                <a:gd name="connsiteX4" fmla="*/ 682934 w 2576525"/>
                <a:gd name="connsiteY4" fmla="*/ 467359 h 2277799"/>
                <a:gd name="connsiteX5" fmla="*/ 682934 w 2576525"/>
                <a:gd name="connsiteY5" fmla="*/ 467359 h 2277799"/>
                <a:gd name="connsiteX6" fmla="*/ 984347 w 2576525"/>
                <a:gd name="connsiteY6" fmla="*/ 988869 h 2277799"/>
                <a:gd name="connsiteX7" fmla="*/ 984256 w 2576525"/>
                <a:gd name="connsiteY7" fmla="*/ 989885 h 2277799"/>
                <a:gd name="connsiteX8" fmla="*/ 1288345 w 2576525"/>
                <a:gd name="connsiteY8" fmla="*/ 1516433 h 2277799"/>
                <a:gd name="connsiteX9" fmla="*/ 1287714 w 2576525"/>
                <a:gd name="connsiteY9" fmla="*/ 2277799 h 2277799"/>
                <a:gd name="connsiteX10" fmla="*/ 1139720 w 2576525"/>
                <a:gd name="connsiteY10" fmla="*/ 2192111 h 2277799"/>
                <a:gd name="connsiteX11" fmla="*/ 418410 w 2576525"/>
                <a:gd name="connsiteY11" fmla="*/ 942405 h 2277799"/>
                <a:gd name="connsiteX12" fmla="*/ 145134 w 2576525"/>
                <a:gd name="connsiteY12" fmla="*/ 467359 h 2277799"/>
                <a:gd name="connsiteX13" fmla="*/ 144082 w 2576525"/>
                <a:gd name="connsiteY13" fmla="*/ 467359 h 2277799"/>
                <a:gd name="connsiteX14" fmla="*/ 23432 w 2576525"/>
                <a:gd name="connsiteY14" fmla="*/ 257864 h 2277799"/>
                <a:gd name="connsiteX15" fmla="*/ 15 w 2576525"/>
                <a:gd name="connsiteY15" fmla="*/ 169529 h 2277799"/>
                <a:gd name="connsiteX16" fmla="*/ 125 w 2576525"/>
                <a:gd name="connsiteY16" fmla="*/ 168763 h 2277799"/>
                <a:gd name="connsiteX17" fmla="*/ 64 w 2576525"/>
                <a:gd name="connsiteY17" fmla="*/ 168248 h 2277799"/>
                <a:gd name="connsiteX18" fmla="*/ 5510 w 2576525"/>
                <a:gd name="connsiteY18" fmla="*/ 131233 h 2277799"/>
                <a:gd name="connsiteX19" fmla="*/ 6200 w 2576525"/>
                <a:gd name="connsiteY19" fmla="*/ 126425 h 2277799"/>
                <a:gd name="connsiteX20" fmla="*/ 6226 w 2576525"/>
                <a:gd name="connsiteY20" fmla="*/ 126361 h 2277799"/>
                <a:gd name="connsiteX21" fmla="*/ 6405 w 2576525"/>
                <a:gd name="connsiteY21" fmla="*/ 125145 h 2277799"/>
                <a:gd name="connsiteX22" fmla="*/ 170714 w 2576525"/>
                <a:gd name="connsiteY22" fmla="*/ 1 h 2277799"/>
                <a:gd name="connsiteX23" fmla="*/ 172118 w 2576525"/>
                <a:gd name="connsiteY23" fmla="*/ 1282 h 2277799"/>
                <a:gd name="connsiteX24" fmla="*/ 431103 w 2576525"/>
                <a:gd name="connsiteY24" fmla="*/ 1282 h 2277799"/>
                <a:gd name="connsiteX25" fmla="*/ 969529 w 2576525"/>
                <a:gd name="connsiteY25" fmla="*/ 1282 h 2277799"/>
                <a:gd name="connsiteX26" fmla="*/ 969529 w 2576525"/>
                <a:gd name="connsiteY26" fmla="*/ 0 h 2277799"/>
                <a:gd name="connsiteX27" fmla="*/ 2405989 w 2576525"/>
                <a:gd name="connsiteY27" fmla="*/ 0 h 2277799"/>
                <a:gd name="connsiteX28" fmla="*/ 2553258 w 2576525"/>
                <a:gd name="connsiteY28" fmla="*/ 256583 h 2277799"/>
                <a:gd name="connsiteX29" fmla="*/ 1435614 w 2576525"/>
                <a:gd name="connsiteY29" fmla="*/ 2192111 h 2277799"/>
                <a:gd name="connsiteX30" fmla="*/ 1287714 w 2576525"/>
                <a:gd name="connsiteY30" fmla="*/ 2277799 h 2277799"/>
                <a:gd name="connsiteX0" fmla="*/ 1288345 w 2576525"/>
                <a:gd name="connsiteY0" fmla="*/ 1516433 h 2277799"/>
                <a:gd name="connsiteX1" fmla="*/ 1894182 w 2576525"/>
                <a:gd name="connsiteY1" fmla="*/ 467359 h 2277799"/>
                <a:gd name="connsiteX2" fmla="*/ 1238804 w 2576525"/>
                <a:gd name="connsiteY2" fmla="*/ 467359 h 2277799"/>
                <a:gd name="connsiteX3" fmla="*/ 700378 w 2576525"/>
                <a:gd name="connsiteY3" fmla="*/ 467359 h 2277799"/>
                <a:gd name="connsiteX4" fmla="*/ 682934 w 2576525"/>
                <a:gd name="connsiteY4" fmla="*/ 467359 h 2277799"/>
                <a:gd name="connsiteX5" fmla="*/ 682934 w 2576525"/>
                <a:gd name="connsiteY5" fmla="*/ 467359 h 2277799"/>
                <a:gd name="connsiteX6" fmla="*/ 984347 w 2576525"/>
                <a:gd name="connsiteY6" fmla="*/ 988869 h 2277799"/>
                <a:gd name="connsiteX7" fmla="*/ 984256 w 2576525"/>
                <a:gd name="connsiteY7" fmla="*/ 989885 h 2277799"/>
                <a:gd name="connsiteX8" fmla="*/ 1288345 w 2576525"/>
                <a:gd name="connsiteY8" fmla="*/ 1516433 h 2277799"/>
                <a:gd name="connsiteX9" fmla="*/ 1287714 w 2576525"/>
                <a:gd name="connsiteY9" fmla="*/ 2277799 h 2277799"/>
                <a:gd name="connsiteX10" fmla="*/ 1139720 w 2576525"/>
                <a:gd name="connsiteY10" fmla="*/ 2192111 h 2277799"/>
                <a:gd name="connsiteX11" fmla="*/ 145134 w 2576525"/>
                <a:gd name="connsiteY11" fmla="*/ 467359 h 2277799"/>
                <a:gd name="connsiteX12" fmla="*/ 144082 w 2576525"/>
                <a:gd name="connsiteY12" fmla="*/ 467359 h 2277799"/>
                <a:gd name="connsiteX13" fmla="*/ 23432 w 2576525"/>
                <a:gd name="connsiteY13" fmla="*/ 257864 h 2277799"/>
                <a:gd name="connsiteX14" fmla="*/ 15 w 2576525"/>
                <a:gd name="connsiteY14" fmla="*/ 169529 h 2277799"/>
                <a:gd name="connsiteX15" fmla="*/ 125 w 2576525"/>
                <a:gd name="connsiteY15" fmla="*/ 168763 h 2277799"/>
                <a:gd name="connsiteX16" fmla="*/ 64 w 2576525"/>
                <a:gd name="connsiteY16" fmla="*/ 168248 h 2277799"/>
                <a:gd name="connsiteX17" fmla="*/ 5510 w 2576525"/>
                <a:gd name="connsiteY17" fmla="*/ 131233 h 2277799"/>
                <a:gd name="connsiteX18" fmla="*/ 6200 w 2576525"/>
                <a:gd name="connsiteY18" fmla="*/ 126425 h 2277799"/>
                <a:gd name="connsiteX19" fmla="*/ 6226 w 2576525"/>
                <a:gd name="connsiteY19" fmla="*/ 126361 h 2277799"/>
                <a:gd name="connsiteX20" fmla="*/ 6405 w 2576525"/>
                <a:gd name="connsiteY20" fmla="*/ 125145 h 2277799"/>
                <a:gd name="connsiteX21" fmla="*/ 170714 w 2576525"/>
                <a:gd name="connsiteY21" fmla="*/ 1 h 2277799"/>
                <a:gd name="connsiteX22" fmla="*/ 172118 w 2576525"/>
                <a:gd name="connsiteY22" fmla="*/ 1282 h 2277799"/>
                <a:gd name="connsiteX23" fmla="*/ 431103 w 2576525"/>
                <a:gd name="connsiteY23" fmla="*/ 1282 h 2277799"/>
                <a:gd name="connsiteX24" fmla="*/ 969529 w 2576525"/>
                <a:gd name="connsiteY24" fmla="*/ 1282 h 2277799"/>
                <a:gd name="connsiteX25" fmla="*/ 969529 w 2576525"/>
                <a:gd name="connsiteY25" fmla="*/ 0 h 2277799"/>
                <a:gd name="connsiteX26" fmla="*/ 2405989 w 2576525"/>
                <a:gd name="connsiteY26" fmla="*/ 0 h 2277799"/>
                <a:gd name="connsiteX27" fmla="*/ 2553258 w 2576525"/>
                <a:gd name="connsiteY27" fmla="*/ 256583 h 2277799"/>
                <a:gd name="connsiteX28" fmla="*/ 1435614 w 2576525"/>
                <a:gd name="connsiteY28" fmla="*/ 2192111 h 2277799"/>
                <a:gd name="connsiteX29" fmla="*/ 1287714 w 2576525"/>
                <a:gd name="connsiteY29" fmla="*/ 2277799 h 2277799"/>
                <a:gd name="connsiteX0" fmla="*/ 1288345 w 2576525"/>
                <a:gd name="connsiteY0" fmla="*/ 1516433 h 2277799"/>
                <a:gd name="connsiteX1" fmla="*/ 1894182 w 2576525"/>
                <a:gd name="connsiteY1" fmla="*/ 467359 h 2277799"/>
                <a:gd name="connsiteX2" fmla="*/ 1238804 w 2576525"/>
                <a:gd name="connsiteY2" fmla="*/ 467359 h 2277799"/>
                <a:gd name="connsiteX3" fmla="*/ 700378 w 2576525"/>
                <a:gd name="connsiteY3" fmla="*/ 467359 h 2277799"/>
                <a:gd name="connsiteX4" fmla="*/ 682934 w 2576525"/>
                <a:gd name="connsiteY4" fmla="*/ 467359 h 2277799"/>
                <a:gd name="connsiteX5" fmla="*/ 682934 w 2576525"/>
                <a:gd name="connsiteY5" fmla="*/ 467359 h 2277799"/>
                <a:gd name="connsiteX6" fmla="*/ 984347 w 2576525"/>
                <a:gd name="connsiteY6" fmla="*/ 988869 h 2277799"/>
                <a:gd name="connsiteX7" fmla="*/ 984256 w 2576525"/>
                <a:gd name="connsiteY7" fmla="*/ 989885 h 2277799"/>
                <a:gd name="connsiteX8" fmla="*/ 1288345 w 2576525"/>
                <a:gd name="connsiteY8" fmla="*/ 1516433 h 2277799"/>
                <a:gd name="connsiteX9" fmla="*/ 1287714 w 2576525"/>
                <a:gd name="connsiteY9" fmla="*/ 2277799 h 2277799"/>
                <a:gd name="connsiteX10" fmla="*/ 1139720 w 2576525"/>
                <a:gd name="connsiteY10" fmla="*/ 2192111 h 2277799"/>
                <a:gd name="connsiteX11" fmla="*/ 145134 w 2576525"/>
                <a:gd name="connsiteY11" fmla="*/ 467359 h 2277799"/>
                <a:gd name="connsiteX12" fmla="*/ 23432 w 2576525"/>
                <a:gd name="connsiteY12" fmla="*/ 257864 h 2277799"/>
                <a:gd name="connsiteX13" fmla="*/ 15 w 2576525"/>
                <a:gd name="connsiteY13" fmla="*/ 169529 h 2277799"/>
                <a:gd name="connsiteX14" fmla="*/ 125 w 2576525"/>
                <a:gd name="connsiteY14" fmla="*/ 168763 h 2277799"/>
                <a:gd name="connsiteX15" fmla="*/ 64 w 2576525"/>
                <a:gd name="connsiteY15" fmla="*/ 168248 h 2277799"/>
                <a:gd name="connsiteX16" fmla="*/ 5510 w 2576525"/>
                <a:gd name="connsiteY16" fmla="*/ 131233 h 2277799"/>
                <a:gd name="connsiteX17" fmla="*/ 6200 w 2576525"/>
                <a:gd name="connsiteY17" fmla="*/ 126425 h 2277799"/>
                <a:gd name="connsiteX18" fmla="*/ 6226 w 2576525"/>
                <a:gd name="connsiteY18" fmla="*/ 126361 h 2277799"/>
                <a:gd name="connsiteX19" fmla="*/ 6405 w 2576525"/>
                <a:gd name="connsiteY19" fmla="*/ 125145 h 2277799"/>
                <a:gd name="connsiteX20" fmla="*/ 170714 w 2576525"/>
                <a:gd name="connsiteY20" fmla="*/ 1 h 2277799"/>
                <a:gd name="connsiteX21" fmla="*/ 172118 w 2576525"/>
                <a:gd name="connsiteY21" fmla="*/ 1282 h 2277799"/>
                <a:gd name="connsiteX22" fmla="*/ 431103 w 2576525"/>
                <a:gd name="connsiteY22" fmla="*/ 1282 h 2277799"/>
                <a:gd name="connsiteX23" fmla="*/ 969529 w 2576525"/>
                <a:gd name="connsiteY23" fmla="*/ 1282 h 2277799"/>
                <a:gd name="connsiteX24" fmla="*/ 969529 w 2576525"/>
                <a:gd name="connsiteY24" fmla="*/ 0 h 2277799"/>
                <a:gd name="connsiteX25" fmla="*/ 2405989 w 2576525"/>
                <a:gd name="connsiteY25" fmla="*/ 0 h 2277799"/>
                <a:gd name="connsiteX26" fmla="*/ 2553258 w 2576525"/>
                <a:gd name="connsiteY26" fmla="*/ 256583 h 2277799"/>
                <a:gd name="connsiteX27" fmla="*/ 1435614 w 2576525"/>
                <a:gd name="connsiteY27" fmla="*/ 2192111 h 2277799"/>
                <a:gd name="connsiteX28" fmla="*/ 1287714 w 2576525"/>
                <a:gd name="connsiteY28" fmla="*/ 2277799 h 2277799"/>
                <a:gd name="connsiteX0" fmla="*/ 1288345 w 2576525"/>
                <a:gd name="connsiteY0" fmla="*/ 1516433 h 2277799"/>
                <a:gd name="connsiteX1" fmla="*/ 1894182 w 2576525"/>
                <a:gd name="connsiteY1" fmla="*/ 467359 h 2277799"/>
                <a:gd name="connsiteX2" fmla="*/ 1238804 w 2576525"/>
                <a:gd name="connsiteY2" fmla="*/ 467359 h 2277799"/>
                <a:gd name="connsiteX3" fmla="*/ 700378 w 2576525"/>
                <a:gd name="connsiteY3" fmla="*/ 467359 h 2277799"/>
                <a:gd name="connsiteX4" fmla="*/ 682934 w 2576525"/>
                <a:gd name="connsiteY4" fmla="*/ 467359 h 2277799"/>
                <a:gd name="connsiteX5" fmla="*/ 682934 w 2576525"/>
                <a:gd name="connsiteY5" fmla="*/ 467359 h 2277799"/>
                <a:gd name="connsiteX6" fmla="*/ 984347 w 2576525"/>
                <a:gd name="connsiteY6" fmla="*/ 988869 h 2277799"/>
                <a:gd name="connsiteX7" fmla="*/ 984256 w 2576525"/>
                <a:gd name="connsiteY7" fmla="*/ 989885 h 2277799"/>
                <a:gd name="connsiteX8" fmla="*/ 1288345 w 2576525"/>
                <a:gd name="connsiteY8" fmla="*/ 1516433 h 2277799"/>
                <a:gd name="connsiteX9" fmla="*/ 1287714 w 2576525"/>
                <a:gd name="connsiteY9" fmla="*/ 2277799 h 2277799"/>
                <a:gd name="connsiteX10" fmla="*/ 1139720 w 2576525"/>
                <a:gd name="connsiteY10" fmla="*/ 2192111 h 2277799"/>
                <a:gd name="connsiteX11" fmla="*/ 23432 w 2576525"/>
                <a:gd name="connsiteY11" fmla="*/ 257864 h 2277799"/>
                <a:gd name="connsiteX12" fmla="*/ 15 w 2576525"/>
                <a:gd name="connsiteY12" fmla="*/ 169529 h 2277799"/>
                <a:gd name="connsiteX13" fmla="*/ 125 w 2576525"/>
                <a:gd name="connsiteY13" fmla="*/ 168763 h 2277799"/>
                <a:gd name="connsiteX14" fmla="*/ 64 w 2576525"/>
                <a:gd name="connsiteY14" fmla="*/ 168248 h 2277799"/>
                <a:gd name="connsiteX15" fmla="*/ 5510 w 2576525"/>
                <a:gd name="connsiteY15" fmla="*/ 131233 h 2277799"/>
                <a:gd name="connsiteX16" fmla="*/ 6200 w 2576525"/>
                <a:gd name="connsiteY16" fmla="*/ 126425 h 2277799"/>
                <a:gd name="connsiteX17" fmla="*/ 6226 w 2576525"/>
                <a:gd name="connsiteY17" fmla="*/ 126361 h 2277799"/>
                <a:gd name="connsiteX18" fmla="*/ 6405 w 2576525"/>
                <a:gd name="connsiteY18" fmla="*/ 125145 h 2277799"/>
                <a:gd name="connsiteX19" fmla="*/ 170714 w 2576525"/>
                <a:gd name="connsiteY19" fmla="*/ 1 h 2277799"/>
                <a:gd name="connsiteX20" fmla="*/ 172118 w 2576525"/>
                <a:gd name="connsiteY20" fmla="*/ 1282 h 2277799"/>
                <a:gd name="connsiteX21" fmla="*/ 431103 w 2576525"/>
                <a:gd name="connsiteY21" fmla="*/ 1282 h 2277799"/>
                <a:gd name="connsiteX22" fmla="*/ 969529 w 2576525"/>
                <a:gd name="connsiteY22" fmla="*/ 1282 h 2277799"/>
                <a:gd name="connsiteX23" fmla="*/ 969529 w 2576525"/>
                <a:gd name="connsiteY23" fmla="*/ 0 h 2277799"/>
                <a:gd name="connsiteX24" fmla="*/ 2405989 w 2576525"/>
                <a:gd name="connsiteY24" fmla="*/ 0 h 2277799"/>
                <a:gd name="connsiteX25" fmla="*/ 2553258 w 2576525"/>
                <a:gd name="connsiteY25" fmla="*/ 256583 h 2277799"/>
                <a:gd name="connsiteX26" fmla="*/ 1435614 w 2576525"/>
                <a:gd name="connsiteY26" fmla="*/ 2192111 h 2277799"/>
                <a:gd name="connsiteX27" fmla="*/ 1287714 w 2576525"/>
                <a:gd name="connsiteY27" fmla="*/ 2277799 h 2277799"/>
                <a:gd name="connsiteX0" fmla="*/ 1288345 w 2576525"/>
                <a:gd name="connsiteY0" fmla="*/ 1516433 h 2277799"/>
                <a:gd name="connsiteX1" fmla="*/ 1894182 w 2576525"/>
                <a:gd name="connsiteY1" fmla="*/ 467359 h 2277799"/>
                <a:gd name="connsiteX2" fmla="*/ 1238804 w 2576525"/>
                <a:gd name="connsiteY2" fmla="*/ 467359 h 2277799"/>
                <a:gd name="connsiteX3" fmla="*/ 700378 w 2576525"/>
                <a:gd name="connsiteY3" fmla="*/ 467359 h 2277799"/>
                <a:gd name="connsiteX4" fmla="*/ 682934 w 2576525"/>
                <a:gd name="connsiteY4" fmla="*/ 467359 h 2277799"/>
                <a:gd name="connsiteX5" fmla="*/ 682934 w 2576525"/>
                <a:gd name="connsiteY5" fmla="*/ 467359 h 2277799"/>
                <a:gd name="connsiteX6" fmla="*/ 984347 w 2576525"/>
                <a:gd name="connsiteY6" fmla="*/ 988869 h 2277799"/>
                <a:gd name="connsiteX7" fmla="*/ 984256 w 2576525"/>
                <a:gd name="connsiteY7" fmla="*/ 989885 h 2277799"/>
                <a:gd name="connsiteX8" fmla="*/ 1288345 w 2576525"/>
                <a:gd name="connsiteY8" fmla="*/ 1516433 h 2277799"/>
                <a:gd name="connsiteX9" fmla="*/ 1287714 w 2576525"/>
                <a:gd name="connsiteY9" fmla="*/ 2277799 h 2277799"/>
                <a:gd name="connsiteX10" fmla="*/ 1139720 w 2576525"/>
                <a:gd name="connsiteY10" fmla="*/ 2192111 h 2277799"/>
                <a:gd name="connsiteX11" fmla="*/ 23432 w 2576525"/>
                <a:gd name="connsiteY11" fmla="*/ 257864 h 2277799"/>
                <a:gd name="connsiteX12" fmla="*/ 15 w 2576525"/>
                <a:gd name="connsiteY12" fmla="*/ 169529 h 2277799"/>
                <a:gd name="connsiteX13" fmla="*/ 125 w 2576525"/>
                <a:gd name="connsiteY13" fmla="*/ 168763 h 2277799"/>
                <a:gd name="connsiteX14" fmla="*/ 64 w 2576525"/>
                <a:gd name="connsiteY14" fmla="*/ 168248 h 2277799"/>
                <a:gd name="connsiteX15" fmla="*/ 5510 w 2576525"/>
                <a:gd name="connsiteY15" fmla="*/ 131233 h 2277799"/>
                <a:gd name="connsiteX16" fmla="*/ 6200 w 2576525"/>
                <a:gd name="connsiteY16" fmla="*/ 126425 h 2277799"/>
                <a:gd name="connsiteX17" fmla="*/ 6226 w 2576525"/>
                <a:gd name="connsiteY17" fmla="*/ 126361 h 2277799"/>
                <a:gd name="connsiteX18" fmla="*/ 6405 w 2576525"/>
                <a:gd name="connsiteY18" fmla="*/ 125145 h 2277799"/>
                <a:gd name="connsiteX19" fmla="*/ 170714 w 2576525"/>
                <a:gd name="connsiteY19" fmla="*/ 1 h 2277799"/>
                <a:gd name="connsiteX20" fmla="*/ 172118 w 2576525"/>
                <a:gd name="connsiteY20" fmla="*/ 1282 h 2277799"/>
                <a:gd name="connsiteX21" fmla="*/ 431103 w 2576525"/>
                <a:gd name="connsiteY21" fmla="*/ 1282 h 2277799"/>
                <a:gd name="connsiteX22" fmla="*/ 969529 w 2576525"/>
                <a:gd name="connsiteY22" fmla="*/ 1282 h 2277799"/>
                <a:gd name="connsiteX23" fmla="*/ 2405989 w 2576525"/>
                <a:gd name="connsiteY23" fmla="*/ 0 h 2277799"/>
                <a:gd name="connsiteX24" fmla="*/ 2553258 w 2576525"/>
                <a:gd name="connsiteY24" fmla="*/ 256583 h 2277799"/>
                <a:gd name="connsiteX25" fmla="*/ 1435614 w 2576525"/>
                <a:gd name="connsiteY25" fmla="*/ 2192111 h 2277799"/>
                <a:gd name="connsiteX26" fmla="*/ 1287714 w 2576525"/>
                <a:gd name="connsiteY26" fmla="*/ 2277799 h 2277799"/>
                <a:gd name="connsiteX0" fmla="*/ 1288345 w 2576525"/>
                <a:gd name="connsiteY0" fmla="*/ 1516433 h 2277799"/>
                <a:gd name="connsiteX1" fmla="*/ 1894182 w 2576525"/>
                <a:gd name="connsiteY1" fmla="*/ 467359 h 2277799"/>
                <a:gd name="connsiteX2" fmla="*/ 1238804 w 2576525"/>
                <a:gd name="connsiteY2" fmla="*/ 467359 h 2277799"/>
                <a:gd name="connsiteX3" fmla="*/ 700378 w 2576525"/>
                <a:gd name="connsiteY3" fmla="*/ 467359 h 2277799"/>
                <a:gd name="connsiteX4" fmla="*/ 682934 w 2576525"/>
                <a:gd name="connsiteY4" fmla="*/ 467359 h 2277799"/>
                <a:gd name="connsiteX5" fmla="*/ 682934 w 2576525"/>
                <a:gd name="connsiteY5" fmla="*/ 467359 h 2277799"/>
                <a:gd name="connsiteX6" fmla="*/ 984347 w 2576525"/>
                <a:gd name="connsiteY6" fmla="*/ 988869 h 2277799"/>
                <a:gd name="connsiteX7" fmla="*/ 984256 w 2576525"/>
                <a:gd name="connsiteY7" fmla="*/ 989885 h 2277799"/>
                <a:gd name="connsiteX8" fmla="*/ 1288345 w 2576525"/>
                <a:gd name="connsiteY8" fmla="*/ 1516433 h 2277799"/>
                <a:gd name="connsiteX9" fmla="*/ 1287714 w 2576525"/>
                <a:gd name="connsiteY9" fmla="*/ 2277799 h 2277799"/>
                <a:gd name="connsiteX10" fmla="*/ 1139720 w 2576525"/>
                <a:gd name="connsiteY10" fmla="*/ 2192111 h 2277799"/>
                <a:gd name="connsiteX11" fmla="*/ 23432 w 2576525"/>
                <a:gd name="connsiteY11" fmla="*/ 257864 h 2277799"/>
                <a:gd name="connsiteX12" fmla="*/ 15 w 2576525"/>
                <a:gd name="connsiteY12" fmla="*/ 169529 h 2277799"/>
                <a:gd name="connsiteX13" fmla="*/ 125 w 2576525"/>
                <a:gd name="connsiteY13" fmla="*/ 168763 h 2277799"/>
                <a:gd name="connsiteX14" fmla="*/ 64 w 2576525"/>
                <a:gd name="connsiteY14" fmla="*/ 168248 h 2277799"/>
                <a:gd name="connsiteX15" fmla="*/ 5510 w 2576525"/>
                <a:gd name="connsiteY15" fmla="*/ 131233 h 2277799"/>
                <a:gd name="connsiteX16" fmla="*/ 6200 w 2576525"/>
                <a:gd name="connsiteY16" fmla="*/ 126425 h 2277799"/>
                <a:gd name="connsiteX17" fmla="*/ 6226 w 2576525"/>
                <a:gd name="connsiteY17" fmla="*/ 126361 h 2277799"/>
                <a:gd name="connsiteX18" fmla="*/ 6405 w 2576525"/>
                <a:gd name="connsiteY18" fmla="*/ 125145 h 2277799"/>
                <a:gd name="connsiteX19" fmla="*/ 170714 w 2576525"/>
                <a:gd name="connsiteY19" fmla="*/ 1 h 2277799"/>
                <a:gd name="connsiteX20" fmla="*/ 172118 w 2576525"/>
                <a:gd name="connsiteY20" fmla="*/ 1282 h 2277799"/>
                <a:gd name="connsiteX21" fmla="*/ 431103 w 2576525"/>
                <a:gd name="connsiteY21" fmla="*/ 1282 h 2277799"/>
                <a:gd name="connsiteX22" fmla="*/ 2405989 w 2576525"/>
                <a:gd name="connsiteY22" fmla="*/ 0 h 2277799"/>
                <a:gd name="connsiteX23" fmla="*/ 2553258 w 2576525"/>
                <a:gd name="connsiteY23" fmla="*/ 256583 h 2277799"/>
                <a:gd name="connsiteX24" fmla="*/ 1435614 w 2576525"/>
                <a:gd name="connsiteY24" fmla="*/ 2192111 h 2277799"/>
                <a:gd name="connsiteX25" fmla="*/ 1287714 w 2576525"/>
                <a:gd name="connsiteY25" fmla="*/ 2277799 h 2277799"/>
                <a:gd name="connsiteX0" fmla="*/ 1288345 w 2576525"/>
                <a:gd name="connsiteY0" fmla="*/ 1516433 h 2277799"/>
                <a:gd name="connsiteX1" fmla="*/ 1894182 w 2576525"/>
                <a:gd name="connsiteY1" fmla="*/ 467359 h 2277799"/>
                <a:gd name="connsiteX2" fmla="*/ 1238804 w 2576525"/>
                <a:gd name="connsiteY2" fmla="*/ 467359 h 2277799"/>
                <a:gd name="connsiteX3" fmla="*/ 700378 w 2576525"/>
                <a:gd name="connsiteY3" fmla="*/ 467359 h 2277799"/>
                <a:gd name="connsiteX4" fmla="*/ 682934 w 2576525"/>
                <a:gd name="connsiteY4" fmla="*/ 467359 h 2277799"/>
                <a:gd name="connsiteX5" fmla="*/ 682934 w 2576525"/>
                <a:gd name="connsiteY5" fmla="*/ 467359 h 2277799"/>
                <a:gd name="connsiteX6" fmla="*/ 984347 w 2576525"/>
                <a:gd name="connsiteY6" fmla="*/ 988869 h 2277799"/>
                <a:gd name="connsiteX7" fmla="*/ 984256 w 2576525"/>
                <a:gd name="connsiteY7" fmla="*/ 989885 h 2277799"/>
                <a:gd name="connsiteX8" fmla="*/ 1288345 w 2576525"/>
                <a:gd name="connsiteY8" fmla="*/ 1516433 h 2277799"/>
                <a:gd name="connsiteX9" fmla="*/ 1287714 w 2576525"/>
                <a:gd name="connsiteY9" fmla="*/ 2277799 h 2277799"/>
                <a:gd name="connsiteX10" fmla="*/ 1139720 w 2576525"/>
                <a:gd name="connsiteY10" fmla="*/ 2192111 h 2277799"/>
                <a:gd name="connsiteX11" fmla="*/ 23432 w 2576525"/>
                <a:gd name="connsiteY11" fmla="*/ 257864 h 2277799"/>
                <a:gd name="connsiteX12" fmla="*/ 15 w 2576525"/>
                <a:gd name="connsiteY12" fmla="*/ 169529 h 2277799"/>
                <a:gd name="connsiteX13" fmla="*/ 125 w 2576525"/>
                <a:gd name="connsiteY13" fmla="*/ 168763 h 2277799"/>
                <a:gd name="connsiteX14" fmla="*/ 64 w 2576525"/>
                <a:gd name="connsiteY14" fmla="*/ 168248 h 2277799"/>
                <a:gd name="connsiteX15" fmla="*/ 5510 w 2576525"/>
                <a:gd name="connsiteY15" fmla="*/ 131233 h 2277799"/>
                <a:gd name="connsiteX16" fmla="*/ 6200 w 2576525"/>
                <a:gd name="connsiteY16" fmla="*/ 126425 h 2277799"/>
                <a:gd name="connsiteX17" fmla="*/ 6226 w 2576525"/>
                <a:gd name="connsiteY17" fmla="*/ 126361 h 2277799"/>
                <a:gd name="connsiteX18" fmla="*/ 6405 w 2576525"/>
                <a:gd name="connsiteY18" fmla="*/ 125145 h 2277799"/>
                <a:gd name="connsiteX19" fmla="*/ 170714 w 2576525"/>
                <a:gd name="connsiteY19" fmla="*/ 1 h 2277799"/>
                <a:gd name="connsiteX20" fmla="*/ 172118 w 2576525"/>
                <a:gd name="connsiteY20" fmla="*/ 1282 h 2277799"/>
                <a:gd name="connsiteX21" fmla="*/ 2405989 w 2576525"/>
                <a:gd name="connsiteY21" fmla="*/ 0 h 2277799"/>
                <a:gd name="connsiteX22" fmla="*/ 2553258 w 2576525"/>
                <a:gd name="connsiteY22" fmla="*/ 256583 h 2277799"/>
                <a:gd name="connsiteX23" fmla="*/ 1435614 w 2576525"/>
                <a:gd name="connsiteY23" fmla="*/ 2192111 h 2277799"/>
                <a:gd name="connsiteX24" fmla="*/ 1287714 w 2576525"/>
                <a:gd name="connsiteY24" fmla="*/ 2277799 h 2277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2576525" h="2277799">
                  <a:moveTo>
                    <a:pt x="1288345" y="1516433"/>
                  </a:moveTo>
                  <a:lnTo>
                    <a:pt x="1894182" y="467359"/>
                  </a:lnTo>
                  <a:lnTo>
                    <a:pt x="1238804" y="467359"/>
                  </a:lnTo>
                  <a:lnTo>
                    <a:pt x="700378" y="467359"/>
                  </a:lnTo>
                  <a:lnTo>
                    <a:pt x="682934" y="467359"/>
                  </a:lnTo>
                  <a:lnTo>
                    <a:pt x="682934" y="467359"/>
                  </a:lnTo>
                  <a:lnTo>
                    <a:pt x="984347" y="988869"/>
                  </a:lnTo>
                  <a:cubicBezTo>
                    <a:pt x="984317" y="989208"/>
                    <a:pt x="984286" y="989546"/>
                    <a:pt x="984256" y="989885"/>
                  </a:cubicBezTo>
                  <a:lnTo>
                    <a:pt x="1288345" y="1516433"/>
                  </a:lnTo>
                  <a:close/>
                  <a:moveTo>
                    <a:pt x="1287714" y="2277799"/>
                  </a:moveTo>
                  <a:cubicBezTo>
                    <a:pt x="1230239" y="2277799"/>
                    <a:pt x="1172748" y="2249236"/>
                    <a:pt x="1139720" y="2192111"/>
                  </a:cubicBezTo>
                  <a:lnTo>
                    <a:pt x="23432" y="257864"/>
                  </a:lnTo>
                  <a:cubicBezTo>
                    <a:pt x="6918" y="229275"/>
                    <a:pt x="-384" y="198944"/>
                    <a:pt x="15" y="169529"/>
                  </a:cubicBezTo>
                  <a:cubicBezTo>
                    <a:pt x="52" y="169274"/>
                    <a:pt x="88" y="169018"/>
                    <a:pt x="125" y="168763"/>
                  </a:cubicBezTo>
                  <a:cubicBezTo>
                    <a:pt x="105" y="168591"/>
                    <a:pt x="84" y="168420"/>
                    <a:pt x="64" y="168248"/>
                  </a:cubicBezTo>
                  <a:lnTo>
                    <a:pt x="5510" y="131233"/>
                  </a:lnTo>
                  <a:lnTo>
                    <a:pt x="6200" y="126425"/>
                  </a:lnTo>
                  <a:cubicBezTo>
                    <a:pt x="6209" y="126404"/>
                    <a:pt x="6217" y="126382"/>
                    <a:pt x="6226" y="126361"/>
                  </a:cubicBezTo>
                  <a:cubicBezTo>
                    <a:pt x="6286" y="125956"/>
                    <a:pt x="6345" y="125550"/>
                    <a:pt x="6405" y="125145"/>
                  </a:cubicBezTo>
                  <a:cubicBezTo>
                    <a:pt x="25977" y="55558"/>
                    <a:pt x="88927" y="1"/>
                    <a:pt x="170714" y="1"/>
                  </a:cubicBezTo>
                  <a:lnTo>
                    <a:pt x="172118" y="1282"/>
                  </a:lnTo>
                  <a:lnTo>
                    <a:pt x="2405989" y="0"/>
                  </a:lnTo>
                  <a:cubicBezTo>
                    <a:pt x="2536744" y="0"/>
                    <a:pt x="2619313" y="142226"/>
                    <a:pt x="2553258" y="256583"/>
                  </a:cubicBezTo>
                  <a:lnTo>
                    <a:pt x="1435614" y="2192111"/>
                  </a:lnTo>
                  <a:cubicBezTo>
                    <a:pt x="1402648" y="2249236"/>
                    <a:pt x="1345189" y="2277799"/>
                    <a:pt x="1287714" y="2277799"/>
                  </a:cubicBezTo>
                  <a:close/>
                </a:path>
              </a:pathLst>
            </a:custGeom>
            <a:solidFill>
              <a:schemeClr val="accent6">
                <a:lumMod val="75000"/>
              </a:schemeClr>
            </a:solidFill>
            <a:ln w="12700">
              <a:miter lim="400000"/>
            </a:ln>
          </p:spPr>
          <p:txBody>
            <a:bodyPr wrap="square" lIns="28575" tIns="28575" rIns="28575" bIns="28575" anchor="ctr">
              <a:noAutofit/>
            </a:bodyPr>
            <a:lstStyle/>
            <a:p>
              <a:pPr>
                <a:defRPr sz="3000">
                  <a:solidFill>
                    <a:srgbClr val="FFFFFF"/>
                  </a:solidFill>
                </a:defRPr>
              </a:pPr>
              <a:endParaRPr sz="2250"/>
            </a:p>
          </p:txBody>
        </p:sp>
        <p:sp>
          <p:nvSpPr>
            <p:cNvPr id="34" name="Freeform: Shape 33">
              <a:extLst>
                <a:ext uri="{FF2B5EF4-FFF2-40B4-BE49-F238E27FC236}">
                  <a16:creationId xmlns:a16="http://schemas.microsoft.com/office/drawing/2014/main" id="{1B702F33-DA00-401A-8FC6-65043983D563}"/>
                </a:ext>
              </a:extLst>
            </p:cNvPr>
            <p:cNvSpPr/>
            <p:nvPr/>
          </p:nvSpPr>
          <p:spPr>
            <a:xfrm>
              <a:off x="3898184" y="3090930"/>
              <a:ext cx="2422159" cy="2141521"/>
            </a:xfrm>
            <a:custGeom>
              <a:avLst/>
              <a:gdLst>
                <a:gd name="connsiteX0" fmla="*/ 1288345 w 2576525"/>
                <a:gd name="connsiteY0" fmla="*/ 1516433 h 2277799"/>
                <a:gd name="connsiteX1" fmla="*/ 1894182 w 2576525"/>
                <a:gd name="connsiteY1" fmla="*/ 467359 h 2277799"/>
                <a:gd name="connsiteX2" fmla="*/ 1238804 w 2576525"/>
                <a:gd name="connsiteY2" fmla="*/ 467359 h 2277799"/>
                <a:gd name="connsiteX3" fmla="*/ 700378 w 2576525"/>
                <a:gd name="connsiteY3" fmla="*/ 467359 h 2277799"/>
                <a:gd name="connsiteX4" fmla="*/ 682934 w 2576525"/>
                <a:gd name="connsiteY4" fmla="*/ 467359 h 2277799"/>
                <a:gd name="connsiteX5" fmla="*/ 682934 w 2576525"/>
                <a:gd name="connsiteY5" fmla="*/ 467359 h 2277799"/>
                <a:gd name="connsiteX6" fmla="*/ 984347 w 2576525"/>
                <a:gd name="connsiteY6" fmla="*/ 988869 h 2277799"/>
                <a:gd name="connsiteX7" fmla="*/ 984256 w 2576525"/>
                <a:gd name="connsiteY7" fmla="*/ 989885 h 2277799"/>
                <a:gd name="connsiteX8" fmla="*/ 1287714 w 2576525"/>
                <a:gd name="connsiteY8" fmla="*/ 2277799 h 2277799"/>
                <a:gd name="connsiteX9" fmla="*/ 1139720 w 2576525"/>
                <a:gd name="connsiteY9" fmla="*/ 2192111 h 2277799"/>
                <a:gd name="connsiteX10" fmla="*/ 418410 w 2576525"/>
                <a:gd name="connsiteY10" fmla="*/ 942405 h 2277799"/>
                <a:gd name="connsiteX11" fmla="*/ 419664 w 2576525"/>
                <a:gd name="connsiteY11" fmla="*/ 942405 h 2277799"/>
                <a:gd name="connsiteX12" fmla="*/ 145134 w 2576525"/>
                <a:gd name="connsiteY12" fmla="*/ 467359 h 2277799"/>
                <a:gd name="connsiteX13" fmla="*/ 144082 w 2576525"/>
                <a:gd name="connsiteY13" fmla="*/ 467359 h 2277799"/>
                <a:gd name="connsiteX14" fmla="*/ 23432 w 2576525"/>
                <a:gd name="connsiteY14" fmla="*/ 257864 h 2277799"/>
                <a:gd name="connsiteX15" fmla="*/ 15 w 2576525"/>
                <a:gd name="connsiteY15" fmla="*/ 169529 h 2277799"/>
                <a:gd name="connsiteX16" fmla="*/ 125 w 2576525"/>
                <a:gd name="connsiteY16" fmla="*/ 168763 h 2277799"/>
                <a:gd name="connsiteX17" fmla="*/ 64 w 2576525"/>
                <a:gd name="connsiteY17" fmla="*/ 168248 h 2277799"/>
                <a:gd name="connsiteX18" fmla="*/ 5510 w 2576525"/>
                <a:gd name="connsiteY18" fmla="*/ 131233 h 2277799"/>
                <a:gd name="connsiteX19" fmla="*/ 6200 w 2576525"/>
                <a:gd name="connsiteY19" fmla="*/ 126425 h 2277799"/>
                <a:gd name="connsiteX20" fmla="*/ 6226 w 2576525"/>
                <a:gd name="connsiteY20" fmla="*/ 126361 h 2277799"/>
                <a:gd name="connsiteX21" fmla="*/ 6405 w 2576525"/>
                <a:gd name="connsiteY21" fmla="*/ 125145 h 2277799"/>
                <a:gd name="connsiteX22" fmla="*/ 170714 w 2576525"/>
                <a:gd name="connsiteY22" fmla="*/ 1 h 2277799"/>
                <a:gd name="connsiteX23" fmla="*/ 172118 w 2576525"/>
                <a:gd name="connsiteY23" fmla="*/ 1282 h 2277799"/>
                <a:gd name="connsiteX24" fmla="*/ 431103 w 2576525"/>
                <a:gd name="connsiteY24" fmla="*/ 1282 h 2277799"/>
                <a:gd name="connsiteX25" fmla="*/ 969529 w 2576525"/>
                <a:gd name="connsiteY25" fmla="*/ 1282 h 2277799"/>
                <a:gd name="connsiteX26" fmla="*/ 969529 w 2576525"/>
                <a:gd name="connsiteY26" fmla="*/ 0 h 2277799"/>
                <a:gd name="connsiteX27" fmla="*/ 2405989 w 2576525"/>
                <a:gd name="connsiteY27" fmla="*/ 0 h 2277799"/>
                <a:gd name="connsiteX28" fmla="*/ 2553258 w 2576525"/>
                <a:gd name="connsiteY28" fmla="*/ 256583 h 2277799"/>
                <a:gd name="connsiteX29" fmla="*/ 1435614 w 2576525"/>
                <a:gd name="connsiteY29" fmla="*/ 2192111 h 2277799"/>
                <a:gd name="connsiteX30" fmla="*/ 1287714 w 2576525"/>
                <a:gd name="connsiteY30" fmla="*/ 2277799 h 2277799"/>
                <a:gd name="connsiteX0" fmla="*/ 1288345 w 2576525"/>
                <a:gd name="connsiteY0" fmla="*/ 1516433 h 2277799"/>
                <a:gd name="connsiteX1" fmla="*/ 1894182 w 2576525"/>
                <a:gd name="connsiteY1" fmla="*/ 467359 h 2277799"/>
                <a:gd name="connsiteX2" fmla="*/ 1238804 w 2576525"/>
                <a:gd name="connsiteY2" fmla="*/ 467359 h 2277799"/>
                <a:gd name="connsiteX3" fmla="*/ 700378 w 2576525"/>
                <a:gd name="connsiteY3" fmla="*/ 467359 h 2277799"/>
                <a:gd name="connsiteX4" fmla="*/ 682934 w 2576525"/>
                <a:gd name="connsiteY4" fmla="*/ 467359 h 2277799"/>
                <a:gd name="connsiteX5" fmla="*/ 682934 w 2576525"/>
                <a:gd name="connsiteY5" fmla="*/ 467359 h 2277799"/>
                <a:gd name="connsiteX6" fmla="*/ 984347 w 2576525"/>
                <a:gd name="connsiteY6" fmla="*/ 988869 h 2277799"/>
                <a:gd name="connsiteX7" fmla="*/ 984256 w 2576525"/>
                <a:gd name="connsiteY7" fmla="*/ 989885 h 2277799"/>
                <a:gd name="connsiteX8" fmla="*/ 1288345 w 2576525"/>
                <a:gd name="connsiteY8" fmla="*/ 1516433 h 2277799"/>
                <a:gd name="connsiteX9" fmla="*/ 1287714 w 2576525"/>
                <a:gd name="connsiteY9" fmla="*/ 2277799 h 2277799"/>
                <a:gd name="connsiteX10" fmla="*/ 1139720 w 2576525"/>
                <a:gd name="connsiteY10" fmla="*/ 2192111 h 2277799"/>
                <a:gd name="connsiteX11" fmla="*/ 418410 w 2576525"/>
                <a:gd name="connsiteY11" fmla="*/ 942405 h 2277799"/>
                <a:gd name="connsiteX12" fmla="*/ 145134 w 2576525"/>
                <a:gd name="connsiteY12" fmla="*/ 467359 h 2277799"/>
                <a:gd name="connsiteX13" fmla="*/ 144082 w 2576525"/>
                <a:gd name="connsiteY13" fmla="*/ 467359 h 2277799"/>
                <a:gd name="connsiteX14" fmla="*/ 23432 w 2576525"/>
                <a:gd name="connsiteY14" fmla="*/ 257864 h 2277799"/>
                <a:gd name="connsiteX15" fmla="*/ 15 w 2576525"/>
                <a:gd name="connsiteY15" fmla="*/ 169529 h 2277799"/>
                <a:gd name="connsiteX16" fmla="*/ 125 w 2576525"/>
                <a:gd name="connsiteY16" fmla="*/ 168763 h 2277799"/>
                <a:gd name="connsiteX17" fmla="*/ 64 w 2576525"/>
                <a:gd name="connsiteY17" fmla="*/ 168248 h 2277799"/>
                <a:gd name="connsiteX18" fmla="*/ 5510 w 2576525"/>
                <a:gd name="connsiteY18" fmla="*/ 131233 h 2277799"/>
                <a:gd name="connsiteX19" fmla="*/ 6200 w 2576525"/>
                <a:gd name="connsiteY19" fmla="*/ 126425 h 2277799"/>
                <a:gd name="connsiteX20" fmla="*/ 6226 w 2576525"/>
                <a:gd name="connsiteY20" fmla="*/ 126361 h 2277799"/>
                <a:gd name="connsiteX21" fmla="*/ 6405 w 2576525"/>
                <a:gd name="connsiteY21" fmla="*/ 125145 h 2277799"/>
                <a:gd name="connsiteX22" fmla="*/ 170714 w 2576525"/>
                <a:gd name="connsiteY22" fmla="*/ 1 h 2277799"/>
                <a:gd name="connsiteX23" fmla="*/ 172118 w 2576525"/>
                <a:gd name="connsiteY23" fmla="*/ 1282 h 2277799"/>
                <a:gd name="connsiteX24" fmla="*/ 431103 w 2576525"/>
                <a:gd name="connsiteY24" fmla="*/ 1282 h 2277799"/>
                <a:gd name="connsiteX25" fmla="*/ 969529 w 2576525"/>
                <a:gd name="connsiteY25" fmla="*/ 1282 h 2277799"/>
                <a:gd name="connsiteX26" fmla="*/ 969529 w 2576525"/>
                <a:gd name="connsiteY26" fmla="*/ 0 h 2277799"/>
                <a:gd name="connsiteX27" fmla="*/ 2405989 w 2576525"/>
                <a:gd name="connsiteY27" fmla="*/ 0 h 2277799"/>
                <a:gd name="connsiteX28" fmla="*/ 2553258 w 2576525"/>
                <a:gd name="connsiteY28" fmla="*/ 256583 h 2277799"/>
                <a:gd name="connsiteX29" fmla="*/ 1435614 w 2576525"/>
                <a:gd name="connsiteY29" fmla="*/ 2192111 h 2277799"/>
                <a:gd name="connsiteX30" fmla="*/ 1287714 w 2576525"/>
                <a:gd name="connsiteY30" fmla="*/ 2277799 h 2277799"/>
                <a:gd name="connsiteX0" fmla="*/ 1288345 w 2576525"/>
                <a:gd name="connsiteY0" fmla="*/ 1516433 h 2277799"/>
                <a:gd name="connsiteX1" fmla="*/ 1894182 w 2576525"/>
                <a:gd name="connsiteY1" fmla="*/ 467359 h 2277799"/>
                <a:gd name="connsiteX2" fmla="*/ 1238804 w 2576525"/>
                <a:gd name="connsiteY2" fmla="*/ 467359 h 2277799"/>
                <a:gd name="connsiteX3" fmla="*/ 700378 w 2576525"/>
                <a:gd name="connsiteY3" fmla="*/ 467359 h 2277799"/>
                <a:gd name="connsiteX4" fmla="*/ 682934 w 2576525"/>
                <a:gd name="connsiteY4" fmla="*/ 467359 h 2277799"/>
                <a:gd name="connsiteX5" fmla="*/ 682934 w 2576525"/>
                <a:gd name="connsiteY5" fmla="*/ 467359 h 2277799"/>
                <a:gd name="connsiteX6" fmla="*/ 984347 w 2576525"/>
                <a:gd name="connsiteY6" fmla="*/ 988869 h 2277799"/>
                <a:gd name="connsiteX7" fmla="*/ 984256 w 2576525"/>
                <a:gd name="connsiteY7" fmla="*/ 989885 h 2277799"/>
                <a:gd name="connsiteX8" fmla="*/ 1288345 w 2576525"/>
                <a:gd name="connsiteY8" fmla="*/ 1516433 h 2277799"/>
                <a:gd name="connsiteX9" fmla="*/ 1287714 w 2576525"/>
                <a:gd name="connsiteY9" fmla="*/ 2277799 h 2277799"/>
                <a:gd name="connsiteX10" fmla="*/ 1139720 w 2576525"/>
                <a:gd name="connsiteY10" fmla="*/ 2192111 h 2277799"/>
                <a:gd name="connsiteX11" fmla="*/ 145134 w 2576525"/>
                <a:gd name="connsiteY11" fmla="*/ 467359 h 2277799"/>
                <a:gd name="connsiteX12" fmla="*/ 144082 w 2576525"/>
                <a:gd name="connsiteY12" fmla="*/ 467359 h 2277799"/>
                <a:gd name="connsiteX13" fmla="*/ 23432 w 2576525"/>
                <a:gd name="connsiteY13" fmla="*/ 257864 h 2277799"/>
                <a:gd name="connsiteX14" fmla="*/ 15 w 2576525"/>
                <a:gd name="connsiteY14" fmla="*/ 169529 h 2277799"/>
                <a:gd name="connsiteX15" fmla="*/ 125 w 2576525"/>
                <a:gd name="connsiteY15" fmla="*/ 168763 h 2277799"/>
                <a:gd name="connsiteX16" fmla="*/ 64 w 2576525"/>
                <a:gd name="connsiteY16" fmla="*/ 168248 h 2277799"/>
                <a:gd name="connsiteX17" fmla="*/ 5510 w 2576525"/>
                <a:gd name="connsiteY17" fmla="*/ 131233 h 2277799"/>
                <a:gd name="connsiteX18" fmla="*/ 6200 w 2576525"/>
                <a:gd name="connsiteY18" fmla="*/ 126425 h 2277799"/>
                <a:gd name="connsiteX19" fmla="*/ 6226 w 2576525"/>
                <a:gd name="connsiteY19" fmla="*/ 126361 h 2277799"/>
                <a:gd name="connsiteX20" fmla="*/ 6405 w 2576525"/>
                <a:gd name="connsiteY20" fmla="*/ 125145 h 2277799"/>
                <a:gd name="connsiteX21" fmla="*/ 170714 w 2576525"/>
                <a:gd name="connsiteY21" fmla="*/ 1 h 2277799"/>
                <a:gd name="connsiteX22" fmla="*/ 172118 w 2576525"/>
                <a:gd name="connsiteY22" fmla="*/ 1282 h 2277799"/>
                <a:gd name="connsiteX23" fmla="*/ 431103 w 2576525"/>
                <a:gd name="connsiteY23" fmla="*/ 1282 h 2277799"/>
                <a:gd name="connsiteX24" fmla="*/ 969529 w 2576525"/>
                <a:gd name="connsiteY24" fmla="*/ 1282 h 2277799"/>
                <a:gd name="connsiteX25" fmla="*/ 969529 w 2576525"/>
                <a:gd name="connsiteY25" fmla="*/ 0 h 2277799"/>
                <a:gd name="connsiteX26" fmla="*/ 2405989 w 2576525"/>
                <a:gd name="connsiteY26" fmla="*/ 0 h 2277799"/>
                <a:gd name="connsiteX27" fmla="*/ 2553258 w 2576525"/>
                <a:gd name="connsiteY27" fmla="*/ 256583 h 2277799"/>
                <a:gd name="connsiteX28" fmla="*/ 1435614 w 2576525"/>
                <a:gd name="connsiteY28" fmla="*/ 2192111 h 2277799"/>
                <a:gd name="connsiteX29" fmla="*/ 1287714 w 2576525"/>
                <a:gd name="connsiteY29" fmla="*/ 2277799 h 2277799"/>
                <a:gd name="connsiteX0" fmla="*/ 1288345 w 2576525"/>
                <a:gd name="connsiteY0" fmla="*/ 1516433 h 2277799"/>
                <a:gd name="connsiteX1" fmla="*/ 1894182 w 2576525"/>
                <a:gd name="connsiteY1" fmla="*/ 467359 h 2277799"/>
                <a:gd name="connsiteX2" fmla="*/ 1238804 w 2576525"/>
                <a:gd name="connsiteY2" fmla="*/ 467359 h 2277799"/>
                <a:gd name="connsiteX3" fmla="*/ 700378 w 2576525"/>
                <a:gd name="connsiteY3" fmla="*/ 467359 h 2277799"/>
                <a:gd name="connsiteX4" fmla="*/ 682934 w 2576525"/>
                <a:gd name="connsiteY4" fmla="*/ 467359 h 2277799"/>
                <a:gd name="connsiteX5" fmla="*/ 682934 w 2576525"/>
                <a:gd name="connsiteY5" fmla="*/ 467359 h 2277799"/>
                <a:gd name="connsiteX6" fmla="*/ 984347 w 2576525"/>
                <a:gd name="connsiteY6" fmla="*/ 988869 h 2277799"/>
                <a:gd name="connsiteX7" fmla="*/ 984256 w 2576525"/>
                <a:gd name="connsiteY7" fmla="*/ 989885 h 2277799"/>
                <a:gd name="connsiteX8" fmla="*/ 1288345 w 2576525"/>
                <a:gd name="connsiteY8" fmla="*/ 1516433 h 2277799"/>
                <a:gd name="connsiteX9" fmla="*/ 1287714 w 2576525"/>
                <a:gd name="connsiteY9" fmla="*/ 2277799 h 2277799"/>
                <a:gd name="connsiteX10" fmla="*/ 1139720 w 2576525"/>
                <a:gd name="connsiteY10" fmla="*/ 2192111 h 2277799"/>
                <a:gd name="connsiteX11" fmla="*/ 145134 w 2576525"/>
                <a:gd name="connsiteY11" fmla="*/ 467359 h 2277799"/>
                <a:gd name="connsiteX12" fmla="*/ 23432 w 2576525"/>
                <a:gd name="connsiteY12" fmla="*/ 257864 h 2277799"/>
                <a:gd name="connsiteX13" fmla="*/ 15 w 2576525"/>
                <a:gd name="connsiteY13" fmla="*/ 169529 h 2277799"/>
                <a:gd name="connsiteX14" fmla="*/ 125 w 2576525"/>
                <a:gd name="connsiteY14" fmla="*/ 168763 h 2277799"/>
                <a:gd name="connsiteX15" fmla="*/ 64 w 2576525"/>
                <a:gd name="connsiteY15" fmla="*/ 168248 h 2277799"/>
                <a:gd name="connsiteX16" fmla="*/ 5510 w 2576525"/>
                <a:gd name="connsiteY16" fmla="*/ 131233 h 2277799"/>
                <a:gd name="connsiteX17" fmla="*/ 6200 w 2576525"/>
                <a:gd name="connsiteY17" fmla="*/ 126425 h 2277799"/>
                <a:gd name="connsiteX18" fmla="*/ 6226 w 2576525"/>
                <a:gd name="connsiteY18" fmla="*/ 126361 h 2277799"/>
                <a:gd name="connsiteX19" fmla="*/ 6405 w 2576525"/>
                <a:gd name="connsiteY19" fmla="*/ 125145 h 2277799"/>
                <a:gd name="connsiteX20" fmla="*/ 170714 w 2576525"/>
                <a:gd name="connsiteY20" fmla="*/ 1 h 2277799"/>
                <a:gd name="connsiteX21" fmla="*/ 172118 w 2576525"/>
                <a:gd name="connsiteY21" fmla="*/ 1282 h 2277799"/>
                <a:gd name="connsiteX22" fmla="*/ 431103 w 2576525"/>
                <a:gd name="connsiteY22" fmla="*/ 1282 h 2277799"/>
                <a:gd name="connsiteX23" fmla="*/ 969529 w 2576525"/>
                <a:gd name="connsiteY23" fmla="*/ 1282 h 2277799"/>
                <a:gd name="connsiteX24" fmla="*/ 969529 w 2576525"/>
                <a:gd name="connsiteY24" fmla="*/ 0 h 2277799"/>
                <a:gd name="connsiteX25" fmla="*/ 2405989 w 2576525"/>
                <a:gd name="connsiteY25" fmla="*/ 0 h 2277799"/>
                <a:gd name="connsiteX26" fmla="*/ 2553258 w 2576525"/>
                <a:gd name="connsiteY26" fmla="*/ 256583 h 2277799"/>
                <a:gd name="connsiteX27" fmla="*/ 1435614 w 2576525"/>
                <a:gd name="connsiteY27" fmla="*/ 2192111 h 2277799"/>
                <a:gd name="connsiteX28" fmla="*/ 1287714 w 2576525"/>
                <a:gd name="connsiteY28" fmla="*/ 2277799 h 2277799"/>
                <a:gd name="connsiteX0" fmla="*/ 1288345 w 2576525"/>
                <a:gd name="connsiteY0" fmla="*/ 1516433 h 2277799"/>
                <a:gd name="connsiteX1" fmla="*/ 1894182 w 2576525"/>
                <a:gd name="connsiteY1" fmla="*/ 467359 h 2277799"/>
                <a:gd name="connsiteX2" fmla="*/ 1238804 w 2576525"/>
                <a:gd name="connsiteY2" fmla="*/ 467359 h 2277799"/>
                <a:gd name="connsiteX3" fmla="*/ 700378 w 2576525"/>
                <a:gd name="connsiteY3" fmla="*/ 467359 h 2277799"/>
                <a:gd name="connsiteX4" fmla="*/ 682934 w 2576525"/>
                <a:gd name="connsiteY4" fmla="*/ 467359 h 2277799"/>
                <a:gd name="connsiteX5" fmla="*/ 682934 w 2576525"/>
                <a:gd name="connsiteY5" fmla="*/ 467359 h 2277799"/>
                <a:gd name="connsiteX6" fmla="*/ 984347 w 2576525"/>
                <a:gd name="connsiteY6" fmla="*/ 988869 h 2277799"/>
                <a:gd name="connsiteX7" fmla="*/ 984256 w 2576525"/>
                <a:gd name="connsiteY7" fmla="*/ 989885 h 2277799"/>
                <a:gd name="connsiteX8" fmla="*/ 1288345 w 2576525"/>
                <a:gd name="connsiteY8" fmla="*/ 1516433 h 2277799"/>
                <a:gd name="connsiteX9" fmla="*/ 1287714 w 2576525"/>
                <a:gd name="connsiteY9" fmla="*/ 2277799 h 2277799"/>
                <a:gd name="connsiteX10" fmla="*/ 1139720 w 2576525"/>
                <a:gd name="connsiteY10" fmla="*/ 2192111 h 2277799"/>
                <a:gd name="connsiteX11" fmla="*/ 23432 w 2576525"/>
                <a:gd name="connsiteY11" fmla="*/ 257864 h 2277799"/>
                <a:gd name="connsiteX12" fmla="*/ 15 w 2576525"/>
                <a:gd name="connsiteY12" fmla="*/ 169529 h 2277799"/>
                <a:gd name="connsiteX13" fmla="*/ 125 w 2576525"/>
                <a:gd name="connsiteY13" fmla="*/ 168763 h 2277799"/>
                <a:gd name="connsiteX14" fmla="*/ 64 w 2576525"/>
                <a:gd name="connsiteY14" fmla="*/ 168248 h 2277799"/>
                <a:gd name="connsiteX15" fmla="*/ 5510 w 2576525"/>
                <a:gd name="connsiteY15" fmla="*/ 131233 h 2277799"/>
                <a:gd name="connsiteX16" fmla="*/ 6200 w 2576525"/>
                <a:gd name="connsiteY16" fmla="*/ 126425 h 2277799"/>
                <a:gd name="connsiteX17" fmla="*/ 6226 w 2576525"/>
                <a:gd name="connsiteY17" fmla="*/ 126361 h 2277799"/>
                <a:gd name="connsiteX18" fmla="*/ 6405 w 2576525"/>
                <a:gd name="connsiteY18" fmla="*/ 125145 h 2277799"/>
                <a:gd name="connsiteX19" fmla="*/ 170714 w 2576525"/>
                <a:gd name="connsiteY19" fmla="*/ 1 h 2277799"/>
                <a:gd name="connsiteX20" fmla="*/ 172118 w 2576525"/>
                <a:gd name="connsiteY20" fmla="*/ 1282 h 2277799"/>
                <a:gd name="connsiteX21" fmla="*/ 431103 w 2576525"/>
                <a:gd name="connsiteY21" fmla="*/ 1282 h 2277799"/>
                <a:gd name="connsiteX22" fmla="*/ 969529 w 2576525"/>
                <a:gd name="connsiteY22" fmla="*/ 1282 h 2277799"/>
                <a:gd name="connsiteX23" fmla="*/ 969529 w 2576525"/>
                <a:gd name="connsiteY23" fmla="*/ 0 h 2277799"/>
                <a:gd name="connsiteX24" fmla="*/ 2405989 w 2576525"/>
                <a:gd name="connsiteY24" fmla="*/ 0 h 2277799"/>
                <a:gd name="connsiteX25" fmla="*/ 2553258 w 2576525"/>
                <a:gd name="connsiteY25" fmla="*/ 256583 h 2277799"/>
                <a:gd name="connsiteX26" fmla="*/ 1435614 w 2576525"/>
                <a:gd name="connsiteY26" fmla="*/ 2192111 h 2277799"/>
                <a:gd name="connsiteX27" fmla="*/ 1287714 w 2576525"/>
                <a:gd name="connsiteY27" fmla="*/ 2277799 h 2277799"/>
                <a:gd name="connsiteX0" fmla="*/ 1288345 w 2576525"/>
                <a:gd name="connsiteY0" fmla="*/ 1516433 h 2277799"/>
                <a:gd name="connsiteX1" fmla="*/ 1894182 w 2576525"/>
                <a:gd name="connsiteY1" fmla="*/ 467359 h 2277799"/>
                <a:gd name="connsiteX2" fmla="*/ 1238804 w 2576525"/>
                <a:gd name="connsiteY2" fmla="*/ 467359 h 2277799"/>
                <a:gd name="connsiteX3" fmla="*/ 700378 w 2576525"/>
                <a:gd name="connsiteY3" fmla="*/ 467359 h 2277799"/>
                <a:gd name="connsiteX4" fmla="*/ 682934 w 2576525"/>
                <a:gd name="connsiteY4" fmla="*/ 467359 h 2277799"/>
                <a:gd name="connsiteX5" fmla="*/ 682934 w 2576525"/>
                <a:gd name="connsiteY5" fmla="*/ 467359 h 2277799"/>
                <a:gd name="connsiteX6" fmla="*/ 984347 w 2576525"/>
                <a:gd name="connsiteY6" fmla="*/ 988869 h 2277799"/>
                <a:gd name="connsiteX7" fmla="*/ 984256 w 2576525"/>
                <a:gd name="connsiteY7" fmla="*/ 989885 h 2277799"/>
                <a:gd name="connsiteX8" fmla="*/ 1288345 w 2576525"/>
                <a:gd name="connsiteY8" fmla="*/ 1516433 h 2277799"/>
                <a:gd name="connsiteX9" fmla="*/ 1287714 w 2576525"/>
                <a:gd name="connsiteY9" fmla="*/ 2277799 h 2277799"/>
                <a:gd name="connsiteX10" fmla="*/ 1139720 w 2576525"/>
                <a:gd name="connsiteY10" fmla="*/ 2192111 h 2277799"/>
                <a:gd name="connsiteX11" fmla="*/ 23432 w 2576525"/>
                <a:gd name="connsiteY11" fmla="*/ 257864 h 2277799"/>
                <a:gd name="connsiteX12" fmla="*/ 15 w 2576525"/>
                <a:gd name="connsiteY12" fmla="*/ 169529 h 2277799"/>
                <a:gd name="connsiteX13" fmla="*/ 125 w 2576525"/>
                <a:gd name="connsiteY13" fmla="*/ 168763 h 2277799"/>
                <a:gd name="connsiteX14" fmla="*/ 64 w 2576525"/>
                <a:gd name="connsiteY14" fmla="*/ 168248 h 2277799"/>
                <a:gd name="connsiteX15" fmla="*/ 5510 w 2576525"/>
                <a:gd name="connsiteY15" fmla="*/ 131233 h 2277799"/>
                <a:gd name="connsiteX16" fmla="*/ 6200 w 2576525"/>
                <a:gd name="connsiteY16" fmla="*/ 126425 h 2277799"/>
                <a:gd name="connsiteX17" fmla="*/ 6226 w 2576525"/>
                <a:gd name="connsiteY17" fmla="*/ 126361 h 2277799"/>
                <a:gd name="connsiteX18" fmla="*/ 6405 w 2576525"/>
                <a:gd name="connsiteY18" fmla="*/ 125145 h 2277799"/>
                <a:gd name="connsiteX19" fmla="*/ 170714 w 2576525"/>
                <a:gd name="connsiteY19" fmla="*/ 1 h 2277799"/>
                <a:gd name="connsiteX20" fmla="*/ 172118 w 2576525"/>
                <a:gd name="connsiteY20" fmla="*/ 1282 h 2277799"/>
                <a:gd name="connsiteX21" fmla="*/ 969529 w 2576525"/>
                <a:gd name="connsiteY21" fmla="*/ 1282 h 2277799"/>
                <a:gd name="connsiteX22" fmla="*/ 969529 w 2576525"/>
                <a:gd name="connsiteY22" fmla="*/ 0 h 2277799"/>
                <a:gd name="connsiteX23" fmla="*/ 2405989 w 2576525"/>
                <a:gd name="connsiteY23" fmla="*/ 0 h 2277799"/>
                <a:gd name="connsiteX24" fmla="*/ 2553258 w 2576525"/>
                <a:gd name="connsiteY24" fmla="*/ 256583 h 2277799"/>
                <a:gd name="connsiteX25" fmla="*/ 1435614 w 2576525"/>
                <a:gd name="connsiteY25" fmla="*/ 2192111 h 2277799"/>
                <a:gd name="connsiteX26" fmla="*/ 1287714 w 2576525"/>
                <a:gd name="connsiteY26" fmla="*/ 2277799 h 2277799"/>
                <a:gd name="connsiteX0" fmla="*/ 1288345 w 2576525"/>
                <a:gd name="connsiteY0" fmla="*/ 1516433 h 2277799"/>
                <a:gd name="connsiteX1" fmla="*/ 1894182 w 2576525"/>
                <a:gd name="connsiteY1" fmla="*/ 467359 h 2277799"/>
                <a:gd name="connsiteX2" fmla="*/ 1238804 w 2576525"/>
                <a:gd name="connsiteY2" fmla="*/ 467359 h 2277799"/>
                <a:gd name="connsiteX3" fmla="*/ 700378 w 2576525"/>
                <a:gd name="connsiteY3" fmla="*/ 467359 h 2277799"/>
                <a:gd name="connsiteX4" fmla="*/ 682934 w 2576525"/>
                <a:gd name="connsiteY4" fmla="*/ 467359 h 2277799"/>
                <a:gd name="connsiteX5" fmla="*/ 682934 w 2576525"/>
                <a:gd name="connsiteY5" fmla="*/ 467359 h 2277799"/>
                <a:gd name="connsiteX6" fmla="*/ 984347 w 2576525"/>
                <a:gd name="connsiteY6" fmla="*/ 988869 h 2277799"/>
                <a:gd name="connsiteX7" fmla="*/ 984256 w 2576525"/>
                <a:gd name="connsiteY7" fmla="*/ 989885 h 2277799"/>
                <a:gd name="connsiteX8" fmla="*/ 1288345 w 2576525"/>
                <a:gd name="connsiteY8" fmla="*/ 1516433 h 2277799"/>
                <a:gd name="connsiteX9" fmla="*/ 1287714 w 2576525"/>
                <a:gd name="connsiteY9" fmla="*/ 2277799 h 2277799"/>
                <a:gd name="connsiteX10" fmla="*/ 1139720 w 2576525"/>
                <a:gd name="connsiteY10" fmla="*/ 2192111 h 2277799"/>
                <a:gd name="connsiteX11" fmla="*/ 23432 w 2576525"/>
                <a:gd name="connsiteY11" fmla="*/ 257864 h 2277799"/>
                <a:gd name="connsiteX12" fmla="*/ 15 w 2576525"/>
                <a:gd name="connsiteY12" fmla="*/ 169529 h 2277799"/>
                <a:gd name="connsiteX13" fmla="*/ 125 w 2576525"/>
                <a:gd name="connsiteY13" fmla="*/ 168763 h 2277799"/>
                <a:gd name="connsiteX14" fmla="*/ 64 w 2576525"/>
                <a:gd name="connsiteY14" fmla="*/ 168248 h 2277799"/>
                <a:gd name="connsiteX15" fmla="*/ 5510 w 2576525"/>
                <a:gd name="connsiteY15" fmla="*/ 131233 h 2277799"/>
                <a:gd name="connsiteX16" fmla="*/ 6200 w 2576525"/>
                <a:gd name="connsiteY16" fmla="*/ 126425 h 2277799"/>
                <a:gd name="connsiteX17" fmla="*/ 6226 w 2576525"/>
                <a:gd name="connsiteY17" fmla="*/ 126361 h 2277799"/>
                <a:gd name="connsiteX18" fmla="*/ 6405 w 2576525"/>
                <a:gd name="connsiteY18" fmla="*/ 125145 h 2277799"/>
                <a:gd name="connsiteX19" fmla="*/ 170714 w 2576525"/>
                <a:gd name="connsiteY19" fmla="*/ 1 h 2277799"/>
                <a:gd name="connsiteX20" fmla="*/ 172118 w 2576525"/>
                <a:gd name="connsiteY20" fmla="*/ 1282 h 2277799"/>
                <a:gd name="connsiteX21" fmla="*/ 969529 w 2576525"/>
                <a:gd name="connsiteY21" fmla="*/ 1282 h 2277799"/>
                <a:gd name="connsiteX22" fmla="*/ 2405989 w 2576525"/>
                <a:gd name="connsiteY22" fmla="*/ 0 h 2277799"/>
                <a:gd name="connsiteX23" fmla="*/ 2553258 w 2576525"/>
                <a:gd name="connsiteY23" fmla="*/ 256583 h 2277799"/>
                <a:gd name="connsiteX24" fmla="*/ 1435614 w 2576525"/>
                <a:gd name="connsiteY24" fmla="*/ 2192111 h 2277799"/>
                <a:gd name="connsiteX25" fmla="*/ 1287714 w 2576525"/>
                <a:gd name="connsiteY25" fmla="*/ 2277799 h 2277799"/>
                <a:gd name="connsiteX0" fmla="*/ 1288345 w 2576525"/>
                <a:gd name="connsiteY0" fmla="*/ 1516433 h 2277799"/>
                <a:gd name="connsiteX1" fmla="*/ 1894182 w 2576525"/>
                <a:gd name="connsiteY1" fmla="*/ 467359 h 2277799"/>
                <a:gd name="connsiteX2" fmla="*/ 1238804 w 2576525"/>
                <a:gd name="connsiteY2" fmla="*/ 467359 h 2277799"/>
                <a:gd name="connsiteX3" fmla="*/ 700378 w 2576525"/>
                <a:gd name="connsiteY3" fmla="*/ 467359 h 2277799"/>
                <a:gd name="connsiteX4" fmla="*/ 682934 w 2576525"/>
                <a:gd name="connsiteY4" fmla="*/ 467359 h 2277799"/>
                <a:gd name="connsiteX5" fmla="*/ 682934 w 2576525"/>
                <a:gd name="connsiteY5" fmla="*/ 467359 h 2277799"/>
                <a:gd name="connsiteX6" fmla="*/ 984347 w 2576525"/>
                <a:gd name="connsiteY6" fmla="*/ 988869 h 2277799"/>
                <a:gd name="connsiteX7" fmla="*/ 984256 w 2576525"/>
                <a:gd name="connsiteY7" fmla="*/ 989885 h 2277799"/>
                <a:gd name="connsiteX8" fmla="*/ 1288345 w 2576525"/>
                <a:gd name="connsiteY8" fmla="*/ 1516433 h 2277799"/>
                <a:gd name="connsiteX9" fmla="*/ 1287714 w 2576525"/>
                <a:gd name="connsiteY9" fmla="*/ 2277799 h 2277799"/>
                <a:gd name="connsiteX10" fmla="*/ 1139720 w 2576525"/>
                <a:gd name="connsiteY10" fmla="*/ 2192111 h 2277799"/>
                <a:gd name="connsiteX11" fmla="*/ 23432 w 2576525"/>
                <a:gd name="connsiteY11" fmla="*/ 257864 h 2277799"/>
                <a:gd name="connsiteX12" fmla="*/ 15 w 2576525"/>
                <a:gd name="connsiteY12" fmla="*/ 169529 h 2277799"/>
                <a:gd name="connsiteX13" fmla="*/ 125 w 2576525"/>
                <a:gd name="connsiteY13" fmla="*/ 168763 h 2277799"/>
                <a:gd name="connsiteX14" fmla="*/ 64 w 2576525"/>
                <a:gd name="connsiteY14" fmla="*/ 168248 h 2277799"/>
                <a:gd name="connsiteX15" fmla="*/ 5510 w 2576525"/>
                <a:gd name="connsiteY15" fmla="*/ 131233 h 2277799"/>
                <a:gd name="connsiteX16" fmla="*/ 6200 w 2576525"/>
                <a:gd name="connsiteY16" fmla="*/ 126425 h 2277799"/>
                <a:gd name="connsiteX17" fmla="*/ 6226 w 2576525"/>
                <a:gd name="connsiteY17" fmla="*/ 126361 h 2277799"/>
                <a:gd name="connsiteX18" fmla="*/ 6405 w 2576525"/>
                <a:gd name="connsiteY18" fmla="*/ 125145 h 2277799"/>
                <a:gd name="connsiteX19" fmla="*/ 170714 w 2576525"/>
                <a:gd name="connsiteY19" fmla="*/ 1 h 2277799"/>
                <a:gd name="connsiteX20" fmla="*/ 172118 w 2576525"/>
                <a:gd name="connsiteY20" fmla="*/ 1282 h 2277799"/>
                <a:gd name="connsiteX21" fmla="*/ 2405989 w 2576525"/>
                <a:gd name="connsiteY21" fmla="*/ 0 h 2277799"/>
                <a:gd name="connsiteX22" fmla="*/ 2553258 w 2576525"/>
                <a:gd name="connsiteY22" fmla="*/ 256583 h 2277799"/>
                <a:gd name="connsiteX23" fmla="*/ 1435614 w 2576525"/>
                <a:gd name="connsiteY23" fmla="*/ 2192111 h 2277799"/>
                <a:gd name="connsiteX24" fmla="*/ 1287714 w 2576525"/>
                <a:gd name="connsiteY24" fmla="*/ 2277799 h 2277799"/>
                <a:gd name="connsiteX0" fmla="*/ 1288345 w 2576525"/>
                <a:gd name="connsiteY0" fmla="*/ 1516433 h 2277799"/>
                <a:gd name="connsiteX1" fmla="*/ 1894182 w 2576525"/>
                <a:gd name="connsiteY1" fmla="*/ 467359 h 2277799"/>
                <a:gd name="connsiteX2" fmla="*/ 1238804 w 2576525"/>
                <a:gd name="connsiteY2" fmla="*/ 467359 h 2277799"/>
                <a:gd name="connsiteX3" fmla="*/ 700378 w 2576525"/>
                <a:gd name="connsiteY3" fmla="*/ 467359 h 2277799"/>
                <a:gd name="connsiteX4" fmla="*/ 682934 w 2576525"/>
                <a:gd name="connsiteY4" fmla="*/ 467359 h 2277799"/>
                <a:gd name="connsiteX5" fmla="*/ 682934 w 2576525"/>
                <a:gd name="connsiteY5" fmla="*/ 467359 h 2277799"/>
                <a:gd name="connsiteX6" fmla="*/ 984347 w 2576525"/>
                <a:gd name="connsiteY6" fmla="*/ 988869 h 2277799"/>
                <a:gd name="connsiteX7" fmla="*/ 984256 w 2576525"/>
                <a:gd name="connsiteY7" fmla="*/ 989885 h 2277799"/>
                <a:gd name="connsiteX8" fmla="*/ 1288345 w 2576525"/>
                <a:gd name="connsiteY8" fmla="*/ 1516433 h 2277799"/>
                <a:gd name="connsiteX9" fmla="*/ 1287714 w 2576525"/>
                <a:gd name="connsiteY9" fmla="*/ 2277799 h 2277799"/>
                <a:gd name="connsiteX10" fmla="*/ 1139720 w 2576525"/>
                <a:gd name="connsiteY10" fmla="*/ 2192111 h 2277799"/>
                <a:gd name="connsiteX11" fmla="*/ 23432 w 2576525"/>
                <a:gd name="connsiteY11" fmla="*/ 257864 h 2277799"/>
                <a:gd name="connsiteX12" fmla="*/ 15 w 2576525"/>
                <a:gd name="connsiteY12" fmla="*/ 169529 h 2277799"/>
                <a:gd name="connsiteX13" fmla="*/ 125 w 2576525"/>
                <a:gd name="connsiteY13" fmla="*/ 168763 h 2277799"/>
                <a:gd name="connsiteX14" fmla="*/ 64 w 2576525"/>
                <a:gd name="connsiteY14" fmla="*/ 168248 h 2277799"/>
                <a:gd name="connsiteX15" fmla="*/ 5510 w 2576525"/>
                <a:gd name="connsiteY15" fmla="*/ 131233 h 2277799"/>
                <a:gd name="connsiteX16" fmla="*/ 6200 w 2576525"/>
                <a:gd name="connsiteY16" fmla="*/ 126425 h 2277799"/>
                <a:gd name="connsiteX17" fmla="*/ 6226 w 2576525"/>
                <a:gd name="connsiteY17" fmla="*/ 126361 h 2277799"/>
                <a:gd name="connsiteX18" fmla="*/ 6405 w 2576525"/>
                <a:gd name="connsiteY18" fmla="*/ 125145 h 2277799"/>
                <a:gd name="connsiteX19" fmla="*/ 170714 w 2576525"/>
                <a:gd name="connsiteY19" fmla="*/ 1 h 2277799"/>
                <a:gd name="connsiteX20" fmla="*/ 172118 w 2576525"/>
                <a:gd name="connsiteY20" fmla="*/ 1282 h 2277799"/>
                <a:gd name="connsiteX21" fmla="*/ 2405989 w 2576525"/>
                <a:gd name="connsiteY21" fmla="*/ 0 h 2277799"/>
                <a:gd name="connsiteX22" fmla="*/ 2553258 w 2576525"/>
                <a:gd name="connsiteY22" fmla="*/ 256583 h 2277799"/>
                <a:gd name="connsiteX23" fmla="*/ 1435614 w 2576525"/>
                <a:gd name="connsiteY23" fmla="*/ 2192111 h 2277799"/>
                <a:gd name="connsiteX24" fmla="*/ 1287714 w 2576525"/>
                <a:gd name="connsiteY24" fmla="*/ 2277799 h 2277799"/>
                <a:gd name="connsiteX0" fmla="*/ 1288345 w 2576525"/>
                <a:gd name="connsiteY0" fmla="*/ 1516433 h 2277799"/>
                <a:gd name="connsiteX1" fmla="*/ 1894182 w 2576525"/>
                <a:gd name="connsiteY1" fmla="*/ 467359 h 2277799"/>
                <a:gd name="connsiteX2" fmla="*/ 1238804 w 2576525"/>
                <a:gd name="connsiteY2" fmla="*/ 467359 h 2277799"/>
                <a:gd name="connsiteX3" fmla="*/ 700378 w 2576525"/>
                <a:gd name="connsiteY3" fmla="*/ 467359 h 2277799"/>
                <a:gd name="connsiteX4" fmla="*/ 682934 w 2576525"/>
                <a:gd name="connsiteY4" fmla="*/ 467359 h 2277799"/>
                <a:gd name="connsiteX5" fmla="*/ 682934 w 2576525"/>
                <a:gd name="connsiteY5" fmla="*/ 467359 h 2277799"/>
                <a:gd name="connsiteX6" fmla="*/ 984347 w 2576525"/>
                <a:gd name="connsiteY6" fmla="*/ 988869 h 2277799"/>
                <a:gd name="connsiteX7" fmla="*/ 984256 w 2576525"/>
                <a:gd name="connsiteY7" fmla="*/ 989885 h 2277799"/>
                <a:gd name="connsiteX8" fmla="*/ 1288345 w 2576525"/>
                <a:gd name="connsiteY8" fmla="*/ 1516433 h 2277799"/>
                <a:gd name="connsiteX9" fmla="*/ 1287714 w 2576525"/>
                <a:gd name="connsiteY9" fmla="*/ 2277799 h 2277799"/>
                <a:gd name="connsiteX10" fmla="*/ 1139720 w 2576525"/>
                <a:gd name="connsiteY10" fmla="*/ 2192111 h 2277799"/>
                <a:gd name="connsiteX11" fmla="*/ 23432 w 2576525"/>
                <a:gd name="connsiteY11" fmla="*/ 257864 h 2277799"/>
                <a:gd name="connsiteX12" fmla="*/ 15 w 2576525"/>
                <a:gd name="connsiteY12" fmla="*/ 169529 h 2277799"/>
                <a:gd name="connsiteX13" fmla="*/ 125 w 2576525"/>
                <a:gd name="connsiteY13" fmla="*/ 168763 h 2277799"/>
                <a:gd name="connsiteX14" fmla="*/ 64 w 2576525"/>
                <a:gd name="connsiteY14" fmla="*/ 168248 h 2277799"/>
                <a:gd name="connsiteX15" fmla="*/ 5510 w 2576525"/>
                <a:gd name="connsiteY15" fmla="*/ 131233 h 2277799"/>
                <a:gd name="connsiteX16" fmla="*/ 6200 w 2576525"/>
                <a:gd name="connsiteY16" fmla="*/ 126425 h 2277799"/>
                <a:gd name="connsiteX17" fmla="*/ 6226 w 2576525"/>
                <a:gd name="connsiteY17" fmla="*/ 126361 h 2277799"/>
                <a:gd name="connsiteX18" fmla="*/ 6405 w 2576525"/>
                <a:gd name="connsiteY18" fmla="*/ 125145 h 2277799"/>
                <a:gd name="connsiteX19" fmla="*/ 170714 w 2576525"/>
                <a:gd name="connsiteY19" fmla="*/ 1 h 2277799"/>
                <a:gd name="connsiteX20" fmla="*/ 172118 w 2576525"/>
                <a:gd name="connsiteY20" fmla="*/ 1282 h 2277799"/>
                <a:gd name="connsiteX21" fmla="*/ 2405989 w 2576525"/>
                <a:gd name="connsiteY21" fmla="*/ 0 h 2277799"/>
                <a:gd name="connsiteX22" fmla="*/ 2553258 w 2576525"/>
                <a:gd name="connsiteY22" fmla="*/ 256583 h 2277799"/>
                <a:gd name="connsiteX23" fmla="*/ 1435614 w 2576525"/>
                <a:gd name="connsiteY23" fmla="*/ 2192111 h 2277799"/>
                <a:gd name="connsiteX24" fmla="*/ 1287714 w 2576525"/>
                <a:gd name="connsiteY24" fmla="*/ 2277799 h 2277799"/>
                <a:gd name="connsiteX0" fmla="*/ 1288345 w 2576525"/>
                <a:gd name="connsiteY0" fmla="*/ 1540960 h 2302326"/>
                <a:gd name="connsiteX1" fmla="*/ 1894182 w 2576525"/>
                <a:gd name="connsiteY1" fmla="*/ 491886 h 2302326"/>
                <a:gd name="connsiteX2" fmla="*/ 1238804 w 2576525"/>
                <a:gd name="connsiteY2" fmla="*/ 491886 h 2302326"/>
                <a:gd name="connsiteX3" fmla="*/ 700378 w 2576525"/>
                <a:gd name="connsiteY3" fmla="*/ 491886 h 2302326"/>
                <a:gd name="connsiteX4" fmla="*/ 682934 w 2576525"/>
                <a:gd name="connsiteY4" fmla="*/ 491886 h 2302326"/>
                <a:gd name="connsiteX5" fmla="*/ 682934 w 2576525"/>
                <a:gd name="connsiteY5" fmla="*/ 491886 h 2302326"/>
                <a:gd name="connsiteX6" fmla="*/ 984347 w 2576525"/>
                <a:gd name="connsiteY6" fmla="*/ 1013396 h 2302326"/>
                <a:gd name="connsiteX7" fmla="*/ 984256 w 2576525"/>
                <a:gd name="connsiteY7" fmla="*/ 1014412 h 2302326"/>
                <a:gd name="connsiteX8" fmla="*/ 1288345 w 2576525"/>
                <a:gd name="connsiteY8" fmla="*/ 1540960 h 2302326"/>
                <a:gd name="connsiteX9" fmla="*/ 1287714 w 2576525"/>
                <a:gd name="connsiteY9" fmla="*/ 2302326 h 2302326"/>
                <a:gd name="connsiteX10" fmla="*/ 1139720 w 2576525"/>
                <a:gd name="connsiteY10" fmla="*/ 2216638 h 2302326"/>
                <a:gd name="connsiteX11" fmla="*/ 23432 w 2576525"/>
                <a:gd name="connsiteY11" fmla="*/ 282391 h 2302326"/>
                <a:gd name="connsiteX12" fmla="*/ 15 w 2576525"/>
                <a:gd name="connsiteY12" fmla="*/ 194056 h 2302326"/>
                <a:gd name="connsiteX13" fmla="*/ 125 w 2576525"/>
                <a:gd name="connsiteY13" fmla="*/ 193290 h 2302326"/>
                <a:gd name="connsiteX14" fmla="*/ 64 w 2576525"/>
                <a:gd name="connsiteY14" fmla="*/ 192775 h 2302326"/>
                <a:gd name="connsiteX15" fmla="*/ 5510 w 2576525"/>
                <a:gd name="connsiteY15" fmla="*/ 155760 h 2302326"/>
                <a:gd name="connsiteX16" fmla="*/ 6200 w 2576525"/>
                <a:gd name="connsiteY16" fmla="*/ 150952 h 2302326"/>
                <a:gd name="connsiteX17" fmla="*/ 6226 w 2576525"/>
                <a:gd name="connsiteY17" fmla="*/ 150888 h 2302326"/>
                <a:gd name="connsiteX18" fmla="*/ 6405 w 2576525"/>
                <a:gd name="connsiteY18" fmla="*/ 149672 h 2302326"/>
                <a:gd name="connsiteX19" fmla="*/ 170714 w 2576525"/>
                <a:gd name="connsiteY19" fmla="*/ 24528 h 2302326"/>
                <a:gd name="connsiteX20" fmla="*/ 2405989 w 2576525"/>
                <a:gd name="connsiteY20" fmla="*/ 24527 h 2302326"/>
                <a:gd name="connsiteX21" fmla="*/ 2553258 w 2576525"/>
                <a:gd name="connsiteY21" fmla="*/ 281110 h 2302326"/>
                <a:gd name="connsiteX22" fmla="*/ 1435614 w 2576525"/>
                <a:gd name="connsiteY22" fmla="*/ 2216638 h 2302326"/>
                <a:gd name="connsiteX23" fmla="*/ 1287714 w 2576525"/>
                <a:gd name="connsiteY23" fmla="*/ 2302326 h 2302326"/>
                <a:gd name="connsiteX0" fmla="*/ 1288345 w 2576525"/>
                <a:gd name="connsiteY0" fmla="*/ 1535016 h 2296382"/>
                <a:gd name="connsiteX1" fmla="*/ 1894182 w 2576525"/>
                <a:gd name="connsiteY1" fmla="*/ 485942 h 2296382"/>
                <a:gd name="connsiteX2" fmla="*/ 1238804 w 2576525"/>
                <a:gd name="connsiteY2" fmla="*/ 485942 h 2296382"/>
                <a:gd name="connsiteX3" fmla="*/ 700378 w 2576525"/>
                <a:gd name="connsiteY3" fmla="*/ 485942 h 2296382"/>
                <a:gd name="connsiteX4" fmla="*/ 682934 w 2576525"/>
                <a:gd name="connsiteY4" fmla="*/ 485942 h 2296382"/>
                <a:gd name="connsiteX5" fmla="*/ 682934 w 2576525"/>
                <a:gd name="connsiteY5" fmla="*/ 485942 h 2296382"/>
                <a:gd name="connsiteX6" fmla="*/ 984347 w 2576525"/>
                <a:gd name="connsiteY6" fmla="*/ 1007452 h 2296382"/>
                <a:gd name="connsiteX7" fmla="*/ 984256 w 2576525"/>
                <a:gd name="connsiteY7" fmla="*/ 1008468 h 2296382"/>
                <a:gd name="connsiteX8" fmla="*/ 1288345 w 2576525"/>
                <a:gd name="connsiteY8" fmla="*/ 1535016 h 2296382"/>
                <a:gd name="connsiteX9" fmla="*/ 1287714 w 2576525"/>
                <a:gd name="connsiteY9" fmla="*/ 2296382 h 2296382"/>
                <a:gd name="connsiteX10" fmla="*/ 1139720 w 2576525"/>
                <a:gd name="connsiteY10" fmla="*/ 2210694 h 2296382"/>
                <a:gd name="connsiteX11" fmla="*/ 23432 w 2576525"/>
                <a:gd name="connsiteY11" fmla="*/ 276447 h 2296382"/>
                <a:gd name="connsiteX12" fmla="*/ 15 w 2576525"/>
                <a:gd name="connsiteY12" fmla="*/ 188112 h 2296382"/>
                <a:gd name="connsiteX13" fmla="*/ 125 w 2576525"/>
                <a:gd name="connsiteY13" fmla="*/ 187346 h 2296382"/>
                <a:gd name="connsiteX14" fmla="*/ 64 w 2576525"/>
                <a:gd name="connsiteY14" fmla="*/ 186831 h 2296382"/>
                <a:gd name="connsiteX15" fmla="*/ 5510 w 2576525"/>
                <a:gd name="connsiteY15" fmla="*/ 149816 h 2296382"/>
                <a:gd name="connsiteX16" fmla="*/ 6200 w 2576525"/>
                <a:gd name="connsiteY16" fmla="*/ 145008 h 2296382"/>
                <a:gd name="connsiteX17" fmla="*/ 6226 w 2576525"/>
                <a:gd name="connsiteY17" fmla="*/ 144944 h 2296382"/>
                <a:gd name="connsiteX18" fmla="*/ 6405 w 2576525"/>
                <a:gd name="connsiteY18" fmla="*/ 143728 h 2296382"/>
                <a:gd name="connsiteX19" fmla="*/ 170714 w 2576525"/>
                <a:gd name="connsiteY19" fmla="*/ 18584 h 2296382"/>
                <a:gd name="connsiteX20" fmla="*/ 2405989 w 2576525"/>
                <a:gd name="connsiteY20" fmla="*/ 18583 h 2296382"/>
                <a:gd name="connsiteX21" fmla="*/ 2553258 w 2576525"/>
                <a:gd name="connsiteY21" fmla="*/ 275166 h 2296382"/>
                <a:gd name="connsiteX22" fmla="*/ 1435614 w 2576525"/>
                <a:gd name="connsiteY22" fmla="*/ 2210694 h 2296382"/>
                <a:gd name="connsiteX23" fmla="*/ 1287714 w 2576525"/>
                <a:gd name="connsiteY23" fmla="*/ 2296382 h 2296382"/>
                <a:gd name="connsiteX0" fmla="*/ 1288345 w 2576525"/>
                <a:gd name="connsiteY0" fmla="*/ 1516637 h 2278003"/>
                <a:gd name="connsiteX1" fmla="*/ 1894182 w 2576525"/>
                <a:gd name="connsiteY1" fmla="*/ 467563 h 2278003"/>
                <a:gd name="connsiteX2" fmla="*/ 1238804 w 2576525"/>
                <a:gd name="connsiteY2" fmla="*/ 467563 h 2278003"/>
                <a:gd name="connsiteX3" fmla="*/ 700378 w 2576525"/>
                <a:gd name="connsiteY3" fmla="*/ 467563 h 2278003"/>
                <a:gd name="connsiteX4" fmla="*/ 682934 w 2576525"/>
                <a:gd name="connsiteY4" fmla="*/ 467563 h 2278003"/>
                <a:gd name="connsiteX5" fmla="*/ 682934 w 2576525"/>
                <a:gd name="connsiteY5" fmla="*/ 467563 h 2278003"/>
                <a:gd name="connsiteX6" fmla="*/ 984347 w 2576525"/>
                <a:gd name="connsiteY6" fmla="*/ 989073 h 2278003"/>
                <a:gd name="connsiteX7" fmla="*/ 984256 w 2576525"/>
                <a:gd name="connsiteY7" fmla="*/ 990089 h 2278003"/>
                <a:gd name="connsiteX8" fmla="*/ 1288345 w 2576525"/>
                <a:gd name="connsiteY8" fmla="*/ 1516637 h 2278003"/>
                <a:gd name="connsiteX9" fmla="*/ 1287714 w 2576525"/>
                <a:gd name="connsiteY9" fmla="*/ 2278003 h 2278003"/>
                <a:gd name="connsiteX10" fmla="*/ 1139720 w 2576525"/>
                <a:gd name="connsiteY10" fmla="*/ 2192315 h 2278003"/>
                <a:gd name="connsiteX11" fmla="*/ 23432 w 2576525"/>
                <a:gd name="connsiteY11" fmla="*/ 258068 h 2278003"/>
                <a:gd name="connsiteX12" fmla="*/ 15 w 2576525"/>
                <a:gd name="connsiteY12" fmla="*/ 169733 h 2278003"/>
                <a:gd name="connsiteX13" fmla="*/ 125 w 2576525"/>
                <a:gd name="connsiteY13" fmla="*/ 168967 h 2278003"/>
                <a:gd name="connsiteX14" fmla="*/ 64 w 2576525"/>
                <a:gd name="connsiteY14" fmla="*/ 168452 h 2278003"/>
                <a:gd name="connsiteX15" fmla="*/ 5510 w 2576525"/>
                <a:gd name="connsiteY15" fmla="*/ 131437 h 2278003"/>
                <a:gd name="connsiteX16" fmla="*/ 6200 w 2576525"/>
                <a:gd name="connsiteY16" fmla="*/ 126629 h 2278003"/>
                <a:gd name="connsiteX17" fmla="*/ 6226 w 2576525"/>
                <a:gd name="connsiteY17" fmla="*/ 126565 h 2278003"/>
                <a:gd name="connsiteX18" fmla="*/ 6405 w 2576525"/>
                <a:gd name="connsiteY18" fmla="*/ 125349 h 2278003"/>
                <a:gd name="connsiteX19" fmla="*/ 170714 w 2576525"/>
                <a:gd name="connsiteY19" fmla="*/ 205 h 2278003"/>
                <a:gd name="connsiteX20" fmla="*/ 2405989 w 2576525"/>
                <a:gd name="connsiteY20" fmla="*/ 204 h 2278003"/>
                <a:gd name="connsiteX21" fmla="*/ 2553258 w 2576525"/>
                <a:gd name="connsiteY21" fmla="*/ 256787 h 2278003"/>
                <a:gd name="connsiteX22" fmla="*/ 1435614 w 2576525"/>
                <a:gd name="connsiteY22" fmla="*/ 2192315 h 2278003"/>
                <a:gd name="connsiteX23" fmla="*/ 1287714 w 2576525"/>
                <a:gd name="connsiteY23" fmla="*/ 2278003 h 22780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2576525" h="2278003">
                  <a:moveTo>
                    <a:pt x="1288345" y="1516637"/>
                  </a:moveTo>
                  <a:lnTo>
                    <a:pt x="1894182" y="467563"/>
                  </a:lnTo>
                  <a:lnTo>
                    <a:pt x="1238804" y="467563"/>
                  </a:lnTo>
                  <a:lnTo>
                    <a:pt x="700378" y="467563"/>
                  </a:lnTo>
                  <a:lnTo>
                    <a:pt x="682934" y="467563"/>
                  </a:lnTo>
                  <a:lnTo>
                    <a:pt x="682934" y="467563"/>
                  </a:lnTo>
                  <a:lnTo>
                    <a:pt x="984347" y="989073"/>
                  </a:lnTo>
                  <a:cubicBezTo>
                    <a:pt x="984317" y="989412"/>
                    <a:pt x="984286" y="989750"/>
                    <a:pt x="984256" y="990089"/>
                  </a:cubicBezTo>
                  <a:lnTo>
                    <a:pt x="1288345" y="1516637"/>
                  </a:lnTo>
                  <a:close/>
                  <a:moveTo>
                    <a:pt x="1287714" y="2278003"/>
                  </a:moveTo>
                  <a:cubicBezTo>
                    <a:pt x="1230239" y="2278003"/>
                    <a:pt x="1172748" y="2249440"/>
                    <a:pt x="1139720" y="2192315"/>
                  </a:cubicBezTo>
                  <a:lnTo>
                    <a:pt x="23432" y="258068"/>
                  </a:lnTo>
                  <a:cubicBezTo>
                    <a:pt x="6918" y="229479"/>
                    <a:pt x="-384" y="199148"/>
                    <a:pt x="15" y="169733"/>
                  </a:cubicBezTo>
                  <a:cubicBezTo>
                    <a:pt x="52" y="169478"/>
                    <a:pt x="88" y="169222"/>
                    <a:pt x="125" y="168967"/>
                  </a:cubicBezTo>
                  <a:cubicBezTo>
                    <a:pt x="105" y="168795"/>
                    <a:pt x="84" y="168624"/>
                    <a:pt x="64" y="168452"/>
                  </a:cubicBezTo>
                  <a:lnTo>
                    <a:pt x="5510" y="131437"/>
                  </a:lnTo>
                  <a:lnTo>
                    <a:pt x="6200" y="126629"/>
                  </a:lnTo>
                  <a:cubicBezTo>
                    <a:pt x="6209" y="126608"/>
                    <a:pt x="6217" y="126586"/>
                    <a:pt x="6226" y="126565"/>
                  </a:cubicBezTo>
                  <a:cubicBezTo>
                    <a:pt x="6286" y="126160"/>
                    <a:pt x="6345" y="125754"/>
                    <a:pt x="6405" y="125349"/>
                  </a:cubicBezTo>
                  <a:cubicBezTo>
                    <a:pt x="25977" y="55762"/>
                    <a:pt x="88927" y="205"/>
                    <a:pt x="170714" y="205"/>
                  </a:cubicBezTo>
                  <a:cubicBezTo>
                    <a:pt x="2396311" y="2145"/>
                    <a:pt x="173733" y="-765"/>
                    <a:pt x="2405989" y="204"/>
                  </a:cubicBezTo>
                  <a:cubicBezTo>
                    <a:pt x="2536744" y="204"/>
                    <a:pt x="2619313" y="142430"/>
                    <a:pt x="2553258" y="256787"/>
                  </a:cubicBezTo>
                  <a:lnTo>
                    <a:pt x="1435614" y="2192315"/>
                  </a:lnTo>
                  <a:cubicBezTo>
                    <a:pt x="1402648" y="2249440"/>
                    <a:pt x="1345189" y="2278003"/>
                    <a:pt x="1287714" y="2278003"/>
                  </a:cubicBezTo>
                  <a:close/>
                </a:path>
              </a:pathLst>
            </a:custGeom>
            <a:solidFill>
              <a:schemeClr val="accent5"/>
            </a:solidFill>
            <a:ln w="12700">
              <a:miter lim="400000"/>
            </a:ln>
          </p:spPr>
          <p:txBody>
            <a:bodyPr wrap="square" lIns="28575" tIns="28575" rIns="28575" bIns="28575" anchor="ctr">
              <a:noAutofit/>
            </a:bodyPr>
            <a:lstStyle/>
            <a:p>
              <a:pPr>
                <a:defRPr sz="3000">
                  <a:solidFill>
                    <a:srgbClr val="FFFFFF"/>
                  </a:solidFill>
                </a:defRPr>
              </a:pPr>
              <a:endParaRPr sz="2250"/>
            </a:p>
          </p:txBody>
        </p:sp>
        <p:sp>
          <p:nvSpPr>
            <p:cNvPr id="36" name="Freeform: Shape 35">
              <a:extLst>
                <a:ext uri="{FF2B5EF4-FFF2-40B4-BE49-F238E27FC236}">
                  <a16:creationId xmlns:a16="http://schemas.microsoft.com/office/drawing/2014/main" id="{863B5DDC-D89B-49CF-A669-BDDA01AD681B}"/>
                </a:ext>
              </a:extLst>
            </p:cNvPr>
            <p:cNvSpPr/>
            <p:nvPr/>
          </p:nvSpPr>
          <p:spPr>
            <a:xfrm>
              <a:off x="4279139" y="2964656"/>
              <a:ext cx="579009" cy="126272"/>
            </a:xfrm>
            <a:custGeom>
              <a:avLst/>
              <a:gdLst>
                <a:gd name="connsiteX0" fmla="*/ 0 w 772012"/>
                <a:gd name="connsiteY0" fmla="*/ 0 h 168362"/>
                <a:gd name="connsiteX1" fmla="*/ 674847 w 772012"/>
                <a:gd name="connsiteY1" fmla="*/ 0 h 168362"/>
                <a:gd name="connsiteX2" fmla="*/ 772012 w 772012"/>
                <a:gd name="connsiteY2" fmla="*/ 168362 h 168362"/>
                <a:gd name="connsiteX3" fmla="*/ 96414 w 772012"/>
                <a:gd name="connsiteY3" fmla="*/ 168362 h 168362"/>
                <a:gd name="connsiteX4" fmla="*/ 55073 w 772012"/>
                <a:gd name="connsiteY4" fmla="*/ 96833 h 168362"/>
                <a:gd name="connsiteX5" fmla="*/ 55187 w 772012"/>
                <a:gd name="connsiteY5" fmla="*/ 95560 h 1683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72012" h="168362">
                  <a:moveTo>
                    <a:pt x="0" y="0"/>
                  </a:moveTo>
                  <a:lnTo>
                    <a:pt x="674847" y="0"/>
                  </a:lnTo>
                  <a:lnTo>
                    <a:pt x="772012" y="168362"/>
                  </a:lnTo>
                  <a:lnTo>
                    <a:pt x="96414" y="168362"/>
                  </a:lnTo>
                  <a:lnTo>
                    <a:pt x="55073" y="96833"/>
                  </a:lnTo>
                  <a:cubicBezTo>
                    <a:pt x="55110" y="96408"/>
                    <a:pt x="55149" y="95985"/>
                    <a:pt x="55187" y="95560"/>
                  </a:cubicBezTo>
                  <a:close/>
                </a:path>
              </a:pathLst>
            </a:custGeom>
            <a:solidFill>
              <a:schemeClr val="tx1">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a:p>
          </p:txBody>
        </p:sp>
        <p:sp>
          <p:nvSpPr>
            <p:cNvPr id="37" name="Freeform: Shape 36">
              <a:extLst>
                <a:ext uri="{FF2B5EF4-FFF2-40B4-BE49-F238E27FC236}">
                  <a16:creationId xmlns:a16="http://schemas.microsoft.com/office/drawing/2014/main" id="{9FF50189-1297-4AC6-99D9-DB1C65C002F9}"/>
                </a:ext>
              </a:extLst>
            </p:cNvPr>
            <p:cNvSpPr/>
            <p:nvPr/>
          </p:nvSpPr>
          <p:spPr>
            <a:xfrm>
              <a:off x="4285741" y="3966905"/>
              <a:ext cx="579009" cy="126272"/>
            </a:xfrm>
            <a:custGeom>
              <a:avLst/>
              <a:gdLst>
                <a:gd name="connsiteX0" fmla="*/ 0 w 772012"/>
                <a:gd name="connsiteY0" fmla="*/ 0 h 168362"/>
                <a:gd name="connsiteX1" fmla="*/ 675598 w 772012"/>
                <a:gd name="connsiteY1" fmla="*/ 0 h 168362"/>
                <a:gd name="connsiteX2" fmla="*/ 717087 w 772012"/>
                <a:gd name="connsiteY2" fmla="*/ 71785 h 168362"/>
                <a:gd name="connsiteX3" fmla="*/ 716973 w 772012"/>
                <a:gd name="connsiteY3" fmla="*/ 73058 h 168362"/>
                <a:gd name="connsiteX4" fmla="*/ 772012 w 772012"/>
                <a:gd name="connsiteY4" fmla="*/ 168362 h 168362"/>
                <a:gd name="connsiteX5" fmla="*/ 97165 w 772012"/>
                <a:gd name="connsiteY5" fmla="*/ 168362 h 1683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72012" h="168362">
                  <a:moveTo>
                    <a:pt x="0" y="0"/>
                  </a:moveTo>
                  <a:lnTo>
                    <a:pt x="675598" y="0"/>
                  </a:lnTo>
                  <a:lnTo>
                    <a:pt x="717087" y="71785"/>
                  </a:lnTo>
                  <a:cubicBezTo>
                    <a:pt x="717049" y="72210"/>
                    <a:pt x="717010" y="72634"/>
                    <a:pt x="716973" y="73058"/>
                  </a:cubicBezTo>
                  <a:lnTo>
                    <a:pt x="772012" y="168362"/>
                  </a:lnTo>
                  <a:lnTo>
                    <a:pt x="97165" y="168362"/>
                  </a:lnTo>
                  <a:close/>
                </a:path>
              </a:pathLst>
            </a:custGeom>
            <a:solidFill>
              <a:schemeClr val="tx1">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a:p>
          </p:txBody>
        </p:sp>
        <p:sp>
          <p:nvSpPr>
            <p:cNvPr id="38" name="Freeform: Shape 37">
              <a:extLst>
                <a:ext uri="{FF2B5EF4-FFF2-40B4-BE49-F238E27FC236}">
                  <a16:creationId xmlns:a16="http://schemas.microsoft.com/office/drawing/2014/main" id="{7EDD3FA9-ECEB-4F53-BB92-1A9A85D8175D}"/>
                </a:ext>
              </a:extLst>
            </p:cNvPr>
            <p:cNvSpPr/>
            <p:nvPr/>
          </p:nvSpPr>
          <p:spPr>
            <a:xfrm rot="10800000">
              <a:off x="3010897" y="3527548"/>
              <a:ext cx="2234919" cy="439358"/>
            </a:xfrm>
            <a:custGeom>
              <a:avLst/>
              <a:gdLst>
                <a:gd name="connsiteX0" fmla="*/ 2182398 w 2620974"/>
                <a:gd name="connsiteY0" fmla="*/ 898835 h 898835"/>
                <a:gd name="connsiteX1" fmla="*/ 1894182 w 2620974"/>
                <a:gd name="connsiteY1" fmla="*/ 467359 h 898835"/>
                <a:gd name="connsiteX2" fmla="*/ 1238804 w 2620974"/>
                <a:gd name="connsiteY2" fmla="*/ 467359 h 898835"/>
                <a:gd name="connsiteX3" fmla="*/ 700378 w 2620974"/>
                <a:gd name="connsiteY3" fmla="*/ 467358 h 898835"/>
                <a:gd name="connsiteX4" fmla="*/ 682508 w 2620974"/>
                <a:gd name="connsiteY4" fmla="*/ 467358 h 898835"/>
                <a:gd name="connsiteX5" fmla="*/ 144082 w 2620974"/>
                <a:gd name="connsiteY5" fmla="*/ 467358 h 898835"/>
                <a:gd name="connsiteX6" fmla="*/ 23432 w 2620974"/>
                <a:gd name="connsiteY6" fmla="*/ 257864 h 898835"/>
                <a:gd name="connsiteX7" fmla="*/ 170702 w 2620974"/>
                <a:gd name="connsiteY7" fmla="*/ 1281 h 898835"/>
                <a:gd name="connsiteX8" fmla="*/ 431103 w 2620974"/>
                <a:gd name="connsiteY8" fmla="*/ 1281 h 898835"/>
                <a:gd name="connsiteX9" fmla="*/ 969529 w 2620974"/>
                <a:gd name="connsiteY9" fmla="*/ 1281 h 898835"/>
                <a:gd name="connsiteX10" fmla="*/ 969529 w 2620974"/>
                <a:gd name="connsiteY10" fmla="*/ 0 h 898835"/>
                <a:gd name="connsiteX11" fmla="*/ 2377352 w 2620974"/>
                <a:gd name="connsiteY11" fmla="*/ 0 h 898835"/>
                <a:gd name="connsiteX12" fmla="*/ 2405989 w 2620974"/>
                <a:gd name="connsiteY12" fmla="*/ 0 h 898835"/>
                <a:gd name="connsiteX13" fmla="*/ 2620974 w 2620974"/>
                <a:gd name="connsiteY13" fmla="*/ 0 h 898835"/>
                <a:gd name="connsiteX14" fmla="*/ 2620974 w 2620974"/>
                <a:gd name="connsiteY14" fmla="*/ 466077 h 898835"/>
                <a:gd name="connsiteX15" fmla="*/ 2432289 w 2620974"/>
                <a:gd name="connsiteY15" fmla="*/ 466077 h 898835"/>
                <a:gd name="connsiteX0" fmla="*/ 2432289 w 2620974"/>
                <a:gd name="connsiteY0" fmla="*/ 466077 h 467359"/>
                <a:gd name="connsiteX1" fmla="*/ 1894182 w 2620974"/>
                <a:gd name="connsiteY1" fmla="*/ 467359 h 467359"/>
                <a:gd name="connsiteX2" fmla="*/ 1238804 w 2620974"/>
                <a:gd name="connsiteY2" fmla="*/ 467359 h 467359"/>
                <a:gd name="connsiteX3" fmla="*/ 700378 w 2620974"/>
                <a:gd name="connsiteY3" fmla="*/ 467358 h 467359"/>
                <a:gd name="connsiteX4" fmla="*/ 682508 w 2620974"/>
                <a:gd name="connsiteY4" fmla="*/ 467358 h 467359"/>
                <a:gd name="connsiteX5" fmla="*/ 144082 w 2620974"/>
                <a:gd name="connsiteY5" fmla="*/ 467358 h 467359"/>
                <a:gd name="connsiteX6" fmla="*/ 23432 w 2620974"/>
                <a:gd name="connsiteY6" fmla="*/ 257864 h 467359"/>
                <a:gd name="connsiteX7" fmla="*/ 170702 w 2620974"/>
                <a:gd name="connsiteY7" fmla="*/ 1281 h 467359"/>
                <a:gd name="connsiteX8" fmla="*/ 431103 w 2620974"/>
                <a:gd name="connsiteY8" fmla="*/ 1281 h 467359"/>
                <a:gd name="connsiteX9" fmla="*/ 969529 w 2620974"/>
                <a:gd name="connsiteY9" fmla="*/ 1281 h 467359"/>
                <a:gd name="connsiteX10" fmla="*/ 969529 w 2620974"/>
                <a:gd name="connsiteY10" fmla="*/ 0 h 467359"/>
                <a:gd name="connsiteX11" fmla="*/ 2377352 w 2620974"/>
                <a:gd name="connsiteY11" fmla="*/ 0 h 467359"/>
                <a:gd name="connsiteX12" fmla="*/ 2405989 w 2620974"/>
                <a:gd name="connsiteY12" fmla="*/ 0 h 467359"/>
                <a:gd name="connsiteX13" fmla="*/ 2620974 w 2620974"/>
                <a:gd name="connsiteY13" fmla="*/ 0 h 467359"/>
                <a:gd name="connsiteX14" fmla="*/ 2620974 w 2620974"/>
                <a:gd name="connsiteY14" fmla="*/ 466077 h 467359"/>
                <a:gd name="connsiteX15" fmla="*/ 2432289 w 2620974"/>
                <a:gd name="connsiteY15" fmla="*/ 466077 h 467359"/>
                <a:gd name="connsiteX0" fmla="*/ 2620974 w 2620974"/>
                <a:gd name="connsiteY0" fmla="*/ 466077 h 467359"/>
                <a:gd name="connsiteX1" fmla="*/ 1894182 w 2620974"/>
                <a:gd name="connsiteY1" fmla="*/ 467359 h 467359"/>
                <a:gd name="connsiteX2" fmla="*/ 1238804 w 2620974"/>
                <a:gd name="connsiteY2" fmla="*/ 467359 h 467359"/>
                <a:gd name="connsiteX3" fmla="*/ 700378 w 2620974"/>
                <a:gd name="connsiteY3" fmla="*/ 467358 h 467359"/>
                <a:gd name="connsiteX4" fmla="*/ 682508 w 2620974"/>
                <a:gd name="connsiteY4" fmla="*/ 467358 h 467359"/>
                <a:gd name="connsiteX5" fmla="*/ 144082 w 2620974"/>
                <a:gd name="connsiteY5" fmla="*/ 467358 h 467359"/>
                <a:gd name="connsiteX6" fmla="*/ 23432 w 2620974"/>
                <a:gd name="connsiteY6" fmla="*/ 257864 h 467359"/>
                <a:gd name="connsiteX7" fmla="*/ 170702 w 2620974"/>
                <a:gd name="connsiteY7" fmla="*/ 1281 h 467359"/>
                <a:gd name="connsiteX8" fmla="*/ 431103 w 2620974"/>
                <a:gd name="connsiteY8" fmla="*/ 1281 h 467359"/>
                <a:gd name="connsiteX9" fmla="*/ 969529 w 2620974"/>
                <a:gd name="connsiteY9" fmla="*/ 1281 h 467359"/>
                <a:gd name="connsiteX10" fmla="*/ 969529 w 2620974"/>
                <a:gd name="connsiteY10" fmla="*/ 0 h 467359"/>
                <a:gd name="connsiteX11" fmla="*/ 2377352 w 2620974"/>
                <a:gd name="connsiteY11" fmla="*/ 0 h 467359"/>
                <a:gd name="connsiteX12" fmla="*/ 2405989 w 2620974"/>
                <a:gd name="connsiteY12" fmla="*/ 0 h 467359"/>
                <a:gd name="connsiteX13" fmla="*/ 2620974 w 2620974"/>
                <a:gd name="connsiteY13" fmla="*/ 0 h 467359"/>
                <a:gd name="connsiteX14" fmla="*/ 2620974 w 2620974"/>
                <a:gd name="connsiteY14" fmla="*/ 466077 h 467359"/>
                <a:gd name="connsiteX0" fmla="*/ 2620974 w 2620974"/>
                <a:gd name="connsiteY0" fmla="*/ 0 h 467359"/>
                <a:gd name="connsiteX1" fmla="*/ 1894182 w 2620974"/>
                <a:gd name="connsiteY1" fmla="*/ 467359 h 467359"/>
                <a:gd name="connsiteX2" fmla="*/ 1238804 w 2620974"/>
                <a:gd name="connsiteY2" fmla="*/ 467359 h 467359"/>
                <a:gd name="connsiteX3" fmla="*/ 700378 w 2620974"/>
                <a:gd name="connsiteY3" fmla="*/ 467358 h 467359"/>
                <a:gd name="connsiteX4" fmla="*/ 682508 w 2620974"/>
                <a:gd name="connsiteY4" fmla="*/ 467358 h 467359"/>
                <a:gd name="connsiteX5" fmla="*/ 144082 w 2620974"/>
                <a:gd name="connsiteY5" fmla="*/ 467358 h 467359"/>
                <a:gd name="connsiteX6" fmla="*/ 23432 w 2620974"/>
                <a:gd name="connsiteY6" fmla="*/ 257864 h 467359"/>
                <a:gd name="connsiteX7" fmla="*/ 170702 w 2620974"/>
                <a:gd name="connsiteY7" fmla="*/ 1281 h 467359"/>
                <a:gd name="connsiteX8" fmla="*/ 431103 w 2620974"/>
                <a:gd name="connsiteY8" fmla="*/ 1281 h 467359"/>
                <a:gd name="connsiteX9" fmla="*/ 969529 w 2620974"/>
                <a:gd name="connsiteY9" fmla="*/ 1281 h 467359"/>
                <a:gd name="connsiteX10" fmla="*/ 969529 w 2620974"/>
                <a:gd name="connsiteY10" fmla="*/ 0 h 467359"/>
                <a:gd name="connsiteX11" fmla="*/ 2377352 w 2620974"/>
                <a:gd name="connsiteY11" fmla="*/ 0 h 467359"/>
                <a:gd name="connsiteX12" fmla="*/ 2405989 w 2620974"/>
                <a:gd name="connsiteY12" fmla="*/ 0 h 467359"/>
                <a:gd name="connsiteX13" fmla="*/ 2620974 w 2620974"/>
                <a:gd name="connsiteY13" fmla="*/ 0 h 467359"/>
                <a:gd name="connsiteX0" fmla="*/ 2405989 w 2405989"/>
                <a:gd name="connsiteY0" fmla="*/ 0 h 467359"/>
                <a:gd name="connsiteX1" fmla="*/ 1894182 w 2405989"/>
                <a:gd name="connsiteY1" fmla="*/ 467359 h 467359"/>
                <a:gd name="connsiteX2" fmla="*/ 1238804 w 2405989"/>
                <a:gd name="connsiteY2" fmla="*/ 467359 h 467359"/>
                <a:gd name="connsiteX3" fmla="*/ 700378 w 2405989"/>
                <a:gd name="connsiteY3" fmla="*/ 467358 h 467359"/>
                <a:gd name="connsiteX4" fmla="*/ 682508 w 2405989"/>
                <a:gd name="connsiteY4" fmla="*/ 467358 h 467359"/>
                <a:gd name="connsiteX5" fmla="*/ 144082 w 2405989"/>
                <a:gd name="connsiteY5" fmla="*/ 467358 h 467359"/>
                <a:gd name="connsiteX6" fmla="*/ 23432 w 2405989"/>
                <a:gd name="connsiteY6" fmla="*/ 257864 h 467359"/>
                <a:gd name="connsiteX7" fmla="*/ 170702 w 2405989"/>
                <a:gd name="connsiteY7" fmla="*/ 1281 h 467359"/>
                <a:gd name="connsiteX8" fmla="*/ 431103 w 2405989"/>
                <a:gd name="connsiteY8" fmla="*/ 1281 h 467359"/>
                <a:gd name="connsiteX9" fmla="*/ 969529 w 2405989"/>
                <a:gd name="connsiteY9" fmla="*/ 1281 h 467359"/>
                <a:gd name="connsiteX10" fmla="*/ 969529 w 2405989"/>
                <a:gd name="connsiteY10" fmla="*/ 0 h 467359"/>
                <a:gd name="connsiteX11" fmla="*/ 2377352 w 2405989"/>
                <a:gd name="connsiteY11" fmla="*/ 0 h 467359"/>
                <a:gd name="connsiteX12" fmla="*/ 2405989 w 2405989"/>
                <a:gd name="connsiteY12" fmla="*/ 0 h 467359"/>
                <a:gd name="connsiteX0" fmla="*/ 2377352 w 2377352"/>
                <a:gd name="connsiteY0" fmla="*/ 0 h 467359"/>
                <a:gd name="connsiteX1" fmla="*/ 1894182 w 2377352"/>
                <a:gd name="connsiteY1" fmla="*/ 467359 h 467359"/>
                <a:gd name="connsiteX2" fmla="*/ 1238804 w 2377352"/>
                <a:gd name="connsiteY2" fmla="*/ 467359 h 467359"/>
                <a:gd name="connsiteX3" fmla="*/ 700378 w 2377352"/>
                <a:gd name="connsiteY3" fmla="*/ 467358 h 467359"/>
                <a:gd name="connsiteX4" fmla="*/ 682508 w 2377352"/>
                <a:gd name="connsiteY4" fmla="*/ 467358 h 467359"/>
                <a:gd name="connsiteX5" fmla="*/ 144082 w 2377352"/>
                <a:gd name="connsiteY5" fmla="*/ 467358 h 467359"/>
                <a:gd name="connsiteX6" fmla="*/ 23432 w 2377352"/>
                <a:gd name="connsiteY6" fmla="*/ 257864 h 467359"/>
                <a:gd name="connsiteX7" fmla="*/ 170702 w 2377352"/>
                <a:gd name="connsiteY7" fmla="*/ 1281 h 467359"/>
                <a:gd name="connsiteX8" fmla="*/ 431103 w 2377352"/>
                <a:gd name="connsiteY8" fmla="*/ 1281 h 467359"/>
                <a:gd name="connsiteX9" fmla="*/ 969529 w 2377352"/>
                <a:gd name="connsiteY9" fmla="*/ 1281 h 467359"/>
                <a:gd name="connsiteX10" fmla="*/ 969529 w 2377352"/>
                <a:gd name="connsiteY10" fmla="*/ 0 h 467359"/>
                <a:gd name="connsiteX11" fmla="*/ 2377352 w 2377352"/>
                <a:gd name="connsiteY11" fmla="*/ 0 h 467359"/>
                <a:gd name="connsiteX0" fmla="*/ 2377352 w 2377352"/>
                <a:gd name="connsiteY0" fmla="*/ 0 h 467359"/>
                <a:gd name="connsiteX1" fmla="*/ 1894182 w 2377352"/>
                <a:gd name="connsiteY1" fmla="*/ 467359 h 467359"/>
                <a:gd name="connsiteX2" fmla="*/ 1238804 w 2377352"/>
                <a:gd name="connsiteY2" fmla="*/ 467359 h 467359"/>
                <a:gd name="connsiteX3" fmla="*/ 700378 w 2377352"/>
                <a:gd name="connsiteY3" fmla="*/ 467358 h 467359"/>
                <a:gd name="connsiteX4" fmla="*/ 682508 w 2377352"/>
                <a:gd name="connsiteY4" fmla="*/ 467358 h 467359"/>
                <a:gd name="connsiteX5" fmla="*/ 144082 w 2377352"/>
                <a:gd name="connsiteY5" fmla="*/ 467358 h 467359"/>
                <a:gd name="connsiteX6" fmla="*/ 23432 w 2377352"/>
                <a:gd name="connsiteY6" fmla="*/ 257864 h 467359"/>
                <a:gd name="connsiteX7" fmla="*/ 170702 w 2377352"/>
                <a:gd name="connsiteY7" fmla="*/ 1281 h 467359"/>
                <a:gd name="connsiteX8" fmla="*/ 431103 w 2377352"/>
                <a:gd name="connsiteY8" fmla="*/ 1281 h 467359"/>
                <a:gd name="connsiteX9" fmla="*/ 969529 w 2377352"/>
                <a:gd name="connsiteY9" fmla="*/ 1281 h 467359"/>
                <a:gd name="connsiteX10" fmla="*/ 2377352 w 2377352"/>
                <a:gd name="connsiteY10" fmla="*/ 0 h 467359"/>
                <a:gd name="connsiteX0" fmla="*/ 2377352 w 2377352"/>
                <a:gd name="connsiteY0" fmla="*/ 0 h 467359"/>
                <a:gd name="connsiteX1" fmla="*/ 1894182 w 2377352"/>
                <a:gd name="connsiteY1" fmla="*/ 467359 h 467359"/>
                <a:gd name="connsiteX2" fmla="*/ 1238804 w 2377352"/>
                <a:gd name="connsiteY2" fmla="*/ 467359 h 467359"/>
                <a:gd name="connsiteX3" fmla="*/ 700378 w 2377352"/>
                <a:gd name="connsiteY3" fmla="*/ 467358 h 467359"/>
                <a:gd name="connsiteX4" fmla="*/ 682508 w 2377352"/>
                <a:gd name="connsiteY4" fmla="*/ 467358 h 467359"/>
                <a:gd name="connsiteX5" fmla="*/ 144082 w 2377352"/>
                <a:gd name="connsiteY5" fmla="*/ 467358 h 467359"/>
                <a:gd name="connsiteX6" fmla="*/ 23432 w 2377352"/>
                <a:gd name="connsiteY6" fmla="*/ 257864 h 467359"/>
                <a:gd name="connsiteX7" fmla="*/ 170702 w 2377352"/>
                <a:gd name="connsiteY7" fmla="*/ 1281 h 467359"/>
                <a:gd name="connsiteX8" fmla="*/ 431103 w 2377352"/>
                <a:gd name="connsiteY8" fmla="*/ 1281 h 467359"/>
                <a:gd name="connsiteX9" fmla="*/ 2377352 w 2377352"/>
                <a:gd name="connsiteY9" fmla="*/ 0 h 4673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377352" h="467359">
                  <a:moveTo>
                    <a:pt x="2377352" y="0"/>
                  </a:moveTo>
                  <a:lnTo>
                    <a:pt x="1894182" y="467359"/>
                  </a:lnTo>
                  <a:lnTo>
                    <a:pt x="1238804" y="467359"/>
                  </a:lnTo>
                  <a:lnTo>
                    <a:pt x="700378" y="467358"/>
                  </a:lnTo>
                  <a:lnTo>
                    <a:pt x="682508" y="467358"/>
                  </a:lnTo>
                  <a:lnTo>
                    <a:pt x="144082" y="467358"/>
                  </a:lnTo>
                  <a:lnTo>
                    <a:pt x="23432" y="257864"/>
                  </a:lnTo>
                  <a:cubicBezTo>
                    <a:pt x="-42624" y="143507"/>
                    <a:pt x="38714" y="1281"/>
                    <a:pt x="170702" y="1281"/>
                  </a:cubicBezTo>
                  <a:lnTo>
                    <a:pt x="431103" y="1281"/>
                  </a:lnTo>
                  <a:lnTo>
                    <a:pt x="2377352" y="0"/>
                  </a:lnTo>
                  <a:close/>
                </a:path>
              </a:pathLst>
            </a:custGeom>
            <a:solidFill>
              <a:schemeClr val="accent6">
                <a:lumMod val="75000"/>
              </a:schemeClr>
            </a:solidFill>
            <a:ln w="12700">
              <a:miter lim="400000"/>
            </a:ln>
          </p:spPr>
          <p:txBody>
            <a:bodyPr wrap="square" lIns="28575" tIns="28575" rIns="28575" bIns="28575" anchor="ctr">
              <a:noAutofit/>
            </a:bodyPr>
            <a:lstStyle/>
            <a:p>
              <a:pPr>
                <a:defRPr sz="3000">
                  <a:solidFill>
                    <a:srgbClr val="FFFFFF"/>
                  </a:solidFill>
                </a:defRPr>
              </a:pPr>
              <a:endParaRPr sz="2250"/>
            </a:p>
          </p:txBody>
        </p:sp>
      </p:grpSp>
      <p:grpSp>
        <p:nvGrpSpPr>
          <p:cNvPr id="39" name="Group 38">
            <a:extLst>
              <a:ext uri="{FF2B5EF4-FFF2-40B4-BE49-F238E27FC236}">
                <a16:creationId xmlns:a16="http://schemas.microsoft.com/office/drawing/2014/main" id="{EC87F082-BF12-4308-ABE6-A49E5D163032}"/>
              </a:ext>
            </a:extLst>
          </p:cNvPr>
          <p:cNvGrpSpPr/>
          <p:nvPr/>
        </p:nvGrpSpPr>
        <p:grpSpPr>
          <a:xfrm>
            <a:off x="6594328" y="4063698"/>
            <a:ext cx="2202816" cy="2144860"/>
            <a:chOff x="8921977" y="4001571"/>
            <a:chExt cx="2937088" cy="2859815"/>
          </a:xfrm>
        </p:grpSpPr>
        <p:sp>
          <p:nvSpPr>
            <p:cNvPr id="40" name="TextBox 39">
              <a:extLst>
                <a:ext uri="{FF2B5EF4-FFF2-40B4-BE49-F238E27FC236}">
                  <a16:creationId xmlns:a16="http://schemas.microsoft.com/office/drawing/2014/main" id="{04261F03-DB41-4125-A011-F84A82883126}"/>
                </a:ext>
              </a:extLst>
            </p:cNvPr>
            <p:cNvSpPr txBox="1"/>
            <p:nvPr/>
          </p:nvSpPr>
          <p:spPr>
            <a:xfrm>
              <a:off x="8921977" y="4001571"/>
              <a:ext cx="2937088" cy="533480"/>
            </a:xfrm>
            <a:prstGeom prst="rect">
              <a:avLst/>
            </a:prstGeom>
            <a:noFill/>
          </p:spPr>
          <p:txBody>
            <a:bodyPr wrap="square" lIns="0" rIns="0" rtlCol="0" anchor="b">
              <a:spAutoFit/>
            </a:bodyPr>
            <a:lstStyle/>
            <a:p>
              <a:r>
                <a:rPr lang="en-US" sz="2000" b="1" cap="all" noProof="1">
                  <a:solidFill>
                    <a:schemeClr val="accent5"/>
                  </a:solidFill>
                </a:rPr>
                <a:t>Lorem Ipsum</a:t>
              </a:r>
            </a:p>
          </p:txBody>
        </p:sp>
        <p:sp>
          <p:nvSpPr>
            <p:cNvPr id="41" name="TextBox 40">
              <a:extLst>
                <a:ext uri="{FF2B5EF4-FFF2-40B4-BE49-F238E27FC236}">
                  <a16:creationId xmlns:a16="http://schemas.microsoft.com/office/drawing/2014/main" id="{181E0EBE-463A-4AC1-9103-B0A65640516E}"/>
                </a:ext>
              </a:extLst>
            </p:cNvPr>
            <p:cNvSpPr txBox="1"/>
            <p:nvPr/>
          </p:nvSpPr>
          <p:spPr>
            <a:xfrm>
              <a:off x="8929772" y="4532542"/>
              <a:ext cx="2929293" cy="2328844"/>
            </a:xfrm>
            <a:prstGeom prst="rect">
              <a:avLst/>
            </a:prstGeom>
            <a:noFill/>
          </p:spPr>
          <p:txBody>
            <a:bodyPr wrap="square" lIns="0" rIns="0" rtlCol="0" anchor="t">
              <a:spAutoFit/>
            </a:bodyPr>
            <a:lstStyle/>
            <a:p>
              <a:pPr algn="just">
                <a:spcAft>
                  <a:spcPts val="900"/>
                </a:spcAft>
              </a:pPr>
              <a:r>
                <a:rPr lang="en-US" sz="1000" noProof="1">
                  <a:solidFill>
                    <a:schemeClr val="tx1">
                      <a:lumMod val="65000"/>
                      <a:lumOff val="35000"/>
                    </a:schemeClr>
                  </a:solidFill>
                </a:rPr>
                <a:t>Lorem ipsum dolor sit amet, consectetur adipiscing elit, sed do eiusmod tempor incididunt ut labore et dolore magna aliqua.</a:t>
              </a:r>
            </a:p>
            <a:p>
              <a:pPr algn="just">
                <a:spcAft>
                  <a:spcPts val="900"/>
                </a:spcAft>
              </a:pPr>
              <a:r>
                <a:rPr lang="en-US" sz="1000" noProof="1">
                  <a:solidFill>
                    <a:schemeClr val="tx1">
                      <a:lumMod val="65000"/>
                      <a:lumOff val="35000"/>
                    </a:schemeClr>
                  </a:solidFill>
                </a:rPr>
                <a:t>Duis aute irure dolor in reprehenderit in voluptate velit esse cillum dolore eu fugiat nulla pariatur. Excepteur sint occaecat cupidatat non proident, sunt in culpa qui officia deserunt mollit anim id est laborum.</a:t>
              </a:r>
            </a:p>
          </p:txBody>
        </p:sp>
      </p:grpSp>
      <p:grpSp>
        <p:nvGrpSpPr>
          <p:cNvPr id="42" name="Group 41">
            <a:extLst>
              <a:ext uri="{FF2B5EF4-FFF2-40B4-BE49-F238E27FC236}">
                <a16:creationId xmlns:a16="http://schemas.microsoft.com/office/drawing/2014/main" id="{53E1B106-25A7-4C0F-AC11-17215D6653CA}"/>
              </a:ext>
            </a:extLst>
          </p:cNvPr>
          <p:cNvGrpSpPr/>
          <p:nvPr/>
        </p:nvGrpSpPr>
        <p:grpSpPr>
          <a:xfrm>
            <a:off x="346856" y="1409580"/>
            <a:ext cx="2202816" cy="2144860"/>
            <a:chOff x="332936" y="2555951"/>
            <a:chExt cx="2937088" cy="2859815"/>
          </a:xfrm>
        </p:grpSpPr>
        <p:sp>
          <p:nvSpPr>
            <p:cNvPr id="73" name="TextBox 72">
              <a:extLst>
                <a:ext uri="{FF2B5EF4-FFF2-40B4-BE49-F238E27FC236}">
                  <a16:creationId xmlns:a16="http://schemas.microsoft.com/office/drawing/2014/main" id="{749E0562-D028-4E27-8B93-32F5840E0DD0}"/>
                </a:ext>
              </a:extLst>
            </p:cNvPr>
            <p:cNvSpPr txBox="1"/>
            <p:nvPr/>
          </p:nvSpPr>
          <p:spPr>
            <a:xfrm>
              <a:off x="332936" y="2555951"/>
              <a:ext cx="2937088" cy="533480"/>
            </a:xfrm>
            <a:prstGeom prst="rect">
              <a:avLst/>
            </a:prstGeom>
            <a:noFill/>
          </p:spPr>
          <p:txBody>
            <a:bodyPr wrap="square" lIns="0" rIns="0" rtlCol="0" anchor="b">
              <a:spAutoFit/>
            </a:bodyPr>
            <a:lstStyle/>
            <a:p>
              <a:pPr algn="r"/>
              <a:r>
                <a:rPr lang="en-US" sz="2000" b="1" cap="all" noProof="1">
                  <a:solidFill>
                    <a:schemeClr val="accent6">
                      <a:lumMod val="75000"/>
                    </a:schemeClr>
                  </a:solidFill>
                </a:rPr>
                <a:t>Lorem Ipsum</a:t>
              </a:r>
            </a:p>
          </p:txBody>
        </p:sp>
        <p:sp>
          <p:nvSpPr>
            <p:cNvPr id="74" name="TextBox 73">
              <a:extLst>
                <a:ext uri="{FF2B5EF4-FFF2-40B4-BE49-F238E27FC236}">
                  <a16:creationId xmlns:a16="http://schemas.microsoft.com/office/drawing/2014/main" id="{20C7044C-40A0-474F-A2C1-7DA3DACD14FD}"/>
                </a:ext>
              </a:extLst>
            </p:cNvPr>
            <p:cNvSpPr txBox="1"/>
            <p:nvPr/>
          </p:nvSpPr>
          <p:spPr>
            <a:xfrm>
              <a:off x="340731" y="3086922"/>
              <a:ext cx="2929293" cy="2328844"/>
            </a:xfrm>
            <a:prstGeom prst="rect">
              <a:avLst/>
            </a:prstGeom>
            <a:noFill/>
          </p:spPr>
          <p:txBody>
            <a:bodyPr wrap="square" lIns="0" rIns="0" rtlCol="0" anchor="t">
              <a:spAutoFit/>
            </a:bodyPr>
            <a:lstStyle/>
            <a:p>
              <a:pPr algn="just">
                <a:spcAft>
                  <a:spcPts val="900"/>
                </a:spcAft>
              </a:pPr>
              <a:r>
                <a:rPr lang="en-US" sz="1000" noProof="1">
                  <a:solidFill>
                    <a:schemeClr val="tx1">
                      <a:lumMod val="65000"/>
                      <a:lumOff val="35000"/>
                    </a:schemeClr>
                  </a:solidFill>
                </a:rPr>
                <a:t>Lorem ipsum dolor sit amet, consectetur adipiscing elit, sed do eiusmod tempor incididunt ut labore et dolore magna aliqua.</a:t>
              </a:r>
            </a:p>
            <a:p>
              <a:pPr algn="just">
                <a:spcAft>
                  <a:spcPts val="900"/>
                </a:spcAft>
              </a:pPr>
              <a:r>
                <a:rPr lang="en-US" sz="1000" noProof="1">
                  <a:solidFill>
                    <a:schemeClr val="tx1">
                      <a:lumMod val="65000"/>
                      <a:lumOff val="35000"/>
                    </a:schemeClr>
                  </a:solidFill>
                </a:rPr>
                <a:t>Duis aute irure dolor in reprehenderit in voluptate velit esse cillum dolore eu fugiat nulla pariatur. Excepteur sint occaecat cupidatat non proident, sunt in culpa qui officia deserunt mollit anim id est laborum.</a:t>
              </a:r>
            </a:p>
          </p:txBody>
        </p:sp>
      </p:grpSp>
    </p:spTree>
    <p:extLst>
      <p:ext uri="{BB962C8B-B14F-4D97-AF65-F5344CB8AC3E}">
        <p14:creationId xmlns:p14="http://schemas.microsoft.com/office/powerpoint/2010/main" val="2325548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noAutofit/>
          </a:bodyPr>
          <a:lstStyle/>
          <a:p>
            <a:r>
              <a:rPr lang="en-US" dirty="0"/>
              <a:t>Up &amp; Down Triangles – Slide Template</a:t>
            </a:r>
          </a:p>
        </p:txBody>
      </p:sp>
      <p:grpSp>
        <p:nvGrpSpPr>
          <p:cNvPr id="3" name="Group 2">
            <a:extLst>
              <a:ext uri="{FF2B5EF4-FFF2-40B4-BE49-F238E27FC236}">
                <a16:creationId xmlns:a16="http://schemas.microsoft.com/office/drawing/2014/main" id="{E6AA2ADB-36F5-4384-8B77-6BFA9AC17477}"/>
              </a:ext>
            </a:extLst>
          </p:cNvPr>
          <p:cNvGrpSpPr/>
          <p:nvPr/>
        </p:nvGrpSpPr>
        <p:grpSpPr>
          <a:xfrm>
            <a:off x="2413713" y="1691465"/>
            <a:ext cx="4316575" cy="4205707"/>
            <a:chOff x="2823657" y="1825575"/>
            <a:chExt cx="3496686" cy="3406876"/>
          </a:xfrm>
        </p:grpSpPr>
        <p:sp>
          <p:nvSpPr>
            <p:cNvPr id="33" name="Freeform: Shape 32">
              <a:extLst>
                <a:ext uri="{FF2B5EF4-FFF2-40B4-BE49-F238E27FC236}">
                  <a16:creationId xmlns:a16="http://schemas.microsoft.com/office/drawing/2014/main" id="{E91F353D-3E55-44B5-93E4-F77C01AE7CBE}"/>
                </a:ext>
              </a:extLst>
            </p:cNvPr>
            <p:cNvSpPr/>
            <p:nvPr/>
          </p:nvSpPr>
          <p:spPr>
            <a:xfrm rot="10800000">
              <a:off x="2823657" y="1825575"/>
              <a:ext cx="2422159" cy="2141330"/>
            </a:xfrm>
            <a:custGeom>
              <a:avLst/>
              <a:gdLst>
                <a:gd name="connsiteX0" fmla="*/ 1288345 w 2576525"/>
                <a:gd name="connsiteY0" fmla="*/ 1516433 h 2277799"/>
                <a:gd name="connsiteX1" fmla="*/ 1894182 w 2576525"/>
                <a:gd name="connsiteY1" fmla="*/ 467359 h 2277799"/>
                <a:gd name="connsiteX2" fmla="*/ 1238804 w 2576525"/>
                <a:gd name="connsiteY2" fmla="*/ 467359 h 2277799"/>
                <a:gd name="connsiteX3" fmla="*/ 700378 w 2576525"/>
                <a:gd name="connsiteY3" fmla="*/ 467359 h 2277799"/>
                <a:gd name="connsiteX4" fmla="*/ 682934 w 2576525"/>
                <a:gd name="connsiteY4" fmla="*/ 467359 h 2277799"/>
                <a:gd name="connsiteX5" fmla="*/ 682934 w 2576525"/>
                <a:gd name="connsiteY5" fmla="*/ 467359 h 2277799"/>
                <a:gd name="connsiteX6" fmla="*/ 984347 w 2576525"/>
                <a:gd name="connsiteY6" fmla="*/ 988869 h 2277799"/>
                <a:gd name="connsiteX7" fmla="*/ 984256 w 2576525"/>
                <a:gd name="connsiteY7" fmla="*/ 989885 h 2277799"/>
                <a:gd name="connsiteX8" fmla="*/ 1287714 w 2576525"/>
                <a:gd name="connsiteY8" fmla="*/ 2277799 h 2277799"/>
                <a:gd name="connsiteX9" fmla="*/ 1139720 w 2576525"/>
                <a:gd name="connsiteY9" fmla="*/ 2192111 h 2277799"/>
                <a:gd name="connsiteX10" fmla="*/ 418410 w 2576525"/>
                <a:gd name="connsiteY10" fmla="*/ 942405 h 2277799"/>
                <a:gd name="connsiteX11" fmla="*/ 419664 w 2576525"/>
                <a:gd name="connsiteY11" fmla="*/ 942405 h 2277799"/>
                <a:gd name="connsiteX12" fmla="*/ 145134 w 2576525"/>
                <a:gd name="connsiteY12" fmla="*/ 467359 h 2277799"/>
                <a:gd name="connsiteX13" fmla="*/ 144082 w 2576525"/>
                <a:gd name="connsiteY13" fmla="*/ 467359 h 2277799"/>
                <a:gd name="connsiteX14" fmla="*/ 23432 w 2576525"/>
                <a:gd name="connsiteY14" fmla="*/ 257864 h 2277799"/>
                <a:gd name="connsiteX15" fmla="*/ 15 w 2576525"/>
                <a:gd name="connsiteY15" fmla="*/ 169529 h 2277799"/>
                <a:gd name="connsiteX16" fmla="*/ 125 w 2576525"/>
                <a:gd name="connsiteY16" fmla="*/ 168763 h 2277799"/>
                <a:gd name="connsiteX17" fmla="*/ 64 w 2576525"/>
                <a:gd name="connsiteY17" fmla="*/ 168248 h 2277799"/>
                <a:gd name="connsiteX18" fmla="*/ 5510 w 2576525"/>
                <a:gd name="connsiteY18" fmla="*/ 131233 h 2277799"/>
                <a:gd name="connsiteX19" fmla="*/ 6200 w 2576525"/>
                <a:gd name="connsiteY19" fmla="*/ 126425 h 2277799"/>
                <a:gd name="connsiteX20" fmla="*/ 6226 w 2576525"/>
                <a:gd name="connsiteY20" fmla="*/ 126361 h 2277799"/>
                <a:gd name="connsiteX21" fmla="*/ 6405 w 2576525"/>
                <a:gd name="connsiteY21" fmla="*/ 125145 h 2277799"/>
                <a:gd name="connsiteX22" fmla="*/ 170714 w 2576525"/>
                <a:gd name="connsiteY22" fmla="*/ 1 h 2277799"/>
                <a:gd name="connsiteX23" fmla="*/ 172118 w 2576525"/>
                <a:gd name="connsiteY23" fmla="*/ 1282 h 2277799"/>
                <a:gd name="connsiteX24" fmla="*/ 431103 w 2576525"/>
                <a:gd name="connsiteY24" fmla="*/ 1282 h 2277799"/>
                <a:gd name="connsiteX25" fmla="*/ 969529 w 2576525"/>
                <a:gd name="connsiteY25" fmla="*/ 1282 h 2277799"/>
                <a:gd name="connsiteX26" fmla="*/ 969529 w 2576525"/>
                <a:gd name="connsiteY26" fmla="*/ 0 h 2277799"/>
                <a:gd name="connsiteX27" fmla="*/ 2405989 w 2576525"/>
                <a:gd name="connsiteY27" fmla="*/ 0 h 2277799"/>
                <a:gd name="connsiteX28" fmla="*/ 2553258 w 2576525"/>
                <a:gd name="connsiteY28" fmla="*/ 256583 h 2277799"/>
                <a:gd name="connsiteX29" fmla="*/ 1435614 w 2576525"/>
                <a:gd name="connsiteY29" fmla="*/ 2192111 h 2277799"/>
                <a:gd name="connsiteX30" fmla="*/ 1287714 w 2576525"/>
                <a:gd name="connsiteY30" fmla="*/ 2277799 h 2277799"/>
                <a:gd name="connsiteX0" fmla="*/ 1288345 w 2576525"/>
                <a:gd name="connsiteY0" fmla="*/ 1516433 h 2277799"/>
                <a:gd name="connsiteX1" fmla="*/ 1894182 w 2576525"/>
                <a:gd name="connsiteY1" fmla="*/ 467359 h 2277799"/>
                <a:gd name="connsiteX2" fmla="*/ 1238804 w 2576525"/>
                <a:gd name="connsiteY2" fmla="*/ 467359 h 2277799"/>
                <a:gd name="connsiteX3" fmla="*/ 700378 w 2576525"/>
                <a:gd name="connsiteY3" fmla="*/ 467359 h 2277799"/>
                <a:gd name="connsiteX4" fmla="*/ 682934 w 2576525"/>
                <a:gd name="connsiteY4" fmla="*/ 467359 h 2277799"/>
                <a:gd name="connsiteX5" fmla="*/ 682934 w 2576525"/>
                <a:gd name="connsiteY5" fmla="*/ 467359 h 2277799"/>
                <a:gd name="connsiteX6" fmla="*/ 984347 w 2576525"/>
                <a:gd name="connsiteY6" fmla="*/ 988869 h 2277799"/>
                <a:gd name="connsiteX7" fmla="*/ 984256 w 2576525"/>
                <a:gd name="connsiteY7" fmla="*/ 989885 h 2277799"/>
                <a:gd name="connsiteX8" fmla="*/ 1288345 w 2576525"/>
                <a:gd name="connsiteY8" fmla="*/ 1516433 h 2277799"/>
                <a:gd name="connsiteX9" fmla="*/ 1287714 w 2576525"/>
                <a:gd name="connsiteY9" fmla="*/ 2277799 h 2277799"/>
                <a:gd name="connsiteX10" fmla="*/ 1139720 w 2576525"/>
                <a:gd name="connsiteY10" fmla="*/ 2192111 h 2277799"/>
                <a:gd name="connsiteX11" fmla="*/ 418410 w 2576525"/>
                <a:gd name="connsiteY11" fmla="*/ 942405 h 2277799"/>
                <a:gd name="connsiteX12" fmla="*/ 145134 w 2576525"/>
                <a:gd name="connsiteY12" fmla="*/ 467359 h 2277799"/>
                <a:gd name="connsiteX13" fmla="*/ 144082 w 2576525"/>
                <a:gd name="connsiteY13" fmla="*/ 467359 h 2277799"/>
                <a:gd name="connsiteX14" fmla="*/ 23432 w 2576525"/>
                <a:gd name="connsiteY14" fmla="*/ 257864 h 2277799"/>
                <a:gd name="connsiteX15" fmla="*/ 15 w 2576525"/>
                <a:gd name="connsiteY15" fmla="*/ 169529 h 2277799"/>
                <a:gd name="connsiteX16" fmla="*/ 125 w 2576525"/>
                <a:gd name="connsiteY16" fmla="*/ 168763 h 2277799"/>
                <a:gd name="connsiteX17" fmla="*/ 64 w 2576525"/>
                <a:gd name="connsiteY17" fmla="*/ 168248 h 2277799"/>
                <a:gd name="connsiteX18" fmla="*/ 5510 w 2576525"/>
                <a:gd name="connsiteY18" fmla="*/ 131233 h 2277799"/>
                <a:gd name="connsiteX19" fmla="*/ 6200 w 2576525"/>
                <a:gd name="connsiteY19" fmla="*/ 126425 h 2277799"/>
                <a:gd name="connsiteX20" fmla="*/ 6226 w 2576525"/>
                <a:gd name="connsiteY20" fmla="*/ 126361 h 2277799"/>
                <a:gd name="connsiteX21" fmla="*/ 6405 w 2576525"/>
                <a:gd name="connsiteY21" fmla="*/ 125145 h 2277799"/>
                <a:gd name="connsiteX22" fmla="*/ 170714 w 2576525"/>
                <a:gd name="connsiteY22" fmla="*/ 1 h 2277799"/>
                <a:gd name="connsiteX23" fmla="*/ 172118 w 2576525"/>
                <a:gd name="connsiteY23" fmla="*/ 1282 h 2277799"/>
                <a:gd name="connsiteX24" fmla="*/ 431103 w 2576525"/>
                <a:gd name="connsiteY24" fmla="*/ 1282 h 2277799"/>
                <a:gd name="connsiteX25" fmla="*/ 969529 w 2576525"/>
                <a:gd name="connsiteY25" fmla="*/ 1282 h 2277799"/>
                <a:gd name="connsiteX26" fmla="*/ 969529 w 2576525"/>
                <a:gd name="connsiteY26" fmla="*/ 0 h 2277799"/>
                <a:gd name="connsiteX27" fmla="*/ 2405989 w 2576525"/>
                <a:gd name="connsiteY27" fmla="*/ 0 h 2277799"/>
                <a:gd name="connsiteX28" fmla="*/ 2553258 w 2576525"/>
                <a:gd name="connsiteY28" fmla="*/ 256583 h 2277799"/>
                <a:gd name="connsiteX29" fmla="*/ 1435614 w 2576525"/>
                <a:gd name="connsiteY29" fmla="*/ 2192111 h 2277799"/>
                <a:gd name="connsiteX30" fmla="*/ 1287714 w 2576525"/>
                <a:gd name="connsiteY30" fmla="*/ 2277799 h 2277799"/>
                <a:gd name="connsiteX0" fmla="*/ 1288345 w 2576525"/>
                <a:gd name="connsiteY0" fmla="*/ 1516433 h 2277799"/>
                <a:gd name="connsiteX1" fmla="*/ 1894182 w 2576525"/>
                <a:gd name="connsiteY1" fmla="*/ 467359 h 2277799"/>
                <a:gd name="connsiteX2" fmla="*/ 1238804 w 2576525"/>
                <a:gd name="connsiteY2" fmla="*/ 467359 h 2277799"/>
                <a:gd name="connsiteX3" fmla="*/ 700378 w 2576525"/>
                <a:gd name="connsiteY3" fmla="*/ 467359 h 2277799"/>
                <a:gd name="connsiteX4" fmla="*/ 682934 w 2576525"/>
                <a:gd name="connsiteY4" fmla="*/ 467359 h 2277799"/>
                <a:gd name="connsiteX5" fmla="*/ 682934 w 2576525"/>
                <a:gd name="connsiteY5" fmla="*/ 467359 h 2277799"/>
                <a:gd name="connsiteX6" fmla="*/ 984347 w 2576525"/>
                <a:gd name="connsiteY6" fmla="*/ 988869 h 2277799"/>
                <a:gd name="connsiteX7" fmla="*/ 984256 w 2576525"/>
                <a:gd name="connsiteY7" fmla="*/ 989885 h 2277799"/>
                <a:gd name="connsiteX8" fmla="*/ 1288345 w 2576525"/>
                <a:gd name="connsiteY8" fmla="*/ 1516433 h 2277799"/>
                <a:gd name="connsiteX9" fmla="*/ 1287714 w 2576525"/>
                <a:gd name="connsiteY9" fmla="*/ 2277799 h 2277799"/>
                <a:gd name="connsiteX10" fmla="*/ 1139720 w 2576525"/>
                <a:gd name="connsiteY10" fmla="*/ 2192111 h 2277799"/>
                <a:gd name="connsiteX11" fmla="*/ 145134 w 2576525"/>
                <a:gd name="connsiteY11" fmla="*/ 467359 h 2277799"/>
                <a:gd name="connsiteX12" fmla="*/ 144082 w 2576525"/>
                <a:gd name="connsiteY12" fmla="*/ 467359 h 2277799"/>
                <a:gd name="connsiteX13" fmla="*/ 23432 w 2576525"/>
                <a:gd name="connsiteY13" fmla="*/ 257864 h 2277799"/>
                <a:gd name="connsiteX14" fmla="*/ 15 w 2576525"/>
                <a:gd name="connsiteY14" fmla="*/ 169529 h 2277799"/>
                <a:gd name="connsiteX15" fmla="*/ 125 w 2576525"/>
                <a:gd name="connsiteY15" fmla="*/ 168763 h 2277799"/>
                <a:gd name="connsiteX16" fmla="*/ 64 w 2576525"/>
                <a:gd name="connsiteY16" fmla="*/ 168248 h 2277799"/>
                <a:gd name="connsiteX17" fmla="*/ 5510 w 2576525"/>
                <a:gd name="connsiteY17" fmla="*/ 131233 h 2277799"/>
                <a:gd name="connsiteX18" fmla="*/ 6200 w 2576525"/>
                <a:gd name="connsiteY18" fmla="*/ 126425 h 2277799"/>
                <a:gd name="connsiteX19" fmla="*/ 6226 w 2576525"/>
                <a:gd name="connsiteY19" fmla="*/ 126361 h 2277799"/>
                <a:gd name="connsiteX20" fmla="*/ 6405 w 2576525"/>
                <a:gd name="connsiteY20" fmla="*/ 125145 h 2277799"/>
                <a:gd name="connsiteX21" fmla="*/ 170714 w 2576525"/>
                <a:gd name="connsiteY21" fmla="*/ 1 h 2277799"/>
                <a:gd name="connsiteX22" fmla="*/ 172118 w 2576525"/>
                <a:gd name="connsiteY22" fmla="*/ 1282 h 2277799"/>
                <a:gd name="connsiteX23" fmla="*/ 431103 w 2576525"/>
                <a:gd name="connsiteY23" fmla="*/ 1282 h 2277799"/>
                <a:gd name="connsiteX24" fmla="*/ 969529 w 2576525"/>
                <a:gd name="connsiteY24" fmla="*/ 1282 h 2277799"/>
                <a:gd name="connsiteX25" fmla="*/ 969529 w 2576525"/>
                <a:gd name="connsiteY25" fmla="*/ 0 h 2277799"/>
                <a:gd name="connsiteX26" fmla="*/ 2405989 w 2576525"/>
                <a:gd name="connsiteY26" fmla="*/ 0 h 2277799"/>
                <a:gd name="connsiteX27" fmla="*/ 2553258 w 2576525"/>
                <a:gd name="connsiteY27" fmla="*/ 256583 h 2277799"/>
                <a:gd name="connsiteX28" fmla="*/ 1435614 w 2576525"/>
                <a:gd name="connsiteY28" fmla="*/ 2192111 h 2277799"/>
                <a:gd name="connsiteX29" fmla="*/ 1287714 w 2576525"/>
                <a:gd name="connsiteY29" fmla="*/ 2277799 h 2277799"/>
                <a:gd name="connsiteX0" fmla="*/ 1288345 w 2576525"/>
                <a:gd name="connsiteY0" fmla="*/ 1516433 h 2277799"/>
                <a:gd name="connsiteX1" fmla="*/ 1894182 w 2576525"/>
                <a:gd name="connsiteY1" fmla="*/ 467359 h 2277799"/>
                <a:gd name="connsiteX2" fmla="*/ 1238804 w 2576525"/>
                <a:gd name="connsiteY2" fmla="*/ 467359 h 2277799"/>
                <a:gd name="connsiteX3" fmla="*/ 700378 w 2576525"/>
                <a:gd name="connsiteY3" fmla="*/ 467359 h 2277799"/>
                <a:gd name="connsiteX4" fmla="*/ 682934 w 2576525"/>
                <a:gd name="connsiteY4" fmla="*/ 467359 h 2277799"/>
                <a:gd name="connsiteX5" fmla="*/ 682934 w 2576525"/>
                <a:gd name="connsiteY5" fmla="*/ 467359 h 2277799"/>
                <a:gd name="connsiteX6" fmla="*/ 984347 w 2576525"/>
                <a:gd name="connsiteY6" fmla="*/ 988869 h 2277799"/>
                <a:gd name="connsiteX7" fmla="*/ 984256 w 2576525"/>
                <a:gd name="connsiteY7" fmla="*/ 989885 h 2277799"/>
                <a:gd name="connsiteX8" fmla="*/ 1288345 w 2576525"/>
                <a:gd name="connsiteY8" fmla="*/ 1516433 h 2277799"/>
                <a:gd name="connsiteX9" fmla="*/ 1287714 w 2576525"/>
                <a:gd name="connsiteY9" fmla="*/ 2277799 h 2277799"/>
                <a:gd name="connsiteX10" fmla="*/ 1139720 w 2576525"/>
                <a:gd name="connsiteY10" fmla="*/ 2192111 h 2277799"/>
                <a:gd name="connsiteX11" fmla="*/ 145134 w 2576525"/>
                <a:gd name="connsiteY11" fmla="*/ 467359 h 2277799"/>
                <a:gd name="connsiteX12" fmla="*/ 23432 w 2576525"/>
                <a:gd name="connsiteY12" fmla="*/ 257864 h 2277799"/>
                <a:gd name="connsiteX13" fmla="*/ 15 w 2576525"/>
                <a:gd name="connsiteY13" fmla="*/ 169529 h 2277799"/>
                <a:gd name="connsiteX14" fmla="*/ 125 w 2576525"/>
                <a:gd name="connsiteY14" fmla="*/ 168763 h 2277799"/>
                <a:gd name="connsiteX15" fmla="*/ 64 w 2576525"/>
                <a:gd name="connsiteY15" fmla="*/ 168248 h 2277799"/>
                <a:gd name="connsiteX16" fmla="*/ 5510 w 2576525"/>
                <a:gd name="connsiteY16" fmla="*/ 131233 h 2277799"/>
                <a:gd name="connsiteX17" fmla="*/ 6200 w 2576525"/>
                <a:gd name="connsiteY17" fmla="*/ 126425 h 2277799"/>
                <a:gd name="connsiteX18" fmla="*/ 6226 w 2576525"/>
                <a:gd name="connsiteY18" fmla="*/ 126361 h 2277799"/>
                <a:gd name="connsiteX19" fmla="*/ 6405 w 2576525"/>
                <a:gd name="connsiteY19" fmla="*/ 125145 h 2277799"/>
                <a:gd name="connsiteX20" fmla="*/ 170714 w 2576525"/>
                <a:gd name="connsiteY20" fmla="*/ 1 h 2277799"/>
                <a:gd name="connsiteX21" fmla="*/ 172118 w 2576525"/>
                <a:gd name="connsiteY21" fmla="*/ 1282 h 2277799"/>
                <a:gd name="connsiteX22" fmla="*/ 431103 w 2576525"/>
                <a:gd name="connsiteY22" fmla="*/ 1282 h 2277799"/>
                <a:gd name="connsiteX23" fmla="*/ 969529 w 2576525"/>
                <a:gd name="connsiteY23" fmla="*/ 1282 h 2277799"/>
                <a:gd name="connsiteX24" fmla="*/ 969529 w 2576525"/>
                <a:gd name="connsiteY24" fmla="*/ 0 h 2277799"/>
                <a:gd name="connsiteX25" fmla="*/ 2405989 w 2576525"/>
                <a:gd name="connsiteY25" fmla="*/ 0 h 2277799"/>
                <a:gd name="connsiteX26" fmla="*/ 2553258 w 2576525"/>
                <a:gd name="connsiteY26" fmla="*/ 256583 h 2277799"/>
                <a:gd name="connsiteX27" fmla="*/ 1435614 w 2576525"/>
                <a:gd name="connsiteY27" fmla="*/ 2192111 h 2277799"/>
                <a:gd name="connsiteX28" fmla="*/ 1287714 w 2576525"/>
                <a:gd name="connsiteY28" fmla="*/ 2277799 h 2277799"/>
                <a:gd name="connsiteX0" fmla="*/ 1288345 w 2576525"/>
                <a:gd name="connsiteY0" fmla="*/ 1516433 h 2277799"/>
                <a:gd name="connsiteX1" fmla="*/ 1894182 w 2576525"/>
                <a:gd name="connsiteY1" fmla="*/ 467359 h 2277799"/>
                <a:gd name="connsiteX2" fmla="*/ 1238804 w 2576525"/>
                <a:gd name="connsiteY2" fmla="*/ 467359 h 2277799"/>
                <a:gd name="connsiteX3" fmla="*/ 700378 w 2576525"/>
                <a:gd name="connsiteY3" fmla="*/ 467359 h 2277799"/>
                <a:gd name="connsiteX4" fmla="*/ 682934 w 2576525"/>
                <a:gd name="connsiteY4" fmla="*/ 467359 h 2277799"/>
                <a:gd name="connsiteX5" fmla="*/ 682934 w 2576525"/>
                <a:gd name="connsiteY5" fmla="*/ 467359 h 2277799"/>
                <a:gd name="connsiteX6" fmla="*/ 984347 w 2576525"/>
                <a:gd name="connsiteY6" fmla="*/ 988869 h 2277799"/>
                <a:gd name="connsiteX7" fmla="*/ 984256 w 2576525"/>
                <a:gd name="connsiteY7" fmla="*/ 989885 h 2277799"/>
                <a:gd name="connsiteX8" fmla="*/ 1288345 w 2576525"/>
                <a:gd name="connsiteY8" fmla="*/ 1516433 h 2277799"/>
                <a:gd name="connsiteX9" fmla="*/ 1287714 w 2576525"/>
                <a:gd name="connsiteY9" fmla="*/ 2277799 h 2277799"/>
                <a:gd name="connsiteX10" fmla="*/ 1139720 w 2576525"/>
                <a:gd name="connsiteY10" fmla="*/ 2192111 h 2277799"/>
                <a:gd name="connsiteX11" fmla="*/ 23432 w 2576525"/>
                <a:gd name="connsiteY11" fmla="*/ 257864 h 2277799"/>
                <a:gd name="connsiteX12" fmla="*/ 15 w 2576525"/>
                <a:gd name="connsiteY12" fmla="*/ 169529 h 2277799"/>
                <a:gd name="connsiteX13" fmla="*/ 125 w 2576525"/>
                <a:gd name="connsiteY13" fmla="*/ 168763 h 2277799"/>
                <a:gd name="connsiteX14" fmla="*/ 64 w 2576525"/>
                <a:gd name="connsiteY14" fmla="*/ 168248 h 2277799"/>
                <a:gd name="connsiteX15" fmla="*/ 5510 w 2576525"/>
                <a:gd name="connsiteY15" fmla="*/ 131233 h 2277799"/>
                <a:gd name="connsiteX16" fmla="*/ 6200 w 2576525"/>
                <a:gd name="connsiteY16" fmla="*/ 126425 h 2277799"/>
                <a:gd name="connsiteX17" fmla="*/ 6226 w 2576525"/>
                <a:gd name="connsiteY17" fmla="*/ 126361 h 2277799"/>
                <a:gd name="connsiteX18" fmla="*/ 6405 w 2576525"/>
                <a:gd name="connsiteY18" fmla="*/ 125145 h 2277799"/>
                <a:gd name="connsiteX19" fmla="*/ 170714 w 2576525"/>
                <a:gd name="connsiteY19" fmla="*/ 1 h 2277799"/>
                <a:gd name="connsiteX20" fmla="*/ 172118 w 2576525"/>
                <a:gd name="connsiteY20" fmla="*/ 1282 h 2277799"/>
                <a:gd name="connsiteX21" fmla="*/ 431103 w 2576525"/>
                <a:gd name="connsiteY21" fmla="*/ 1282 h 2277799"/>
                <a:gd name="connsiteX22" fmla="*/ 969529 w 2576525"/>
                <a:gd name="connsiteY22" fmla="*/ 1282 h 2277799"/>
                <a:gd name="connsiteX23" fmla="*/ 969529 w 2576525"/>
                <a:gd name="connsiteY23" fmla="*/ 0 h 2277799"/>
                <a:gd name="connsiteX24" fmla="*/ 2405989 w 2576525"/>
                <a:gd name="connsiteY24" fmla="*/ 0 h 2277799"/>
                <a:gd name="connsiteX25" fmla="*/ 2553258 w 2576525"/>
                <a:gd name="connsiteY25" fmla="*/ 256583 h 2277799"/>
                <a:gd name="connsiteX26" fmla="*/ 1435614 w 2576525"/>
                <a:gd name="connsiteY26" fmla="*/ 2192111 h 2277799"/>
                <a:gd name="connsiteX27" fmla="*/ 1287714 w 2576525"/>
                <a:gd name="connsiteY27" fmla="*/ 2277799 h 2277799"/>
                <a:gd name="connsiteX0" fmla="*/ 1288345 w 2576525"/>
                <a:gd name="connsiteY0" fmla="*/ 1516433 h 2277799"/>
                <a:gd name="connsiteX1" fmla="*/ 1894182 w 2576525"/>
                <a:gd name="connsiteY1" fmla="*/ 467359 h 2277799"/>
                <a:gd name="connsiteX2" fmla="*/ 1238804 w 2576525"/>
                <a:gd name="connsiteY2" fmla="*/ 467359 h 2277799"/>
                <a:gd name="connsiteX3" fmla="*/ 700378 w 2576525"/>
                <a:gd name="connsiteY3" fmla="*/ 467359 h 2277799"/>
                <a:gd name="connsiteX4" fmla="*/ 682934 w 2576525"/>
                <a:gd name="connsiteY4" fmla="*/ 467359 h 2277799"/>
                <a:gd name="connsiteX5" fmla="*/ 682934 w 2576525"/>
                <a:gd name="connsiteY5" fmla="*/ 467359 h 2277799"/>
                <a:gd name="connsiteX6" fmla="*/ 984347 w 2576525"/>
                <a:gd name="connsiteY6" fmla="*/ 988869 h 2277799"/>
                <a:gd name="connsiteX7" fmla="*/ 984256 w 2576525"/>
                <a:gd name="connsiteY7" fmla="*/ 989885 h 2277799"/>
                <a:gd name="connsiteX8" fmla="*/ 1288345 w 2576525"/>
                <a:gd name="connsiteY8" fmla="*/ 1516433 h 2277799"/>
                <a:gd name="connsiteX9" fmla="*/ 1287714 w 2576525"/>
                <a:gd name="connsiteY9" fmla="*/ 2277799 h 2277799"/>
                <a:gd name="connsiteX10" fmla="*/ 1139720 w 2576525"/>
                <a:gd name="connsiteY10" fmla="*/ 2192111 h 2277799"/>
                <a:gd name="connsiteX11" fmla="*/ 23432 w 2576525"/>
                <a:gd name="connsiteY11" fmla="*/ 257864 h 2277799"/>
                <a:gd name="connsiteX12" fmla="*/ 15 w 2576525"/>
                <a:gd name="connsiteY12" fmla="*/ 169529 h 2277799"/>
                <a:gd name="connsiteX13" fmla="*/ 125 w 2576525"/>
                <a:gd name="connsiteY13" fmla="*/ 168763 h 2277799"/>
                <a:gd name="connsiteX14" fmla="*/ 64 w 2576525"/>
                <a:gd name="connsiteY14" fmla="*/ 168248 h 2277799"/>
                <a:gd name="connsiteX15" fmla="*/ 5510 w 2576525"/>
                <a:gd name="connsiteY15" fmla="*/ 131233 h 2277799"/>
                <a:gd name="connsiteX16" fmla="*/ 6200 w 2576525"/>
                <a:gd name="connsiteY16" fmla="*/ 126425 h 2277799"/>
                <a:gd name="connsiteX17" fmla="*/ 6226 w 2576525"/>
                <a:gd name="connsiteY17" fmla="*/ 126361 h 2277799"/>
                <a:gd name="connsiteX18" fmla="*/ 6405 w 2576525"/>
                <a:gd name="connsiteY18" fmla="*/ 125145 h 2277799"/>
                <a:gd name="connsiteX19" fmla="*/ 170714 w 2576525"/>
                <a:gd name="connsiteY19" fmla="*/ 1 h 2277799"/>
                <a:gd name="connsiteX20" fmla="*/ 172118 w 2576525"/>
                <a:gd name="connsiteY20" fmla="*/ 1282 h 2277799"/>
                <a:gd name="connsiteX21" fmla="*/ 431103 w 2576525"/>
                <a:gd name="connsiteY21" fmla="*/ 1282 h 2277799"/>
                <a:gd name="connsiteX22" fmla="*/ 969529 w 2576525"/>
                <a:gd name="connsiteY22" fmla="*/ 1282 h 2277799"/>
                <a:gd name="connsiteX23" fmla="*/ 2405989 w 2576525"/>
                <a:gd name="connsiteY23" fmla="*/ 0 h 2277799"/>
                <a:gd name="connsiteX24" fmla="*/ 2553258 w 2576525"/>
                <a:gd name="connsiteY24" fmla="*/ 256583 h 2277799"/>
                <a:gd name="connsiteX25" fmla="*/ 1435614 w 2576525"/>
                <a:gd name="connsiteY25" fmla="*/ 2192111 h 2277799"/>
                <a:gd name="connsiteX26" fmla="*/ 1287714 w 2576525"/>
                <a:gd name="connsiteY26" fmla="*/ 2277799 h 2277799"/>
                <a:gd name="connsiteX0" fmla="*/ 1288345 w 2576525"/>
                <a:gd name="connsiteY0" fmla="*/ 1516433 h 2277799"/>
                <a:gd name="connsiteX1" fmla="*/ 1894182 w 2576525"/>
                <a:gd name="connsiteY1" fmla="*/ 467359 h 2277799"/>
                <a:gd name="connsiteX2" fmla="*/ 1238804 w 2576525"/>
                <a:gd name="connsiteY2" fmla="*/ 467359 h 2277799"/>
                <a:gd name="connsiteX3" fmla="*/ 700378 w 2576525"/>
                <a:gd name="connsiteY3" fmla="*/ 467359 h 2277799"/>
                <a:gd name="connsiteX4" fmla="*/ 682934 w 2576525"/>
                <a:gd name="connsiteY4" fmla="*/ 467359 h 2277799"/>
                <a:gd name="connsiteX5" fmla="*/ 682934 w 2576525"/>
                <a:gd name="connsiteY5" fmla="*/ 467359 h 2277799"/>
                <a:gd name="connsiteX6" fmla="*/ 984347 w 2576525"/>
                <a:gd name="connsiteY6" fmla="*/ 988869 h 2277799"/>
                <a:gd name="connsiteX7" fmla="*/ 984256 w 2576525"/>
                <a:gd name="connsiteY7" fmla="*/ 989885 h 2277799"/>
                <a:gd name="connsiteX8" fmla="*/ 1288345 w 2576525"/>
                <a:gd name="connsiteY8" fmla="*/ 1516433 h 2277799"/>
                <a:gd name="connsiteX9" fmla="*/ 1287714 w 2576525"/>
                <a:gd name="connsiteY9" fmla="*/ 2277799 h 2277799"/>
                <a:gd name="connsiteX10" fmla="*/ 1139720 w 2576525"/>
                <a:gd name="connsiteY10" fmla="*/ 2192111 h 2277799"/>
                <a:gd name="connsiteX11" fmla="*/ 23432 w 2576525"/>
                <a:gd name="connsiteY11" fmla="*/ 257864 h 2277799"/>
                <a:gd name="connsiteX12" fmla="*/ 15 w 2576525"/>
                <a:gd name="connsiteY12" fmla="*/ 169529 h 2277799"/>
                <a:gd name="connsiteX13" fmla="*/ 125 w 2576525"/>
                <a:gd name="connsiteY13" fmla="*/ 168763 h 2277799"/>
                <a:gd name="connsiteX14" fmla="*/ 64 w 2576525"/>
                <a:gd name="connsiteY14" fmla="*/ 168248 h 2277799"/>
                <a:gd name="connsiteX15" fmla="*/ 5510 w 2576525"/>
                <a:gd name="connsiteY15" fmla="*/ 131233 h 2277799"/>
                <a:gd name="connsiteX16" fmla="*/ 6200 w 2576525"/>
                <a:gd name="connsiteY16" fmla="*/ 126425 h 2277799"/>
                <a:gd name="connsiteX17" fmla="*/ 6226 w 2576525"/>
                <a:gd name="connsiteY17" fmla="*/ 126361 h 2277799"/>
                <a:gd name="connsiteX18" fmla="*/ 6405 w 2576525"/>
                <a:gd name="connsiteY18" fmla="*/ 125145 h 2277799"/>
                <a:gd name="connsiteX19" fmla="*/ 170714 w 2576525"/>
                <a:gd name="connsiteY19" fmla="*/ 1 h 2277799"/>
                <a:gd name="connsiteX20" fmla="*/ 172118 w 2576525"/>
                <a:gd name="connsiteY20" fmla="*/ 1282 h 2277799"/>
                <a:gd name="connsiteX21" fmla="*/ 431103 w 2576525"/>
                <a:gd name="connsiteY21" fmla="*/ 1282 h 2277799"/>
                <a:gd name="connsiteX22" fmla="*/ 2405989 w 2576525"/>
                <a:gd name="connsiteY22" fmla="*/ 0 h 2277799"/>
                <a:gd name="connsiteX23" fmla="*/ 2553258 w 2576525"/>
                <a:gd name="connsiteY23" fmla="*/ 256583 h 2277799"/>
                <a:gd name="connsiteX24" fmla="*/ 1435614 w 2576525"/>
                <a:gd name="connsiteY24" fmla="*/ 2192111 h 2277799"/>
                <a:gd name="connsiteX25" fmla="*/ 1287714 w 2576525"/>
                <a:gd name="connsiteY25" fmla="*/ 2277799 h 2277799"/>
                <a:gd name="connsiteX0" fmla="*/ 1288345 w 2576525"/>
                <a:gd name="connsiteY0" fmla="*/ 1516433 h 2277799"/>
                <a:gd name="connsiteX1" fmla="*/ 1894182 w 2576525"/>
                <a:gd name="connsiteY1" fmla="*/ 467359 h 2277799"/>
                <a:gd name="connsiteX2" fmla="*/ 1238804 w 2576525"/>
                <a:gd name="connsiteY2" fmla="*/ 467359 h 2277799"/>
                <a:gd name="connsiteX3" fmla="*/ 700378 w 2576525"/>
                <a:gd name="connsiteY3" fmla="*/ 467359 h 2277799"/>
                <a:gd name="connsiteX4" fmla="*/ 682934 w 2576525"/>
                <a:gd name="connsiteY4" fmla="*/ 467359 h 2277799"/>
                <a:gd name="connsiteX5" fmla="*/ 682934 w 2576525"/>
                <a:gd name="connsiteY5" fmla="*/ 467359 h 2277799"/>
                <a:gd name="connsiteX6" fmla="*/ 984347 w 2576525"/>
                <a:gd name="connsiteY6" fmla="*/ 988869 h 2277799"/>
                <a:gd name="connsiteX7" fmla="*/ 984256 w 2576525"/>
                <a:gd name="connsiteY7" fmla="*/ 989885 h 2277799"/>
                <a:gd name="connsiteX8" fmla="*/ 1288345 w 2576525"/>
                <a:gd name="connsiteY8" fmla="*/ 1516433 h 2277799"/>
                <a:gd name="connsiteX9" fmla="*/ 1287714 w 2576525"/>
                <a:gd name="connsiteY9" fmla="*/ 2277799 h 2277799"/>
                <a:gd name="connsiteX10" fmla="*/ 1139720 w 2576525"/>
                <a:gd name="connsiteY10" fmla="*/ 2192111 h 2277799"/>
                <a:gd name="connsiteX11" fmla="*/ 23432 w 2576525"/>
                <a:gd name="connsiteY11" fmla="*/ 257864 h 2277799"/>
                <a:gd name="connsiteX12" fmla="*/ 15 w 2576525"/>
                <a:gd name="connsiteY12" fmla="*/ 169529 h 2277799"/>
                <a:gd name="connsiteX13" fmla="*/ 125 w 2576525"/>
                <a:gd name="connsiteY13" fmla="*/ 168763 h 2277799"/>
                <a:gd name="connsiteX14" fmla="*/ 64 w 2576525"/>
                <a:gd name="connsiteY14" fmla="*/ 168248 h 2277799"/>
                <a:gd name="connsiteX15" fmla="*/ 5510 w 2576525"/>
                <a:gd name="connsiteY15" fmla="*/ 131233 h 2277799"/>
                <a:gd name="connsiteX16" fmla="*/ 6200 w 2576525"/>
                <a:gd name="connsiteY16" fmla="*/ 126425 h 2277799"/>
                <a:gd name="connsiteX17" fmla="*/ 6226 w 2576525"/>
                <a:gd name="connsiteY17" fmla="*/ 126361 h 2277799"/>
                <a:gd name="connsiteX18" fmla="*/ 6405 w 2576525"/>
                <a:gd name="connsiteY18" fmla="*/ 125145 h 2277799"/>
                <a:gd name="connsiteX19" fmla="*/ 170714 w 2576525"/>
                <a:gd name="connsiteY19" fmla="*/ 1 h 2277799"/>
                <a:gd name="connsiteX20" fmla="*/ 172118 w 2576525"/>
                <a:gd name="connsiteY20" fmla="*/ 1282 h 2277799"/>
                <a:gd name="connsiteX21" fmla="*/ 2405989 w 2576525"/>
                <a:gd name="connsiteY21" fmla="*/ 0 h 2277799"/>
                <a:gd name="connsiteX22" fmla="*/ 2553258 w 2576525"/>
                <a:gd name="connsiteY22" fmla="*/ 256583 h 2277799"/>
                <a:gd name="connsiteX23" fmla="*/ 1435614 w 2576525"/>
                <a:gd name="connsiteY23" fmla="*/ 2192111 h 2277799"/>
                <a:gd name="connsiteX24" fmla="*/ 1287714 w 2576525"/>
                <a:gd name="connsiteY24" fmla="*/ 2277799 h 2277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2576525" h="2277799">
                  <a:moveTo>
                    <a:pt x="1288345" y="1516433"/>
                  </a:moveTo>
                  <a:lnTo>
                    <a:pt x="1894182" y="467359"/>
                  </a:lnTo>
                  <a:lnTo>
                    <a:pt x="1238804" y="467359"/>
                  </a:lnTo>
                  <a:lnTo>
                    <a:pt x="700378" y="467359"/>
                  </a:lnTo>
                  <a:lnTo>
                    <a:pt x="682934" y="467359"/>
                  </a:lnTo>
                  <a:lnTo>
                    <a:pt x="682934" y="467359"/>
                  </a:lnTo>
                  <a:lnTo>
                    <a:pt x="984347" y="988869"/>
                  </a:lnTo>
                  <a:cubicBezTo>
                    <a:pt x="984317" y="989208"/>
                    <a:pt x="984286" y="989546"/>
                    <a:pt x="984256" y="989885"/>
                  </a:cubicBezTo>
                  <a:lnTo>
                    <a:pt x="1288345" y="1516433"/>
                  </a:lnTo>
                  <a:close/>
                  <a:moveTo>
                    <a:pt x="1287714" y="2277799"/>
                  </a:moveTo>
                  <a:cubicBezTo>
                    <a:pt x="1230239" y="2277799"/>
                    <a:pt x="1172748" y="2249236"/>
                    <a:pt x="1139720" y="2192111"/>
                  </a:cubicBezTo>
                  <a:lnTo>
                    <a:pt x="23432" y="257864"/>
                  </a:lnTo>
                  <a:cubicBezTo>
                    <a:pt x="6918" y="229275"/>
                    <a:pt x="-384" y="198944"/>
                    <a:pt x="15" y="169529"/>
                  </a:cubicBezTo>
                  <a:cubicBezTo>
                    <a:pt x="52" y="169274"/>
                    <a:pt x="88" y="169018"/>
                    <a:pt x="125" y="168763"/>
                  </a:cubicBezTo>
                  <a:cubicBezTo>
                    <a:pt x="105" y="168591"/>
                    <a:pt x="84" y="168420"/>
                    <a:pt x="64" y="168248"/>
                  </a:cubicBezTo>
                  <a:lnTo>
                    <a:pt x="5510" y="131233"/>
                  </a:lnTo>
                  <a:lnTo>
                    <a:pt x="6200" y="126425"/>
                  </a:lnTo>
                  <a:cubicBezTo>
                    <a:pt x="6209" y="126404"/>
                    <a:pt x="6217" y="126382"/>
                    <a:pt x="6226" y="126361"/>
                  </a:cubicBezTo>
                  <a:cubicBezTo>
                    <a:pt x="6286" y="125956"/>
                    <a:pt x="6345" y="125550"/>
                    <a:pt x="6405" y="125145"/>
                  </a:cubicBezTo>
                  <a:cubicBezTo>
                    <a:pt x="25977" y="55558"/>
                    <a:pt x="88927" y="1"/>
                    <a:pt x="170714" y="1"/>
                  </a:cubicBezTo>
                  <a:lnTo>
                    <a:pt x="172118" y="1282"/>
                  </a:lnTo>
                  <a:lnTo>
                    <a:pt x="2405989" y="0"/>
                  </a:lnTo>
                  <a:cubicBezTo>
                    <a:pt x="2536744" y="0"/>
                    <a:pt x="2619313" y="142226"/>
                    <a:pt x="2553258" y="256583"/>
                  </a:cubicBezTo>
                  <a:lnTo>
                    <a:pt x="1435614" y="2192111"/>
                  </a:lnTo>
                  <a:cubicBezTo>
                    <a:pt x="1402648" y="2249236"/>
                    <a:pt x="1345189" y="2277799"/>
                    <a:pt x="1287714" y="2277799"/>
                  </a:cubicBezTo>
                  <a:close/>
                </a:path>
              </a:pathLst>
            </a:custGeom>
            <a:solidFill>
              <a:schemeClr val="accent6"/>
            </a:solidFill>
            <a:ln w="12700">
              <a:miter lim="400000"/>
            </a:ln>
          </p:spPr>
          <p:txBody>
            <a:bodyPr wrap="square" lIns="28575" tIns="28575" rIns="28575" bIns="28575" anchor="ctr">
              <a:noAutofit/>
            </a:bodyPr>
            <a:lstStyle/>
            <a:p>
              <a:pPr>
                <a:defRPr sz="3000">
                  <a:solidFill>
                    <a:srgbClr val="FFFFFF"/>
                  </a:solidFill>
                </a:defRPr>
              </a:pPr>
              <a:endParaRPr sz="2250"/>
            </a:p>
          </p:txBody>
        </p:sp>
        <p:sp>
          <p:nvSpPr>
            <p:cNvPr id="34" name="Freeform: Shape 33">
              <a:extLst>
                <a:ext uri="{FF2B5EF4-FFF2-40B4-BE49-F238E27FC236}">
                  <a16:creationId xmlns:a16="http://schemas.microsoft.com/office/drawing/2014/main" id="{1B702F33-DA00-401A-8FC6-65043983D563}"/>
                </a:ext>
              </a:extLst>
            </p:cNvPr>
            <p:cNvSpPr/>
            <p:nvPr/>
          </p:nvSpPr>
          <p:spPr>
            <a:xfrm>
              <a:off x="3898184" y="3090930"/>
              <a:ext cx="2422159" cy="2141521"/>
            </a:xfrm>
            <a:custGeom>
              <a:avLst/>
              <a:gdLst>
                <a:gd name="connsiteX0" fmla="*/ 1288345 w 2576525"/>
                <a:gd name="connsiteY0" fmla="*/ 1516433 h 2277799"/>
                <a:gd name="connsiteX1" fmla="*/ 1894182 w 2576525"/>
                <a:gd name="connsiteY1" fmla="*/ 467359 h 2277799"/>
                <a:gd name="connsiteX2" fmla="*/ 1238804 w 2576525"/>
                <a:gd name="connsiteY2" fmla="*/ 467359 h 2277799"/>
                <a:gd name="connsiteX3" fmla="*/ 700378 w 2576525"/>
                <a:gd name="connsiteY3" fmla="*/ 467359 h 2277799"/>
                <a:gd name="connsiteX4" fmla="*/ 682934 w 2576525"/>
                <a:gd name="connsiteY4" fmla="*/ 467359 h 2277799"/>
                <a:gd name="connsiteX5" fmla="*/ 682934 w 2576525"/>
                <a:gd name="connsiteY5" fmla="*/ 467359 h 2277799"/>
                <a:gd name="connsiteX6" fmla="*/ 984347 w 2576525"/>
                <a:gd name="connsiteY6" fmla="*/ 988869 h 2277799"/>
                <a:gd name="connsiteX7" fmla="*/ 984256 w 2576525"/>
                <a:gd name="connsiteY7" fmla="*/ 989885 h 2277799"/>
                <a:gd name="connsiteX8" fmla="*/ 1287714 w 2576525"/>
                <a:gd name="connsiteY8" fmla="*/ 2277799 h 2277799"/>
                <a:gd name="connsiteX9" fmla="*/ 1139720 w 2576525"/>
                <a:gd name="connsiteY9" fmla="*/ 2192111 h 2277799"/>
                <a:gd name="connsiteX10" fmla="*/ 418410 w 2576525"/>
                <a:gd name="connsiteY10" fmla="*/ 942405 h 2277799"/>
                <a:gd name="connsiteX11" fmla="*/ 419664 w 2576525"/>
                <a:gd name="connsiteY11" fmla="*/ 942405 h 2277799"/>
                <a:gd name="connsiteX12" fmla="*/ 145134 w 2576525"/>
                <a:gd name="connsiteY12" fmla="*/ 467359 h 2277799"/>
                <a:gd name="connsiteX13" fmla="*/ 144082 w 2576525"/>
                <a:gd name="connsiteY13" fmla="*/ 467359 h 2277799"/>
                <a:gd name="connsiteX14" fmla="*/ 23432 w 2576525"/>
                <a:gd name="connsiteY14" fmla="*/ 257864 h 2277799"/>
                <a:gd name="connsiteX15" fmla="*/ 15 w 2576525"/>
                <a:gd name="connsiteY15" fmla="*/ 169529 h 2277799"/>
                <a:gd name="connsiteX16" fmla="*/ 125 w 2576525"/>
                <a:gd name="connsiteY16" fmla="*/ 168763 h 2277799"/>
                <a:gd name="connsiteX17" fmla="*/ 64 w 2576525"/>
                <a:gd name="connsiteY17" fmla="*/ 168248 h 2277799"/>
                <a:gd name="connsiteX18" fmla="*/ 5510 w 2576525"/>
                <a:gd name="connsiteY18" fmla="*/ 131233 h 2277799"/>
                <a:gd name="connsiteX19" fmla="*/ 6200 w 2576525"/>
                <a:gd name="connsiteY19" fmla="*/ 126425 h 2277799"/>
                <a:gd name="connsiteX20" fmla="*/ 6226 w 2576525"/>
                <a:gd name="connsiteY20" fmla="*/ 126361 h 2277799"/>
                <a:gd name="connsiteX21" fmla="*/ 6405 w 2576525"/>
                <a:gd name="connsiteY21" fmla="*/ 125145 h 2277799"/>
                <a:gd name="connsiteX22" fmla="*/ 170714 w 2576525"/>
                <a:gd name="connsiteY22" fmla="*/ 1 h 2277799"/>
                <a:gd name="connsiteX23" fmla="*/ 172118 w 2576525"/>
                <a:gd name="connsiteY23" fmla="*/ 1282 h 2277799"/>
                <a:gd name="connsiteX24" fmla="*/ 431103 w 2576525"/>
                <a:gd name="connsiteY24" fmla="*/ 1282 h 2277799"/>
                <a:gd name="connsiteX25" fmla="*/ 969529 w 2576525"/>
                <a:gd name="connsiteY25" fmla="*/ 1282 h 2277799"/>
                <a:gd name="connsiteX26" fmla="*/ 969529 w 2576525"/>
                <a:gd name="connsiteY26" fmla="*/ 0 h 2277799"/>
                <a:gd name="connsiteX27" fmla="*/ 2405989 w 2576525"/>
                <a:gd name="connsiteY27" fmla="*/ 0 h 2277799"/>
                <a:gd name="connsiteX28" fmla="*/ 2553258 w 2576525"/>
                <a:gd name="connsiteY28" fmla="*/ 256583 h 2277799"/>
                <a:gd name="connsiteX29" fmla="*/ 1435614 w 2576525"/>
                <a:gd name="connsiteY29" fmla="*/ 2192111 h 2277799"/>
                <a:gd name="connsiteX30" fmla="*/ 1287714 w 2576525"/>
                <a:gd name="connsiteY30" fmla="*/ 2277799 h 2277799"/>
                <a:gd name="connsiteX0" fmla="*/ 1288345 w 2576525"/>
                <a:gd name="connsiteY0" fmla="*/ 1516433 h 2277799"/>
                <a:gd name="connsiteX1" fmla="*/ 1894182 w 2576525"/>
                <a:gd name="connsiteY1" fmla="*/ 467359 h 2277799"/>
                <a:gd name="connsiteX2" fmla="*/ 1238804 w 2576525"/>
                <a:gd name="connsiteY2" fmla="*/ 467359 h 2277799"/>
                <a:gd name="connsiteX3" fmla="*/ 700378 w 2576525"/>
                <a:gd name="connsiteY3" fmla="*/ 467359 h 2277799"/>
                <a:gd name="connsiteX4" fmla="*/ 682934 w 2576525"/>
                <a:gd name="connsiteY4" fmla="*/ 467359 h 2277799"/>
                <a:gd name="connsiteX5" fmla="*/ 682934 w 2576525"/>
                <a:gd name="connsiteY5" fmla="*/ 467359 h 2277799"/>
                <a:gd name="connsiteX6" fmla="*/ 984347 w 2576525"/>
                <a:gd name="connsiteY6" fmla="*/ 988869 h 2277799"/>
                <a:gd name="connsiteX7" fmla="*/ 984256 w 2576525"/>
                <a:gd name="connsiteY7" fmla="*/ 989885 h 2277799"/>
                <a:gd name="connsiteX8" fmla="*/ 1288345 w 2576525"/>
                <a:gd name="connsiteY8" fmla="*/ 1516433 h 2277799"/>
                <a:gd name="connsiteX9" fmla="*/ 1287714 w 2576525"/>
                <a:gd name="connsiteY9" fmla="*/ 2277799 h 2277799"/>
                <a:gd name="connsiteX10" fmla="*/ 1139720 w 2576525"/>
                <a:gd name="connsiteY10" fmla="*/ 2192111 h 2277799"/>
                <a:gd name="connsiteX11" fmla="*/ 418410 w 2576525"/>
                <a:gd name="connsiteY11" fmla="*/ 942405 h 2277799"/>
                <a:gd name="connsiteX12" fmla="*/ 145134 w 2576525"/>
                <a:gd name="connsiteY12" fmla="*/ 467359 h 2277799"/>
                <a:gd name="connsiteX13" fmla="*/ 144082 w 2576525"/>
                <a:gd name="connsiteY13" fmla="*/ 467359 h 2277799"/>
                <a:gd name="connsiteX14" fmla="*/ 23432 w 2576525"/>
                <a:gd name="connsiteY14" fmla="*/ 257864 h 2277799"/>
                <a:gd name="connsiteX15" fmla="*/ 15 w 2576525"/>
                <a:gd name="connsiteY15" fmla="*/ 169529 h 2277799"/>
                <a:gd name="connsiteX16" fmla="*/ 125 w 2576525"/>
                <a:gd name="connsiteY16" fmla="*/ 168763 h 2277799"/>
                <a:gd name="connsiteX17" fmla="*/ 64 w 2576525"/>
                <a:gd name="connsiteY17" fmla="*/ 168248 h 2277799"/>
                <a:gd name="connsiteX18" fmla="*/ 5510 w 2576525"/>
                <a:gd name="connsiteY18" fmla="*/ 131233 h 2277799"/>
                <a:gd name="connsiteX19" fmla="*/ 6200 w 2576525"/>
                <a:gd name="connsiteY19" fmla="*/ 126425 h 2277799"/>
                <a:gd name="connsiteX20" fmla="*/ 6226 w 2576525"/>
                <a:gd name="connsiteY20" fmla="*/ 126361 h 2277799"/>
                <a:gd name="connsiteX21" fmla="*/ 6405 w 2576525"/>
                <a:gd name="connsiteY21" fmla="*/ 125145 h 2277799"/>
                <a:gd name="connsiteX22" fmla="*/ 170714 w 2576525"/>
                <a:gd name="connsiteY22" fmla="*/ 1 h 2277799"/>
                <a:gd name="connsiteX23" fmla="*/ 172118 w 2576525"/>
                <a:gd name="connsiteY23" fmla="*/ 1282 h 2277799"/>
                <a:gd name="connsiteX24" fmla="*/ 431103 w 2576525"/>
                <a:gd name="connsiteY24" fmla="*/ 1282 h 2277799"/>
                <a:gd name="connsiteX25" fmla="*/ 969529 w 2576525"/>
                <a:gd name="connsiteY25" fmla="*/ 1282 h 2277799"/>
                <a:gd name="connsiteX26" fmla="*/ 969529 w 2576525"/>
                <a:gd name="connsiteY26" fmla="*/ 0 h 2277799"/>
                <a:gd name="connsiteX27" fmla="*/ 2405989 w 2576525"/>
                <a:gd name="connsiteY27" fmla="*/ 0 h 2277799"/>
                <a:gd name="connsiteX28" fmla="*/ 2553258 w 2576525"/>
                <a:gd name="connsiteY28" fmla="*/ 256583 h 2277799"/>
                <a:gd name="connsiteX29" fmla="*/ 1435614 w 2576525"/>
                <a:gd name="connsiteY29" fmla="*/ 2192111 h 2277799"/>
                <a:gd name="connsiteX30" fmla="*/ 1287714 w 2576525"/>
                <a:gd name="connsiteY30" fmla="*/ 2277799 h 2277799"/>
                <a:gd name="connsiteX0" fmla="*/ 1288345 w 2576525"/>
                <a:gd name="connsiteY0" fmla="*/ 1516433 h 2277799"/>
                <a:gd name="connsiteX1" fmla="*/ 1894182 w 2576525"/>
                <a:gd name="connsiteY1" fmla="*/ 467359 h 2277799"/>
                <a:gd name="connsiteX2" fmla="*/ 1238804 w 2576525"/>
                <a:gd name="connsiteY2" fmla="*/ 467359 h 2277799"/>
                <a:gd name="connsiteX3" fmla="*/ 700378 w 2576525"/>
                <a:gd name="connsiteY3" fmla="*/ 467359 h 2277799"/>
                <a:gd name="connsiteX4" fmla="*/ 682934 w 2576525"/>
                <a:gd name="connsiteY4" fmla="*/ 467359 h 2277799"/>
                <a:gd name="connsiteX5" fmla="*/ 682934 w 2576525"/>
                <a:gd name="connsiteY5" fmla="*/ 467359 h 2277799"/>
                <a:gd name="connsiteX6" fmla="*/ 984347 w 2576525"/>
                <a:gd name="connsiteY6" fmla="*/ 988869 h 2277799"/>
                <a:gd name="connsiteX7" fmla="*/ 984256 w 2576525"/>
                <a:gd name="connsiteY7" fmla="*/ 989885 h 2277799"/>
                <a:gd name="connsiteX8" fmla="*/ 1288345 w 2576525"/>
                <a:gd name="connsiteY8" fmla="*/ 1516433 h 2277799"/>
                <a:gd name="connsiteX9" fmla="*/ 1287714 w 2576525"/>
                <a:gd name="connsiteY9" fmla="*/ 2277799 h 2277799"/>
                <a:gd name="connsiteX10" fmla="*/ 1139720 w 2576525"/>
                <a:gd name="connsiteY10" fmla="*/ 2192111 h 2277799"/>
                <a:gd name="connsiteX11" fmla="*/ 145134 w 2576525"/>
                <a:gd name="connsiteY11" fmla="*/ 467359 h 2277799"/>
                <a:gd name="connsiteX12" fmla="*/ 144082 w 2576525"/>
                <a:gd name="connsiteY12" fmla="*/ 467359 h 2277799"/>
                <a:gd name="connsiteX13" fmla="*/ 23432 w 2576525"/>
                <a:gd name="connsiteY13" fmla="*/ 257864 h 2277799"/>
                <a:gd name="connsiteX14" fmla="*/ 15 w 2576525"/>
                <a:gd name="connsiteY14" fmla="*/ 169529 h 2277799"/>
                <a:gd name="connsiteX15" fmla="*/ 125 w 2576525"/>
                <a:gd name="connsiteY15" fmla="*/ 168763 h 2277799"/>
                <a:gd name="connsiteX16" fmla="*/ 64 w 2576525"/>
                <a:gd name="connsiteY16" fmla="*/ 168248 h 2277799"/>
                <a:gd name="connsiteX17" fmla="*/ 5510 w 2576525"/>
                <a:gd name="connsiteY17" fmla="*/ 131233 h 2277799"/>
                <a:gd name="connsiteX18" fmla="*/ 6200 w 2576525"/>
                <a:gd name="connsiteY18" fmla="*/ 126425 h 2277799"/>
                <a:gd name="connsiteX19" fmla="*/ 6226 w 2576525"/>
                <a:gd name="connsiteY19" fmla="*/ 126361 h 2277799"/>
                <a:gd name="connsiteX20" fmla="*/ 6405 w 2576525"/>
                <a:gd name="connsiteY20" fmla="*/ 125145 h 2277799"/>
                <a:gd name="connsiteX21" fmla="*/ 170714 w 2576525"/>
                <a:gd name="connsiteY21" fmla="*/ 1 h 2277799"/>
                <a:gd name="connsiteX22" fmla="*/ 172118 w 2576525"/>
                <a:gd name="connsiteY22" fmla="*/ 1282 h 2277799"/>
                <a:gd name="connsiteX23" fmla="*/ 431103 w 2576525"/>
                <a:gd name="connsiteY23" fmla="*/ 1282 h 2277799"/>
                <a:gd name="connsiteX24" fmla="*/ 969529 w 2576525"/>
                <a:gd name="connsiteY24" fmla="*/ 1282 h 2277799"/>
                <a:gd name="connsiteX25" fmla="*/ 969529 w 2576525"/>
                <a:gd name="connsiteY25" fmla="*/ 0 h 2277799"/>
                <a:gd name="connsiteX26" fmla="*/ 2405989 w 2576525"/>
                <a:gd name="connsiteY26" fmla="*/ 0 h 2277799"/>
                <a:gd name="connsiteX27" fmla="*/ 2553258 w 2576525"/>
                <a:gd name="connsiteY27" fmla="*/ 256583 h 2277799"/>
                <a:gd name="connsiteX28" fmla="*/ 1435614 w 2576525"/>
                <a:gd name="connsiteY28" fmla="*/ 2192111 h 2277799"/>
                <a:gd name="connsiteX29" fmla="*/ 1287714 w 2576525"/>
                <a:gd name="connsiteY29" fmla="*/ 2277799 h 2277799"/>
                <a:gd name="connsiteX0" fmla="*/ 1288345 w 2576525"/>
                <a:gd name="connsiteY0" fmla="*/ 1516433 h 2277799"/>
                <a:gd name="connsiteX1" fmla="*/ 1894182 w 2576525"/>
                <a:gd name="connsiteY1" fmla="*/ 467359 h 2277799"/>
                <a:gd name="connsiteX2" fmla="*/ 1238804 w 2576525"/>
                <a:gd name="connsiteY2" fmla="*/ 467359 h 2277799"/>
                <a:gd name="connsiteX3" fmla="*/ 700378 w 2576525"/>
                <a:gd name="connsiteY3" fmla="*/ 467359 h 2277799"/>
                <a:gd name="connsiteX4" fmla="*/ 682934 w 2576525"/>
                <a:gd name="connsiteY4" fmla="*/ 467359 h 2277799"/>
                <a:gd name="connsiteX5" fmla="*/ 682934 w 2576525"/>
                <a:gd name="connsiteY5" fmla="*/ 467359 h 2277799"/>
                <a:gd name="connsiteX6" fmla="*/ 984347 w 2576525"/>
                <a:gd name="connsiteY6" fmla="*/ 988869 h 2277799"/>
                <a:gd name="connsiteX7" fmla="*/ 984256 w 2576525"/>
                <a:gd name="connsiteY7" fmla="*/ 989885 h 2277799"/>
                <a:gd name="connsiteX8" fmla="*/ 1288345 w 2576525"/>
                <a:gd name="connsiteY8" fmla="*/ 1516433 h 2277799"/>
                <a:gd name="connsiteX9" fmla="*/ 1287714 w 2576525"/>
                <a:gd name="connsiteY9" fmla="*/ 2277799 h 2277799"/>
                <a:gd name="connsiteX10" fmla="*/ 1139720 w 2576525"/>
                <a:gd name="connsiteY10" fmla="*/ 2192111 h 2277799"/>
                <a:gd name="connsiteX11" fmla="*/ 145134 w 2576525"/>
                <a:gd name="connsiteY11" fmla="*/ 467359 h 2277799"/>
                <a:gd name="connsiteX12" fmla="*/ 23432 w 2576525"/>
                <a:gd name="connsiteY12" fmla="*/ 257864 h 2277799"/>
                <a:gd name="connsiteX13" fmla="*/ 15 w 2576525"/>
                <a:gd name="connsiteY13" fmla="*/ 169529 h 2277799"/>
                <a:gd name="connsiteX14" fmla="*/ 125 w 2576525"/>
                <a:gd name="connsiteY14" fmla="*/ 168763 h 2277799"/>
                <a:gd name="connsiteX15" fmla="*/ 64 w 2576525"/>
                <a:gd name="connsiteY15" fmla="*/ 168248 h 2277799"/>
                <a:gd name="connsiteX16" fmla="*/ 5510 w 2576525"/>
                <a:gd name="connsiteY16" fmla="*/ 131233 h 2277799"/>
                <a:gd name="connsiteX17" fmla="*/ 6200 w 2576525"/>
                <a:gd name="connsiteY17" fmla="*/ 126425 h 2277799"/>
                <a:gd name="connsiteX18" fmla="*/ 6226 w 2576525"/>
                <a:gd name="connsiteY18" fmla="*/ 126361 h 2277799"/>
                <a:gd name="connsiteX19" fmla="*/ 6405 w 2576525"/>
                <a:gd name="connsiteY19" fmla="*/ 125145 h 2277799"/>
                <a:gd name="connsiteX20" fmla="*/ 170714 w 2576525"/>
                <a:gd name="connsiteY20" fmla="*/ 1 h 2277799"/>
                <a:gd name="connsiteX21" fmla="*/ 172118 w 2576525"/>
                <a:gd name="connsiteY21" fmla="*/ 1282 h 2277799"/>
                <a:gd name="connsiteX22" fmla="*/ 431103 w 2576525"/>
                <a:gd name="connsiteY22" fmla="*/ 1282 h 2277799"/>
                <a:gd name="connsiteX23" fmla="*/ 969529 w 2576525"/>
                <a:gd name="connsiteY23" fmla="*/ 1282 h 2277799"/>
                <a:gd name="connsiteX24" fmla="*/ 969529 w 2576525"/>
                <a:gd name="connsiteY24" fmla="*/ 0 h 2277799"/>
                <a:gd name="connsiteX25" fmla="*/ 2405989 w 2576525"/>
                <a:gd name="connsiteY25" fmla="*/ 0 h 2277799"/>
                <a:gd name="connsiteX26" fmla="*/ 2553258 w 2576525"/>
                <a:gd name="connsiteY26" fmla="*/ 256583 h 2277799"/>
                <a:gd name="connsiteX27" fmla="*/ 1435614 w 2576525"/>
                <a:gd name="connsiteY27" fmla="*/ 2192111 h 2277799"/>
                <a:gd name="connsiteX28" fmla="*/ 1287714 w 2576525"/>
                <a:gd name="connsiteY28" fmla="*/ 2277799 h 2277799"/>
                <a:gd name="connsiteX0" fmla="*/ 1288345 w 2576525"/>
                <a:gd name="connsiteY0" fmla="*/ 1516433 h 2277799"/>
                <a:gd name="connsiteX1" fmla="*/ 1894182 w 2576525"/>
                <a:gd name="connsiteY1" fmla="*/ 467359 h 2277799"/>
                <a:gd name="connsiteX2" fmla="*/ 1238804 w 2576525"/>
                <a:gd name="connsiteY2" fmla="*/ 467359 h 2277799"/>
                <a:gd name="connsiteX3" fmla="*/ 700378 w 2576525"/>
                <a:gd name="connsiteY3" fmla="*/ 467359 h 2277799"/>
                <a:gd name="connsiteX4" fmla="*/ 682934 w 2576525"/>
                <a:gd name="connsiteY4" fmla="*/ 467359 h 2277799"/>
                <a:gd name="connsiteX5" fmla="*/ 682934 w 2576525"/>
                <a:gd name="connsiteY5" fmla="*/ 467359 h 2277799"/>
                <a:gd name="connsiteX6" fmla="*/ 984347 w 2576525"/>
                <a:gd name="connsiteY6" fmla="*/ 988869 h 2277799"/>
                <a:gd name="connsiteX7" fmla="*/ 984256 w 2576525"/>
                <a:gd name="connsiteY7" fmla="*/ 989885 h 2277799"/>
                <a:gd name="connsiteX8" fmla="*/ 1288345 w 2576525"/>
                <a:gd name="connsiteY8" fmla="*/ 1516433 h 2277799"/>
                <a:gd name="connsiteX9" fmla="*/ 1287714 w 2576525"/>
                <a:gd name="connsiteY9" fmla="*/ 2277799 h 2277799"/>
                <a:gd name="connsiteX10" fmla="*/ 1139720 w 2576525"/>
                <a:gd name="connsiteY10" fmla="*/ 2192111 h 2277799"/>
                <a:gd name="connsiteX11" fmla="*/ 23432 w 2576525"/>
                <a:gd name="connsiteY11" fmla="*/ 257864 h 2277799"/>
                <a:gd name="connsiteX12" fmla="*/ 15 w 2576525"/>
                <a:gd name="connsiteY12" fmla="*/ 169529 h 2277799"/>
                <a:gd name="connsiteX13" fmla="*/ 125 w 2576525"/>
                <a:gd name="connsiteY13" fmla="*/ 168763 h 2277799"/>
                <a:gd name="connsiteX14" fmla="*/ 64 w 2576525"/>
                <a:gd name="connsiteY14" fmla="*/ 168248 h 2277799"/>
                <a:gd name="connsiteX15" fmla="*/ 5510 w 2576525"/>
                <a:gd name="connsiteY15" fmla="*/ 131233 h 2277799"/>
                <a:gd name="connsiteX16" fmla="*/ 6200 w 2576525"/>
                <a:gd name="connsiteY16" fmla="*/ 126425 h 2277799"/>
                <a:gd name="connsiteX17" fmla="*/ 6226 w 2576525"/>
                <a:gd name="connsiteY17" fmla="*/ 126361 h 2277799"/>
                <a:gd name="connsiteX18" fmla="*/ 6405 w 2576525"/>
                <a:gd name="connsiteY18" fmla="*/ 125145 h 2277799"/>
                <a:gd name="connsiteX19" fmla="*/ 170714 w 2576525"/>
                <a:gd name="connsiteY19" fmla="*/ 1 h 2277799"/>
                <a:gd name="connsiteX20" fmla="*/ 172118 w 2576525"/>
                <a:gd name="connsiteY20" fmla="*/ 1282 h 2277799"/>
                <a:gd name="connsiteX21" fmla="*/ 431103 w 2576525"/>
                <a:gd name="connsiteY21" fmla="*/ 1282 h 2277799"/>
                <a:gd name="connsiteX22" fmla="*/ 969529 w 2576525"/>
                <a:gd name="connsiteY22" fmla="*/ 1282 h 2277799"/>
                <a:gd name="connsiteX23" fmla="*/ 969529 w 2576525"/>
                <a:gd name="connsiteY23" fmla="*/ 0 h 2277799"/>
                <a:gd name="connsiteX24" fmla="*/ 2405989 w 2576525"/>
                <a:gd name="connsiteY24" fmla="*/ 0 h 2277799"/>
                <a:gd name="connsiteX25" fmla="*/ 2553258 w 2576525"/>
                <a:gd name="connsiteY25" fmla="*/ 256583 h 2277799"/>
                <a:gd name="connsiteX26" fmla="*/ 1435614 w 2576525"/>
                <a:gd name="connsiteY26" fmla="*/ 2192111 h 2277799"/>
                <a:gd name="connsiteX27" fmla="*/ 1287714 w 2576525"/>
                <a:gd name="connsiteY27" fmla="*/ 2277799 h 2277799"/>
                <a:gd name="connsiteX0" fmla="*/ 1288345 w 2576525"/>
                <a:gd name="connsiteY0" fmla="*/ 1516433 h 2277799"/>
                <a:gd name="connsiteX1" fmla="*/ 1894182 w 2576525"/>
                <a:gd name="connsiteY1" fmla="*/ 467359 h 2277799"/>
                <a:gd name="connsiteX2" fmla="*/ 1238804 w 2576525"/>
                <a:gd name="connsiteY2" fmla="*/ 467359 h 2277799"/>
                <a:gd name="connsiteX3" fmla="*/ 700378 w 2576525"/>
                <a:gd name="connsiteY3" fmla="*/ 467359 h 2277799"/>
                <a:gd name="connsiteX4" fmla="*/ 682934 w 2576525"/>
                <a:gd name="connsiteY4" fmla="*/ 467359 h 2277799"/>
                <a:gd name="connsiteX5" fmla="*/ 682934 w 2576525"/>
                <a:gd name="connsiteY5" fmla="*/ 467359 h 2277799"/>
                <a:gd name="connsiteX6" fmla="*/ 984347 w 2576525"/>
                <a:gd name="connsiteY6" fmla="*/ 988869 h 2277799"/>
                <a:gd name="connsiteX7" fmla="*/ 984256 w 2576525"/>
                <a:gd name="connsiteY7" fmla="*/ 989885 h 2277799"/>
                <a:gd name="connsiteX8" fmla="*/ 1288345 w 2576525"/>
                <a:gd name="connsiteY8" fmla="*/ 1516433 h 2277799"/>
                <a:gd name="connsiteX9" fmla="*/ 1287714 w 2576525"/>
                <a:gd name="connsiteY9" fmla="*/ 2277799 h 2277799"/>
                <a:gd name="connsiteX10" fmla="*/ 1139720 w 2576525"/>
                <a:gd name="connsiteY10" fmla="*/ 2192111 h 2277799"/>
                <a:gd name="connsiteX11" fmla="*/ 23432 w 2576525"/>
                <a:gd name="connsiteY11" fmla="*/ 257864 h 2277799"/>
                <a:gd name="connsiteX12" fmla="*/ 15 w 2576525"/>
                <a:gd name="connsiteY12" fmla="*/ 169529 h 2277799"/>
                <a:gd name="connsiteX13" fmla="*/ 125 w 2576525"/>
                <a:gd name="connsiteY13" fmla="*/ 168763 h 2277799"/>
                <a:gd name="connsiteX14" fmla="*/ 64 w 2576525"/>
                <a:gd name="connsiteY14" fmla="*/ 168248 h 2277799"/>
                <a:gd name="connsiteX15" fmla="*/ 5510 w 2576525"/>
                <a:gd name="connsiteY15" fmla="*/ 131233 h 2277799"/>
                <a:gd name="connsiteX16" fmla="*/ 6200 w 2576525"/>
                <a:gd name="connsiteY16" fmla="*/ 126425 h 2277799"/>
                <a:gd name="connsiteX17" fmla="*/ 6226 w 2576525"/>
                <a:gd name="connsiteY17" fmla="*/ 126361 h 2277799"/>
                <a:gd name="connsiteX18" fmla="*/ 6405 w 2576525"/>
                <a:gd name="connsiteY18" fmla="*/ 125145 h 2277799"/>
                <a:gd name="connsiteX19" fmla="*/ 170714 w 2576525"/>
                <a:gd name="connsiteY19" fmla="*/ 1 h 2277799"/>
                <a:gd name="connsiteX20" fmla="*/ 172118 w 2576525"/>
                <a:gd name="connsiteY20" fmla="*/ 1282 h 2277799"/>
                <a:gd name="connsiteX21" fmla="*/ 969529 w 2576525"/>
                <a:gd name="connsiteY21" fmla="*/ 1282 h 2277799"/>
                <a:gd name="connsiteX22" fmla="*/ 969529 w 2576525"/>
                <a:gd name="connsiteY22" fmla="*/ 0 h 2277799"/>
                <a:gd name="connsiteX23" fmla="*/ 2405989 w 2576525"/>
                <a:gd name="connsiteY23" fmla="*/ 0 h 2277799"/>
                <a:gd name="connsiteX24" fmla="*/ 2553258 w 2576525"/>
                <a:gd name="connsiteY24" fmla="*/ 256583 h 2277799"/>
                <a:gd name="connsiteX25" fmla="*/ 1435614 w 2576525"/>
                <a:gd name="connsiteY25" fmla="*/ 2192111 h 2277799"/>
                <a:gd name="connsiteX26" fmla="*/ 1287714 w 2576525"/>
                <a:gd name="connsiteY26" fmla="*/ 2277799 h 2277799"/>
                <a:gd name="connsiteX0" fmla="*/ 1288345 w 2576525"/>
                <a:gd name="connsiteY0" fmla="*/ 1516433 h 2277799"/>
                <a:gd name="connsiteX1" fmla="*/ 1894182 w 2576525"/>
                <a:gd name="connsiteY1" fmla="*/ 467359 h 2277799"/>
                <a:gd name="connsiteX2" fmla="*/ 1238804 w 2576525"/>
                <a:gd name="connsiteY2" fmla="*/ 467359 h 2277799"/>
                <a:gd name="connsiteX3" fmla="*/ 700378 w 2576525"/>
                <a:gd name="connsiteY3" fmla="*/ 467359 h 2277799"/>
                <a:gd name="connsiteX4" fmla="*/ 682934 w 2576525"/>
                <a:gd name="connsiteY4" fmla="*/ 467359 h 2277799"/>
                <a:gd name="connsiteX5" fmla="*/ 682934 w 2576525"/>
                <a:gd name="connsiteY5" fmla="*/ 467359 h 2277799"/>
                <a:gd name="connsiteX6" fmla="*/ 984347 w 2576525"/>
                <a:gd name="connsiteY6" fmla="*/ 988869 h 2277799"/>
                <a:gd name="connsiteX7" fmla="*/ 984256 w 2576525"/>
                <a:gd name="connsiteY7" fmla="*/ 989885 h 2277799"/>
                <a:gd name="connsiteX8" fmla="*/ 1288345 w 2576525"/>
                <a:gd name="connsiteY8" fmla="*/ 1516433 h 2277799"/>
                <a:gd name="connsiteX9" fmla="*/ 1287714 w 2576525"/>
                <a:gd name="connsiteY9" fmla="*/ 2277799 h 2277799"/>
                <a:gd name="connsiteX10" fmla="*/ 1139720 w 2576525"/>
                <a:gd name="connsiteY10" fmla="*/ 2192111 h 2277799"/>
                <a:gd name="connsiteX11" fmla="*/ 23432 w 2576525"/>
                <a:gd name="connsiteY11" fmla="*/ 257864 h 2277799"/>
                <a:gd name="connsiteX12" fmla="*/ 15 w 2576525"/>
                <a:gd name="connsiteY12" fmla="*/ 169529 h 2277799"/>
                <a:gd name="connsiteX13" fmla="*/ 125 w 2576525"/>
                <a:gd name="connsiteY13" fmla="*/ 168763 h 2277799"/>
                <a:gd name="connsiteX14" fmla="*/ 64 w 2576525"/>
                <a:gd name="connsiteY14" fmla="*/ 168248 h 2277799"/>
                <a:gd name="connsiteX15" fmla="*/ 5510 w 2576525"/>
                <a:gd name="connsiteY15" fmla="*/ 131233 h 2277799"/>
                <a:gd name="connsiteX16" fmla="*/ 6200 w 2576525"/>
                <a:gd name="connsiteY16" fmla="*/ 126425 h 2277799"/>
                <a:gd name="connsiteX17" fmla="*/ 6226 w 2576525"/>
                <a:gd name="connsiteY17" fmla="*/ 126361 h 2277799"/>
                <a:gd name="connsiteX18" fmla="*/ 6405 w 2576525"/>
                <a:gd name="connsiteY18" fmla="*/ 125145 h 2277799"/>
                <a:gd name="connsiteX19" fmla="*/ 170714 w 2576525"/>
                <a:gd name="connsiteY19" fmla="*/ 1 h 2277799"/>
                <a:gd name="connsiteX20" fmla="*/ 172118 w 2576525"/>
                <a:gd name="connsiteY20" fmla="*/ 1282 h 2277799"/>
                <a:gd name="connsiteX21" fmla="*/ 969529 w 2576525"/>
                <a:gd name="connsiteY21" fmla="*/ 1282 h 2277799"/>
                <a:gd name="connsiteX22" fmla="*/ 2405989 w 2576525"/>
                <a:gd name="connsiteY22" fmla="*/ 0 h 2277799"/>
                <a:gd name="connsiteX23" fmla="*/ 2553258 w 2576525"/>
                <a:gd name="connsiteY23" fmla="*/ 256583 h 2277799"/>
                <a:gd name="connsiteX24" fmla="*/ 1435614 w 2576525"/>
                <a:gd name="connsiteY24" fmla="*/ 2192111 h 2277799"/>
                <a:gd name="connsiteX25" fmla="*/ 1287714 w 2576525"/>
                <a:gd name="connsiteY25" fmla="*/ 2277799 h 2277799"/>
                <a:gd name="connsiteX0" fmla="*/ 1288345 w 2576525"/>
                <a:gd name="connsiteY0" fmla="*/ 1516433 h 2277799"/>
                <a:gd name="connsiteX1" fmla="*/ 1894182 w 2576525"/>
                <a:gd name="connsiteY1" fmla="*/ 467359 h 2277799"/>
                <a:gd name="connsiteX2" fmla="*/ 1238804 w 2576525"/>
                <a:gd name="connsiteY2" fmla="*/ 467359 h 2277799"/>
                <a:gd name="connsiteX3" fmla="*/ 700378 w 2576525"/>
                <a:gd name="connsiteY3" fmla="*/ 467359 h 2277799"/>
                <a:gd name="connsiteX4" fmla="*/ 682934 w 2576525"/>
                <a:gd name="connsiteY4" fmla="*/ 467359 h 2277799"/>
                <a:gd name="connsiteX5" fmla="*/ 682934 w 2576525"/>
                <a:gd name="connsiteY5" fmla="*/ 467359 h 2277799"/>
                <a:gd name="connsiteX6" fmla="*/ 984347 w 2576525"/>
                <a:gd name="connsiteY6" fmla="*/ 988869 h 2277799"/>
                <a:gd name="connsiteX7" fmla="*/ 984256 w 2576525"/>
                <a:gd name="connsiteY7" fmla="*/ 989885 h 2277799"/>
                <a:gd name="connsiteX8" fmla="*/ 1288345 w 2576525"/>
                <a:gd name="connsiteY8" fmla="*/ 1516433 h 2277799"/>
                <a:gd name="connsiteX9" fmla="*/ 1287714 w 2576525"/>
                <a:gd name="connsiteY9" fmla="*/ 2277799 h 2277799"/>
                <a:gd name="connsiteX10" fmla="*/ 1139720 w 2576525"/>
                <a:gd name="connsiteY10" fmla="*/ 2192111 h 2277799"/>
                <a:gd name="connsiteX11" fmla="*/ 23432 w 2576525"/>
                <a:gd name="connsiteY11" fmla="*/ 257864 h 2277799"/>
                <a:gd name="connsiteX12" fmla="*/ 15 w 2576525"/>
                <a:gd name="connsiteY12" fmla="*/ 169529 h 2277799"/>
                <a:gd name="connsiteX13" fmla="*/ 125 w 2576525"/>
                <a:gd name="connsiteY13" fmla="*/ 168763 h 2277799"/>
                <a:gd name="connsiteX14" fmla="*/ 64 w 2576525"/>
                <a:gd name="connsiteY14" fmla="*/ 168248 h 2277799"/>
                <a:gd name="connsiteX15" fmla="*/ 5510 w 2576525"/>
                <a:gd name="connsiteY15" fmla="*/ 131233 h 2277799"/>
                <a:gd name="connsiteX16" fmla="*/ 6200 w 2576525"/>
                <a:gd name="connsiteY16" fmla="*/ 126425 h 2277799"/>
                <a:gd name="connsiteX17" fmla="*/ 6226 w 2576525"/>
                <a:gd name="connsiteY17" fmla="*/ 126361 h 2277799"/>
                <a:gd name="connsiteX18" fmla="*/ 6405 w 2576525"/>
                <a:gd name="connsiteY18" fmla="*/ 125145 h 2277799"/>
                <a:gd name="connsiteX19" fmla="*/ 170714 w 2576525"/>
                <a:gd name="connsiteY19" fmla="*/ 1 h 2277799"/>
                <a:gd name="connsiteX20" fmla="*/ 172118 w 2576525"/>
                <a:gd name="connsiteY20" fmla="*/ 1282 h 2277799"/>
                <a:gd name="connsiteX21" fmla="*/ 2405989 w 2576525"/>
                <a:gd name="connsiteY21" fmla="*/ 0 h 2277799"/>
                <a:gd name="connsiteX22" fmla="*/ 2553258 w 2576525"/>
                <a:gd name="connsiteY22" fmla="*/ 256583 h 2277799"/>
                <a:gd name="connsiteX23" fmla="*/ 1435614 w 2576525"/>
                <a:gd name="connsiteY23" fmla="*/ 2192111 h 2277799"/>
                <a:gd name="connsiteX24" fmla="*/ 1287714 w 2576525"/>
                <a:gd name="connsiteY24" fmla="*/ 2277799 h 2277799"/>
                <a:gd name="connsiteX0" fmla="*/ 1288345 w 2576525"/>
                <a:gd name="connsiteY0" fmla="*/ 1516433 h 2277799"/>
                <a:gd name="connsiteX1" fmla="*/ 1894182 w 2576525"/>
                <a:gd name="connsiteY1" fmla="*/ 467359 h 2277799"/>
                <a:gd name="connsiteX2" fmla="*/ 1238804 w 2576525"/>
                <a:gd name="connsiteY2" fmla="*/ 467359 h 2277799"/>
                <a:gd name="connsiteX3" fmla="*/ 700378 w 2576525"/>
                <a:gd name="connsiteY3" fmla="*/ 467359 h 2277799"/>
                <a:gd name="connsiteX4" fmla="*/ 682934 w 2576525"/>
                <a:gd name="connsiteY4" fmla="*/ 467359 h 2277799"/>
                <a:gd name="connsiteX5" fmla="*/ 682934 w 2576525"/>
                <a:gd name="connsiteY5" fmla="*/ 467359 h 2277799"/>
                <a:gd name="connsiteX6" fmla="*/ 984347 w 2576525"/>
                <a:gd name="connsiteY6" fmla="*/ 988869 h 2277799"/>
                <a:gd name="connsiteX7" fmla="*/ 984256 w 2576525"/>
                <a:gd name="connsiteY7" fmla="*/ 989885 h 2277799"/>
                <a:gd name="connsiteX8" fmla="*/ 1288345 w 2576525"/>
                <a:gd name="connsiteY8" fmla="*/ 1516433 h 2277799"/>
                <a:gd name="connsiteX9" fmla="*/ 1287714 w 2576525"/>
                <a:gd name="connsiteY9" fmla="*/ 2277799 h 2277799"/>
                <a:gd name="connsiteX10" fmla="*/ 1139720 w 2576525"/>
                <a:gd name="connsiteY10" fmla="*/ 2192111 h 2277799"/>
                <a:gd name="connsiteX11" fmla="*/ 23432 w 2576525"/>
                <a:gd name="connsiteY11" fmla="*/ 257864 h 2277799"/>
                <a:gd name="connsiteX12" fmla="*/ 15 w 2576525"/>
                <a:gd name="connsiteY12" fmla="*/ 169529 h 2277799"/>
                <a:gd name="connsiteX13" fmla="*/ 125 w 2576525"/>
                <a:gd name="connsiteY13" fmla="*/ 168763 h 2277799"/>
                <a:gd name="connsiteX14" fmla="*/ 64 w 2576525"/>
                <a:gd name="connsiteY14" fmla="*/ 168248 h 2277799"/>
                <a:gd name="connsiteX15" fmla="*/ 5510 w 2576525"/>
                <a:gd name="connsiteY15" fmla="*/ 131233 h 2277799"/>
                <a:gd name="connsiteX16" fmla="*/ 6200 w 2576525"/>
                <a:gd name="connsiteY16" fmla="*/ 126425 h 2277799"/>
                <a:gd name="connsiteX17" fmla="*/ 6226 w 2576525"/>
                <a:gd name="connsiteY17" fmla="*/ 126361 h 2277799"/>
                <a:gd name="connsiteX18" fmla="*/ 6405 w 2576525"/>
                <a:gd name="connsiteY18" fmla="*/ 125145 h 2277799"/>
                <a:gd name="connsiteX19" fmla="*/ 170714 w 2576525"/>
                <a:gd name="connsiteY19" fmla="*/ 1 h 2277799"/>
                <a:gd name="connsiteX20" fmla="*/ 172118 w 2576525"/>
                <a:gd name="connsiteY20" fmla="*/ 1282 h 2277799"/>
                <a:gd name="connsiteX21" fmla="*/ 2405989 w 2576525"/>
                <a:gd name="connsiteY21" fmla="*/ 0 h 2277799"/>
                <a:gd name="connsiteX22" fmla="*/ 2553258 w 2576525"/>
                <a:gd name="connsiteY22" fmla="*/ 256583 h 2277799"/>
                <a:gd name="connsiteX23" fmla="*/ 1435614 w 2576525"/>
                <a:gd name="connsiteY23" fmla="*/ 2192111 h 2277799"/>
                <a:gd name="connsiteX24" fmla="*/ 1287714 w 2576525"/>
                <a:gd name="connsiteY24" fmla="*/ 2277799 h 2277799"/>
                <a:gd name="connsiteX0" fmla="*/ 1288345 w 2576525"/>
                <a:gd name="connsiteY0" fmla="*/ 1516433 h 2277799"/>
                <a:gd name="connsiteX1" fmla="*/ 1894182 w 2576525"/>
                <a:gd name="connsiteY1" fmla="*/ 467359 h 2277799"/>
                <a:gd name="connsiteX2" fmla="*/ 1238804 w 2576525"/>
                <a:gd name="connsiteY2" fmla="*/ 467359 h 2277799"/>
                <a:gd name="connsiteX3" fmla="*/ 700378 w 2576525"/>
                <a:gd name="connsiteY3" fmla="*/ 467359 h 2277799"/>
                <a:gd name="connsiteX4" fmla="*/ 682934 w 2576525"/>
                <a:gd name="connsiteY4" fmla="*/ 467359 h 2277799"/>
                <a:gd name="connsiteX5" fmla="*/ 682934 w 2576525"/>
                <a:gd name="connsiteY5" fmla="*/ 467359 h 2277799"/>
                <a:gd name="connsiteX6" fmla="*/ 984347 w 2576525"/>
                <a:gd name="connsiteY6" fmla="*/ 988869 h 2277799"/>
                <a:gd name="connsiteX7" fmla="*/ 984256 w 2576525"/>
                <a:gd name="connsiteY7" fmla="*/ 989885 h 2277799"/>
                <a:gd name="connsiteX8" fmla="*/ 1288345 w 2576525"/>
                <a:gd name="connsiteY8" fmla="*/ 1516433 h 2277799"/>
                <a:gd name="connsiteX9" fmla="*/ 1287714 w 2576525"/>
                <a:gd name="connsiteY9" fmla="*/ 2277799 h 2277799"/>
                <a:gd name="connsiteX10" fmla="*/ 1139720 w 2576525"/>
                <a:gd name="connsiteY10" fmla="*/ 2192111 h 2277799"/>
                <a:gd name="connsiteX11" fmla="*/ 23432 w 2576525"/>
                <a:gd name="connsiteY11" fmla="*/ 257864 h 2277799"/>
                <a:gd name="connsiteX12" fmla="*/ 15 w 2576525"/>
                <a:gd name="connsiteY12" fmla="*/ 169529 h 2277799"/>
                <a:gd name="connsiteX13" fmla="*/ 125 w 2576525"/>
                <a:gd name="connsiteY13" fmla="*/ 168763 h 2277799"/>
                <a:gd name="connsiteX14" fmla="*/ 64 w 2576525"/>
                <a:gd name="connsiteY14" fmla="*/ 168248 h 2277799"/>
                <a:gd name="connsiteX15" fmla="*/ 5510 w 2576525"/>
                <a:gd name="connsiteY15" fmla="*/ 131233 h 2277799"/>
                <a:gd name="connsiteX16" fmla="*/ 6200 w 2576525"/>
                <a:gd name="connsiteY16" fmla="*/ 126425 h 2277799"/>
                <a:gd name="connsiteX17" fmla="*/ 6226 w 2576525"/>
                <a:gd name="connsiteY17" fmla="*/ 126361 h 2277799"/>
                <a:gd name="connsiteX18" fmla="*/ 6405 w 2576525"/>
                <a:gd name="connsiteY18" fmla="*/ 125145 h 2277799"/>
                <a:gd name="connsiteX19" fmla="*/ 170714 w 2576525"/>
                <a:gd name="connsiteY19" fmla="*/ 1 h 2277799"/>
                <a:gd name="connsiteX20" fmla="*/ 172118 w 2576525"/>
                <a:gd name="connsiteY20" fmla="*/ 1282 h 2277799"/>
                <a:gd name="connsiteX21" fmla="*/ 2405989 w 2576525"/>
                <a:gd name="connsiteY21" fmla="*/ 0 h 2277799"/>
                <a:gd name="connsiteX22" fmla="*/ 2553258 w 2576525"/>
                <a:gd name="connsiteY22" fmla="*/ 256583 h 2277799"/>
                <a:gd name="connsiteX23" fmla="*/ 1435614 w 2576525"/>
                <a:gd name="connsiteY23" fmla="*/ 2192111 h 2277799"/>
                <a:gd name="connsiteX24" fmla="*/ 1287714 w 2576525"/>
                <a:gd name="connsiteY24" fmla="*/ 2277799 h 2277799"/>
                <a:gd name="connsiteX0" fmla="*/ 1288345 w 2576525"/>
                <a:gd name="connsiteY0" fmla="*/ 1540960 h 2302326"/>
                <a:gd name="connsiteX1" fmla="*/ 1894182 w 2576525"/>
                <a:gd name="connsiteY1" fmla="*/ 491886 h 2302326"/>
                <a:gd name="connsiteX2" fmla="*/ 1238804 w 2576525"/>
                <a:gd name="connsiteY2" fmla="*/ 491886 h 2302326"/>
                <a:gd name="connsiteX3" fmla="*/ 700378 w 2576525"/>
                <a:gd name="connsiteY3" fmla="*/ 491886 h 2302326"/>
                <a:gd name="connsiteX4" fmla="*/ 682934 w 2576525"/>
                <a:gd name="connsiteY4" fmla="*/ 491886 h 2302326"/>
                <a:gd name="connsiteX5" fmla="*/ 682934 w 2576525"/>
                <a:gd name="connsiteY5" fmla="*/ 491886 h 2302326"/>
                <a:gd name="connsiteX6" fmla="*/ 984347 w 2576525"/>
                <a:gd name="connsiteY6" fmla="*/ 1013396 h 2302326"/>
                <a:gd name="connsiteX7" fmla="*/ 984256 w 2576525"/>
                <a:gd name="connsiteY7" fmla="*/ 1014412 h 2302326"/>
                <a:gd name="connsiteX8" fmla="*/ 1288345 w 2576525"/>
                <a:gd name="connsiteY8" fmla="*/ 1540960 h 2302326"/>
                <a:gd name="connsiteX9" fmla="*/ 1287714 w 2576525"/>
                <a:gd name="connsiteY9" fmla="*/ 2302326 h 2302326"/>
                <a:gd name="connsiteX10" fmla="*/ 1139720 w 2576525"/>
                <a:gd name="connsiteY10" fmla="*/ 2216638 h 2302326"/>
                <a:gd name="connsiteX11" fmla="*/ 23432 w 2576525"/>
                <a:gd name="connsiteY11" fmla="*/ 282391 h 2302326"/>
                <a:gd name="connsiteX12" fmla="*/ 15 w 2576525"/>
                <a:gd name="connsiteY12" fmla="*/ 194056 h 2302326"/>
                <a:gd name="connsiteX13" fmla="*/ 125 w 2576525"/>
                <a:gd name="connsiteY13" fmla="*/ 193290 h 2302326"/>
                <a:gd name="connsiteX14" fmla="*/ 64 w 2576525"/>
                <a:gd name="connsiteY14" fmla="*/ 192775 h 2302326"/>
                <a:gd name="connsiteX15" fmla="*/ 5510 w 2576525"/>
                <a:gd name="connsiteY15" fmla="*/ 155760 h 2302326"/>
                <a:gd name="connsiteX16" fmla="*/ 6200 w 2576525"/>
                <a:gd name="connsiteY16" fmla="*/ 150952 h 2302326"/>
                <a:gd name="connsiteX17" fmla="*/ 6226 w 2576525"/>
                <a:gd name="connsiteY17" fmla="*/ 150888 h 2302326"/>
                <a:gd name="connsiteX18" fmla="*/ 6405 w 2576525"/>
                <a:gd name="connsiteY18" fmla="*/ 149672 h 2302326"/>
                <a:gd name="connsiteX19" fmla="*/ 170714 w 2576525"/>
                <a:gd name="connsiteY19" fmla="*/ 24528 h 2302326"/>
                <a:gd name="connsiteX20" fmla="*/ 2405989 w 2576525"/>
                <a:gd name="connsiteY20" fmla="*/ 24527 h 2302326"/>
                <a:gd name="connsiteX21" fmla="*/ 2553258 w 2576525"/>
                <a:gd name="connsiteY21" fmla="*/ 281110 h 2302326"/>
                <a:gd name="connsiteX22" fmla="*/ 1435614 w 2576525"/>
                <a:gd name="connsiteY22" fmla="*/ 2216638 h 2302326"/>
                <a:gd name="connsiteX23" fmla="*/ 1287714 w 2576525"/>
                <a:gd name="connsiteY23" fmla="*/ 2302326 h 2302326"/>
                <a:gd name="connsiteX0" fmla="*/ 1288345 w 2576525"/>
                <a:gd name="connsiteY0" fmla="*/ 1535016 h 2296382"/>
                <a:gd name="connsiteX1" fmla="*/ 1894182 w 2576525"/>
                <a:gd name="connsiteY1" fmla="*/ 485942 h 2296382"/>
                <a:gd name="connsiteX2" fmla="*/ 1238804 w 2576525"/>
                <a:gd name="connsiteY2" fmla="*/ 485942 h 2296382"/>
                <a:gd name="connsiteX3" fmla="*/ 700378 w 2576525"/>
                <a:gd name="connsiteY3" fmla="*/ 485942 h 2296382"/>
                <a:gd name="connsiteX4" fmla="*/ 682934 w 2576525"/>
                <a:gd name="connsiteY4" fmla="*/ 485942 h 2296382"/>
                <a:gd name="connsiteX5" fmla="*/ 682934 w 2576525"/>
                <a:gd name="connsiteY5" fmla="*/ 485942 h 2296382"/>
                <a:gd name="connsiteX6" fmla="*/ 984347 w 2576525"/>
                <a:gd name="connsiteY6" fmla="*/ 1007452 h 2296382"/>
                <a:gd name="connsiteX7" fmla="*/ 984256 w 2576525"/>
                <a:gd name="connsiteY7" fmla="*/ 1008468 h 2296382"/>
                <a:gd name="connsiteX8" fmla="*/ 1288345 w 2576525"/>
                <a:gd name="connsiteY8" fmla="*/ 1535016 h 2296382"/>
                <a:gd name="connsiteX9" fmla="*/ 1287714 w 2576525"/>
                <a:gd name="connsiteY9" fmla="*/ 2296382 h 2296382"/>
                <a:gd name="connsiteX10" fmla="*/ 1139720 w 2576525"/>
                <a:gd name="connsiteY10" fmla="*/ 2210694 h 2296382"/>
                <a:gd name="connsiteX11" fmla="*/ 23432 w 2576525"/>
                <a:gd name="connsiteY11" fmla="*/ 276447 h 2296382"/>
                <a:gd name="connsiteX12" fmla="*/ 15 w 2576525"/>
                <a:gd name="connsiteY12" fmla="*/ 188112 h 2296382"/>
                <a:gd name="connsiteX13" fmla="*/ 125 w 2576525"/>
                <a:gd name="connsiteY13" fmla="*/ 187346 h 2296382"/>
                <a:gd name="connsiteX14" fmla="*/ 64 w 2576525"/>
                <a:gd name="connsiteY14" fmla="*/ 186831 h 2296382"/>
                <a:gd name="connsiteX15" fmla="*/ 5510 w 2576525"/>
                <a:gd name="connsiteY15" fmla="*/ 149816 h 2296382"/>
                <a:gd name="connsiteX16" fmla="*/ 6200 w 2576525"/>
                <a:gd name="connsiteY16" fmla="*/ 145008 h 2296382"/>
                <a:gd name="connsiteX17" fmla="*/ 6226 w 2576525"/>
                <a:gd name="connsiteY17" fmla="*/ 144944 h 2296382"/>
                <a:gd name="connsiteX18" fmla="*/ 6405 w 2576525"/>
                <a:gd name="connsiteY18" fmla="*/ 143728 h 2296382"/>
                <a:gd name="connsiteX19" fmla="*/ 170714 w 2576525"/>
                <a:gd name="connsiteY19" fmla="*/ 18584 h 2296382"/>
                <a:gd name="connsiteX20" fmla="*/ 2405989 w 2576525"/>
                <a:gd name="connsiteY20" fmla="*/ 18583 h 2296382"/>
                <a:gd name="connsiteX21" fmla="*/ 2553258 w 2576525"/>
                <a:gd name="connsiteY21" fmla="*/ 275166 h 2296382"/>
                <a:gd name="connsiteX22" fmla="*/ 1435614 w 2576525"/>
                <a:gd name="connsiteY22" fmla="*/ 2210694 h 2296382"/>
                <a:gd name="connsiteX23" fmla="*/ 1287714 w 2576525"/>
                <a:gd name="connsiteY23" fmla="*/ 2296382 h 2296382"/>
                <a:gd name="connsiteX0" fmla="*/ 1288345 w 2576525"/>
                <a:gd name="connsiteY0" fmla="*/ 1516637 h 2278003"/>
                <a:gd name="connsiteX1" fmla="*/ 1894182 w 2576525"/>
                <a:gd name="connsiteY1" fmla="*/ 467563 h 2278003"/>
                <a:gd name="connsiteX2" fmla="*/ 1238804 w 2576525"/>
                <a:gd name="connsiteY2" fmla="*/ 467563 h 2278003"/>
                <a:gd name="connsiteX3" fmla="*/ 700378 w 2576525"/>
                <a:gd name="connsiteY3" fmla="*/ 467563 h 2278003"/>
                <a:gd name="connsiteX4" fmla="*/ 682934 w 2576525"/>
                <a:gd name="connsiteY4" fmla="*/ 467563 h 2278003"/>
                <a:gd name="connsiteX5" fmla="*/ 682934 w 2576525"/>
                <a:gd name="connsiteY5" fmla="*/ 467563 h 2278003"/>
                <a:gd name="connsiteX6" fmla="*/ 984347 w 2576525"/>
                <a:gd name="connsiteY6" fmla="*/ 989073 h 2278003"/>
                <a:gd name="connsiteX7" fmla="*/ 984256 w 2576525"/>
                <a:gd name="connsiteY7" fmla="*/ 990089 h 2278003"/>
                <a:gd name="connsiteX8" fmla="*/ 1288345 w 2576525"/>
                <a:gd name="connsiteY8" fmla="*/ 1516637 h 2278003"/>
                <a:gd name="connsiteX9" fmla="*/ 1287714 w 2576525"/>
                <a:gd name="connsiteY9" fmla="*/ 2278003 h 2278003"/>
                <a:gd name="connsiteX10" fmla="*/ 1139720 w 2576525"/>
                <a:gd name="connsiteY10" fmla="*/ 2192315 h 2278003"/>
                <a:gd name="connsiteX11" fmla="*/ 23432 w 2576525"/>
                <a:gd name="connsiteY11" fmla="*/ 258068 h 2278003"/>
                <a:gd name="connsiteX12" fmla="*/ 15 w 2576525"/>
                <a:gd name="connsiteY12" fmla="*/ 169733 h 2278003"/>
                <a:gd name="connsiteX13" fmla="*/ 125 w 2576525"/>
                <a:gd name="connsiteY13" fmla="*/ 168967 h 2278003"/>
                <a:gd name="connsiteX14" fmla="*/ 64 w 2576525"/>
                <a:gd name="connsiteY14" fmla="*/ 168452 h 2278003"/>
                <a:gd name="connsiteX15" fmla="*/ 5510 w 2576525"/>
                <a:gd name="connsiteY15" fmla="*/ 131437 h 2278003"/>
                <a:gd name="connsiteX16" fmla="*/ 6200 w 2576525"/>
                <a:gd name="connsiteY16" fmla="*/ 126629 h 2278003"/>
                <a:gd name="connsiteX17" fmla="*/ 6226 w 2576525"/>
                <a:gd name="connsiteY17" fmla="*/ 126565 h 2278003"/>
                <a:gd name="connsiteX18" fmla="*/ 6405 w 2576525"/>
                <a:gd name="connsiteY18" fmla="*/ 125349 h 2278003"/>
                <a:gd name="connsiteX19" fmla="*/ 170714 w 2576525"/>
                <a:gd name="connsiteY19" fmla="*/ 205 h 2278003"/>
                <a:gd name="connsiteX20" fmla="*/ 2405989 w 2576525"/>
                <a:gd name="connsiteY20" fmla="*/ 204 h 2278003"/>
                <a:gd name="connsiteX21" fmla="*/ 2553258 w 2576525"/>
                <a:gd name="connsiteY21" fmla="*/ 256787 h 2278003"/>
                <a:gd name="connsiteX22" fmla="*/ 1435614 w 2576525"/>
                <a:gd name="connsiteY22" fmla="*/ 2192315 h 2278003"/>
                <a:gd name="connsiteX23" fmla="*/ 1287714 w 2576525"/>
                <a:gd name="connsiteY23" fmla="*/ 2278003 h 22780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2576525" h="2278003">
                  <a:moveTo>
                    <a:pt x="1288345" y="1516637"/>
                  </a:moveTo>
                  <a:lnTo>
                    <a:pt x="1894182" y="467563"/>
                  </a:lnTo>
                  <a:lnTo>
                    <a:pt x="1238804" y="467563"/>
                  </a:lnTo>
                  <a:lnTo>
                    <a:pt x="700378" y="467563"/>
                  </a:lnTo>
                  <a:lnTo>
                    <a:pt x="682934" y="467563"/>
                  </a:lnTo>
                  <a:lnTo>
                    <a:pt x="682934" y="467563"/>
                  </a:lnTo>
                  <a:lnTo>
                    <a:pt x="984347" y="989073"/>
                  </a:lnTo>
                  <a:cubicBezTo>
                    <a:pt x="984317" y="989412"/>
                    <a:pt x="984286" y="989750"/>
                    <a:pt x="984256" y="990089"/>
                  </a:cubicBezTo>
                  <a:lnTo>
                    <a:pt x="1288345" y="1516637"/>
                  </a:lnTo>
                  <a:close/>
                  <a:moveTo>
                    <a:pt x="1287714" y="2278003"/>
                  </a:moveTo>
                  <a:cubicBezTo>
                    <a:pt x="1230239" y="2278003"/>
                    <a:pt x="1172748" y="2249440"/>
                    <a:pt x="1139720" y="2192315"/>
                  </a:cubicBezTo>
                  <a:lnTo>
                    <a:pt x="23432" y="258068"/>
                  </a:lnTo>
                  <a:cubicBezTo>
                    <a:pt x="6918" y="229479"/>
                    <a:pt x="-384" y="199148"/>
                    <a:pt x="15" y="169733"/>
                  </a:cubicBezTo>
                  <a:cubicBezTo>
                    <a:pt x="52" y="169478"/>
                    <a:pt x="88" y="169222"/>
                    <a:pt x="125" y="168967"/>
                  </a:cubicBezTo>
                  <a:cubicBezTo>
                    <a:pt x="105" y="168795"/>
                    <a:pt x="84" y="168624"/>
                    <a:pt x="64" y="168452"/>
                  </a:cubicBezTo>
                  <a:lnTo>
                    <a:pt x="5510" y="131437"/>
                  </a:lnTo>
                  <a:lnTo>
                    <a:pt x="6200" y="126629"/>
                  </a:lnTo>
                  <a:cubicBezTo>
                    <a:pt x="6209" y="126608"/>
                    <a:pt x="6217" y="126586"/>
                    <a:pt x="6226" y="126565"/>
                  </a:cubicBezTo>
                  <a:cubicBezTo>
                    <a:pt x="6286" y="126160"/>
                    <a:pt x="6345" y="125754"/>
                    <a:pt x="6405" y="125349"/>
                  </a:cubicBezTo>
                  <a:cubicBezTo>
                    <a:pt x="25977" y="55762"/>
                    <a:pt x="88927" y="205"/>
                    <a:pt x="170714" y="205"/>
                  </a:cubicBezTo>
                  <a:cubicBezTo>
                    <a:pt x="2396311" y="2145"/>
                    <a:pt x="173733" y="-765"/>
                    <a:pt x="2405989" y="204"/>
                  </a:cubicBezTo>
                  <a:cubicBezTo>
                    <a:pt x="2536744" y="204"/>
                    <a:pt x="2619313" y="142430"/>
                    <a:pt x="2553258" y="256787"/>
                  </a:cubicBezTo>
                  <a:lnTo>
                    <a:pt x="1435614" y="2192315"/>
                  </a:lnTo>
                  <a:cubicBezTo>
                    <a:pt x="1402648" y="2249440"/>
                    <a:pt x="1345189" y="2278003"/>
                    <a:pt x="1287714" y="2278003"/>
                  </a:cubicBezTo>
                  <a:close/>
                </a:path>
              </a:pathLst>
            </a:custGeom>
            <a:solidFill>
              <a:schemeClr val="accent2"/>
            </a:solidFill>
            <a:ln w="12700">
              <a:miter lim="400000"/>
            </a:ln>
          </p:spPr>
          <p:txBody>
            <a:bodyPr wrap="square" lIns="28575" tIns="28575" rIns="28575" bIns="28575" anchor="ctr">
              <a:noAutofit/>
            </a:bodyPr>
            <a:lstStyle/>
            <a:p>
              <a:pPr>
                <a:defRPr sz="3000">
                  <a:solidFill>
                    <a:srgbClr val="FFFFFF"/>
                  </a:solidFill>
                </a:defRPr>
              </a:pPr>
              <a:endParaRPr sz="2250"/>
            </a:p>
          </p:txBody>
        </p:sp>
        <p:sp>
          <p:nvSpPr>
            <p:cNvPr id="36" name="Freeform: Shape 35">
              <a:extLst>
                <a:ext uri="{FF2B5EF4-FFF2-40B4-BE49-F238E27FC236}">
                  <a16:creationId xmlns:a16="http://schemas.microsoft.com/office/drawing/2014/main" id="{863B5DDC-D89B-49CF-A669-BDDA01AD681B}"/>
                </a:ext>
              </a:extLst>
            </p:cNvPr>
            <p:cNvSpPr/>
            <p:nvPr/>
          </p:nvSpPr>
          <p:spPr>
            <a:xfrm>
              <a:off x="4279139" y="2964656"/>
              <a:ext cx="579009" cy="126272"/>
            </a:xfrm>
            <a:custGeom>
              <a:avLst/>
              <a:gdLst>
                <a:gd name="connsiteX0" fmla="*/ 0 w 772012"/>
                <a:gd name="connsiteY0" fmla="*/ 0 h 168362"/>
                <a:gd name="connsiteX1" fmla="*/ 674847 w 772012"/>
                <a:gd name="connsiteY1" fmla="*/ 0 h 168362"/>
                <a:gd name="connsiteX2" fmla="*/ 772012 w 772012"/>
                <a:gd name="connsiteY2" fmla="*/ 168362 h 168362"/>
                <a:gd name="connsiteX3" fmla="*/ 96414 w 772012"/>
                <a:gd name="connsiteY3" fmla="*/ 168362 h 168362"/>
                <a:gd name="connsiteX4" fmla="*/ 55073 w 772012"/>
                <a:gd name="connsiteY4" fmla="*/ 96833 h 168362"/>
                <a:gd name="connsiteX5" fmla="*/ 55187 w 772012"/>
                <a:gd name="connsiteY5" fmla="*/ 95560 h 1683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72012" h="168362">
                  <a:moveTo>
                    <a:pt x="0" y="0"/>
                  </a:moveTo>
                  <a:lnTo>
                    <a:pt x="674847" y="0"/>
                  </a:lnTo>
                  <a:lnTo>
                    <a:pt x="772012" y="168362"/>
                  </a:lnTo>
                  <a:lnTo>
                    <a:pt x="96414" y="168362"/>
                  </a:lnTo>
                  <a:lnTo>
                    <a:pt x="55073" y="96833"/>
                  </a:lnTo>
                  <a:cubicBezTo>
                    <a:pt x="55110" y="96408"/>
                    <a:pt x="55149" y="95985"/>
                    <a:pt x="55187" y="95560"/>
                  </a:cubicBezTo>
                  <a:close/>
                </a:path>
              </a:pathLst>
            </a:custGeom>
            <a:solidFill>
              <a:schemeClr val="tx1">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a:p>
          </p:txBody>
        </p:sp>
        <p:sp>
          <p:nvSpPr>
            <p:cNvPr id="37" name="Freeform: Shape 36">
              <a:extLst>
                <a:ext uri="{FF2B5EF4-FFF2-40B4-BE49-F238E27FC236}">
                  <a16:creationId xmlns:a16="http://schemas.microsoft.com/office/drawing/2014/main" id="{9FF50189-1297-4AC6-99D9-DB1C65C002F9}"/>
                </a:ext>
              </a:extLst>
            </p:cNvPr>
            <p:cNvSpPr/>
            <p:nvPr/>
          </p:nvSpPr>
          <p:spPr>
            <a:xfrm>
              <a:off x="4285741" y="3966905"/>
              <a:ext cx="579009" cy="126272"/>
            </a:xfrm>
            <a:custGeom>
              <a:avLst/>
              <a:gdLst>
                <a:gd name="connsiteX0" fmla="*/ 0 w 772012"/>
                <a:gd name="connsiteY0" fmla="*/ 0 h 168362"/>
                <a:gd name="connsiteX1" fmla="*/ 675598 w 772012"/>
                <a:gd name="connsiteY1" fmla="*/ 0 h 168362"/>
                <a:gd name="connsiteX2" fmla="*/ 717087 w 772012"/>
                <a:gd name="connsiteY2" fmla="*/ 71785 h 168362"/>
                <a:gd name="connsiteX3" fmla="*/ 716973 w 772012"/>
                <a:gd name="connsiteY3" fmla="*/ 73058 h 168362"/>
                <a:gd name="connsiteX4" fmla="*/ 772012 w 772012"/>
                <a:gd name="connsiteY4" fmla="*/ 168362 h 168362"/>
                <a:gd name="connsiteX5" fmla="*/ 97165 w 772012"/>
                <a:gd name="connsiteY5" fmla="*/ 168362 h 1683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72012" h="168362">
                  <a:moveTo>
                    <a:pt x="0" y="0"/>
                  </a:moveTo>
                  <a:lnTo>
                    <a:pt x="675598" y="0"/>
                  </a:lnTo>
                  <a:lnTo>
                    <a:pt x="717087" y="71785"/>
                  </a:lnTo>
                  <a:cubicBezTo>
                    <a:pt x="717049" y="72210"/>
                    <a:pt x="717010" y="72634"/>
                    <a:pt x="716973" y="73058"/>
                  </a:cubicBezTo>
                  <a:lnTo>
                    <a:pt x="772012" y="168362"/>
                  </a:lnTo>
                  <a:lnTo>
                    <a:pt x="97165" y="168362"/>
                  </a:lnTo>
                  <a:close/>
                </a:path>
              </a:pathLst>
            </a:custGeom>
            <a:solidFill>
              <a:schemeClr val="tx1">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a:p>
          </p:txBody>
        </p:sp>
        <p:sp>
          <p:nvSpPr>
            <p:cNvPr id="38" name="Freeform: Shape 37">
              <a:extLst>
                <a:ext uri="{FF2B5EF4-FFF2-40B4-BE49-F238E27FC236}">
                  <a16:creationId xmlns:a16="http://schemas.microsoft.com/office/drawing/2014/main" id="{7EDD3FA9-ECEB-4F53-BB92-1A9A85D8175D}"/>
                </a:ext>
              </a:extLst>
            </p:cNvPr>
            <p:cNvSpPr/>
            <p:nvPr/>
          </p:nvSpPr>
          <p:spPr>
            <a:xfrm rot="10800000">
              <a:off x="3010897" y="3527548"/>
              <a:ext cx="2234919" cy="439358"/>
            </a:xfrm>
            <a:custGeom>
              <a:avLst/>
              <a:gdLst>
                <a:gd name="connsiteX0" fmla="*/ 2182398 w 2620974"/>
                <a:gd name="connsiteY0" fmla="*/ 898835 h 898835"/>
                <a:gd name="connsiteX1" fmla="*/ 1894182 w 2620974"/>
                <a:gd name="connsiteY1" fmla="*/ 467359 h 898835"/>
                <a:gd name="connsiteX2" fmla="*/ 1238804 w 2620974"/>
                <a:gd name="connsiteY2" fmla="*/ 467359 h 898835"/>
                <a:gd name="connsiteX3" fmla="*/ 700378 w 2620974"/>
                <a:gd name="connsiteY3" fmla="*/ 467358 h 898835"/>
                <a:gd name="connsiteX4" fmla="*/ 682508 w 2620974"/>
                <a:gd name="connsiteY4" fmla="*/ 467358 h 898835"/>
                <a:gd name="connsiteX5" fmla="*/ 144082 w 2620974"/>
                <a:gd name="connsiteY5" fmla="*/ 467358 h 898835"/>
                <a:gd name="connsiteX6" fmla="*/ 23432 w 2620974"/>
                <a:gd name="connsiteY6" fmla="*/ 257864 h 898835"/>
                <a:gd name="connsiteX7" fmla="*/ 170702 w 2620974"/>
                <a:gd name="connsiteY7" fmla="*/ 1281 h 898835"/>
                <a:gd name="connsiteX8" fmla="*/ 431103 w 2620974"/>
                <a:gd name="connsiteY8" fmla="*/ 1281 h 898835"/>
                <a:gd name="connsiteX9" fmla="*/ 969529 w 2620974"/>
                <a:gd name="connsiteY9" fmla="*/ 1281 h 898835"/>
                <a:gd name="connsiteX10" fmla="*/ 969529 w 2620974"/>
                <a:gd name="connsiteY10" fmla="*/ 0 h 898835"/>
                <a:gd name="connsiteX11" fmla="*/ 2377352 w 2620974"/>
                <a:gd name="connsiteY11" fmla="*/ 0 h 898835"/>
                <a:gd name="connsiteX12" fmla="*/ 2405989 w 2620974"/>
                <a:gd name="connsiteY12" fmla="*/ 0 h 898835"/>
                <a:gd name="connsiteX13" fmla="*/ 2620974 w 2620974"/>
                <a:gd name="connsiteY13" fmla="*/ 0 h 898835"/>
                <a:gd name="connsiteX14" fmla="*/ 2620974 w 2620974"/>
                <a:gd name="connsiteY14" fmla="*/ 466077 h 898835"/>
                <a:gd name="connsiteX15" fmla="*/ 2432289 w 2620974"/>
                <a:gd name="connsiteY15" fmla="*/ 466077 h 898835"/>
                <a:gd name="connsiteX0" fmla="*/ 2432289 w 2620974"/>
                <a:gd name="connsiteY0" fmla="*/ 466077 h 467359"/>
                <a:gd name="connsiteX1" fmla="*/ 1894182 w 2620974"/>
                <a:gd name="connsiteY1" fmla="*/ 467359 h 467359"/>
                <a:gd name="connsiteX2" fmla="*/ 1238804 w 2620974"/>
                <a:gd name="connsiteY2" fmla="*/ 467359 h 467359"/>
                <a:gd name="connsiteX3" fmla="*/ 700378 w 2620974"/>
                <a:gd name="connsiteY3" fmla="*/ 467358 h 467359"/>
                <a:gd name="connsiteX4" fmla="*/ 682508 w 2620974"/>
                <a:gd name="connsiteY4" fmla="*/ 467358 h 467359"/>
                <a:gd name="connsiteX5" fmla="*/ 144082 w 2620974"/>
                <a:gd name="connsiteY5" fmla="*/ 467358 h 467359"/>
                <a:gd name="connsiteX6" fmla="*/ 23432 w 2620974"/>
                <a:gd name="connsiteY6" fmla="*/ 257864 h 467359"/>
                <a:gd name="connsiteX7" fmla="*/ 170702 w 2620974"/>
                <a:gd name="connsiteY7" fmla="*/ 1281 h 467359"/>
                <a:gd name="connsiteX8" fmla="*/ 431103 w 2620974"/>
                <a:gd name="connsiteY8" fmla="*/ 1281 h 467359"/>
                <a:gd name="connsiteX9" fmla="*/ 969529 w 2620974"/>
                <a:gd name="connsiteY9" fmla="*/ 1281 h 467359"/>
                <a:gd name="connsiteX10" fmla="*/ 969529 w 2620974"/>
                <a:gd name="connsiteY10" fmla="*/ 0 h 467359"/>
                <a:gd name="connsiteX11" fmla="*/ 2377352 w 2620974"/>
                <a:gd name="connsiteY11" fmla="*/ 0 h 467359"/>
                <a:gd name="connsiteX12" fmla="*/ 2405989 w 2620974"/>
                <a:gd name="connsiteY12" fmla="*/ 0 h 467359"/>
                <a:gd name="connsiteX13" fmla="*/ 2620974 w 2620974"/>
                <a:gd name="connsiteY13" fmla="*/ 0 h 467359"/>
                <a:gd name="connsiteX14" fmla="*/ 2620974 w 2620974"/>
                <a:gd name="connsiteY14" fmla="*/ 466077 h 467359"/>
                <a:gd name="connsiteX15" fmla="*/ 2432289 w 2620974"/>
                <a:gd name="connsiteY15" fmla="*/ 466077 h 467359"/>
                <a:gd name="connsiteX0" fmla="*/ 2620974 w 2620974"/>
                <a:gd name="connsiteY0" fmla="*/ 466077 h 467359"/>
                <a:gd name="connsiteX1" fmla="*/ 1894182 w 2620974"/>
                <a:gd name="connsiteY1" fmla="*/ 467359 h 467359"/>
                <a:gd name="connsiteX2" fmla="*/ 1238804 w 2620974"/>
                <a:gd name="connsiteY2" fmla="*/ 467359 h 467359"/>
                <a:gd name="connsiteX3" fmla="*/ 700378 w 2620974"/>
                <a:gd name="connsiteY3" fmla="*/ 467358 h 467359"/>
                <a:gd name="connsiteX4" fmla="*/ 682508 w 2620974"/>
                <a:gd name="connsiteY4" fmla="*/ 467358 h 467359"/>
                <a:gd name="connsiteX5" fmla="*/ 144082 w 2620974"/>
                <a:gd name="connsiteY5" fmla="*/ 467358 h 467359"/>
                <a:gd name="connsiteX6" fmla="*/ 23432 w 2620974"/>
                <a:gd name="connsiteY6" fmla="*/ 257864 h 467359"/>
                <a:gd name="connsiteX7" fmla="*/ 170702 w 2620974"/>
                <a:gd name="connsiteY7" fmla="*/ 1281 h 467359"/>
                <a:gd name="connsiteX8" fmla="*/ 431103 w 2620974"/>
                <a:gd name="connsiteY8" fmla="*/ 1281 h 467359"/>
                <a:gd name="connsiteX9" fmla="*/ 969529 w 2620974"/>
                <a:gd name="connsiteY9" fmla="*/ 1281 h 467359"/>
                <a:gd name="connsiteX10" fmla="*/ 969529 w 2620974"/>
                <a:gd name="connsiteY10" fmla="*/ 0 h 467359"/>
                <a:gd name="connsiteX11" fmla="*/ 2377352 w 2620974"/>
                <a:gd name="connsiteY11" fmla="*/ 0 h 467359"/>
                <a:gd name="connsiteX12" fmla="*/ 2405989 w 2620974"/>
                <a:gd name="connsiteY12" fmla="*/ 0 h 467359"/>
                <a:gd name="connsiteX13" fmla="*/ 2620974 w 2620974"/>
                <a:gd name="connsiteY13" fmla="*/ 0 h 467359"/>
                <a:gd name="connsiteX14" fmla="*/ 2620974 w 2620974"/>
                <a:gd name="connsiteY14" fmla="*/ 466077 h 467359"/>
                <a:gd name="connsiteX0" fmla="*/ 2620974 w 2620974"/>
                <a:gd name="connsiteY0" fmla="*/ 0 h 467359"/>
                <a:gd name="connsiteX1" fmla="*/ 1894182 w 2620974"/>
                <a:gd name="connsiteY1" fmla="*/ 467359 h 467359"/>
                <a:gd name="connsiteX2" fmla="*/ 1238804 w 2620974"/>
                <a:gd name="connsiteY2" fmla="*/ 467359 h 467359"/>
                <a:gd name="connsiteX3" fmla="*/ 700378 w 2620974"/>
                <a:gd name="connsiteY3" fmla="*/ 467358 h 467359"/>
                <a:gd name="connsiteX4" fmla="*/ 682508 w 2620974"/>
                <a:gd name="connsiteY4" fmla="*/ 467358 h 467359"/>
                <a:gd name="connsiteX5" fmla="*/ 144082 w 2620974"/>
                <a:gd name="connsiteY5" fmla="*/ 467358 h 467359"/>
                <a:gd name="connsiteX6" fmla="*/ 23432 w 2620974"/>
                <a:gd name="connsiteY6" fmla="*/ 257864 h 467359"/>
                <a:gd name="connsiteX7" fmla="*/ 170702 w 2620974"/>
                <a:gd name="connsiteY7" fmla="*/ 1281 h 467359"/>
                <a:gd name="connsiteX8" fmla="*/ 431103 w 2620974"/>
                <a:gd name="connsiteY8" fmla="*/ 1281 h 467359"/>
                <a:gd name="connsiteX9" fmla="*/ 969529 w 2620974"/>
                <a:gd name="connsiteY9" fmla="*/ 1281 h 467359"/>
                <a:gd name="connsiteX10" fmla="*/ 969529 w 2620974"/>
                <a:gd name="connsiteY10" fmla="*/ 0 h 467359"/>
                <a:gd name="connsiteX11" fmla="*/ 2377352 w 2620974"/>
                <a:gd name="connsiteY11" fmla="*/ 0 h 467359"/>
                <a:gd name="connsiteX12" fmla="*/ 2405989 w 2620974"/>
                <a:gd name="connsiteY12" fmla="*/ 0 h 467359"/>
                <a:gd name="connsiteX13" fmla="*/ 2620974 w 2620974"/>
                <a:gd name="connsiteY13" fmla="*/ 0 h 467359"/>
                <a:gd name="connsiteX0" fmla="*/ 2405989 w 2405989"/>
                <a:gd name="connsiteY0" fmla="*/ 0 h 467359"/>
                <a:gd name="connsiteX1" fmla="*/ 1894182 w 2405989"/>
                <a:gd name="connsiteY1" fmla="*/ 467359 h 467359"/>
                <a:gd name="connsiteX2" fmla="*/ 1238804 w 2405989"/>
                <a:gd name="connsiteY2" fmla="*/ 467359 h 467359"/>
                <a:gd name="connsiteX3" fmla="*/ 700378 w 2405989"/>
                <a:gd name="connsiteY3" fmla="*/ 467358 h 467359"/>
                <a:gd name="connsiteX4" fmla="*/ 682508 w 2405989"/>
                <a:gd name="connsiteY4" fmla="*/ 467358 h 467359"/>
                <a:gd name="connsiteX5" fmla="*/ 144082 w 2405989"/>
                <a:gd name="connsiteY5" fmla="*/ 467358 h 467359"/>
                <a:gd name="connsiteX6" fmla="*/ 23432 w 2405989"/>
                <a:gd name="connsiteY6" fmla="*/ 257864 h 467359"/>
                <a:gd name="connsiteX7" fmla="*/ 170702 w 2405989"/>
                <a:gd name="connsiteY7" fmla="*/ 1281 h 467359"/>
                <a:gd name="connsiteX8" fmla="*/ 431103 w 2405989"/>
                <a:gd name="connsiteY8" fmla="*/ 1281 h 467359"/>
                <a:gd name="connsiteX9" fmla="*/ 969529 w 2405989"/>
                <a:gd name="connsiteY9" fmla="*/ 1281 h 467359"/>
                <a:gd name="connsiteX10" fmla="*/ 969529 w 2405989"/>
                <a:gd name="connsiteY10" fmla="*/ 0 h 467359"/>
                <a:gd name="connsiteX11" fmla="*/ 2377352 w 2405989"/>
                <a:gd name="connsiteY11" fmla="*/ 0 h 467359"/>
                <a:gd name="connsiteX12" fmla="*/ 2405989 w 2405989"/>
                <a:gd name="connsiteY12" fmla="*/ 0 h 467359"/>
                <a:gd name="connsiteX0" fmla="*/ 2377352 w 2377352"/>
                <a:gd name="connsiteY0" fmla="*/ 0 h 467359"/>
                <a:gd name="connsiteX1" fmla="*/ 1894182 w 2377352"/>
                <a:gd name="connsiteY1" fmla="*/ 467359 h 467359"/>
                <a:gd name="connsiteX2" fmla="*/ 1238804 w 2377352"/>
                <a:gd name="connsiteY2" fmla="*/ 467359 h 467359"/>
                <a:gd name="connsiteX3" fmla="*/ 700378 w 2377352"/>
                <a:gd name="connsiteY3" fmla="*/ 467358 h 467359"/>
                <a:gd name="connsiteX4" fmla="*/ 682508 w 2377352"/>
                <a:gd name="connsiteY4" fmla="*/ 467358 h 467359"/>
                <a:gd name="connsiteX5" fmla="*/ 144082 w 2377352"/>
                <a:gd name="connsiteY5" fmla="*/ 467358 h 467359"/>
                <a:gd name="connsiteX6" fmla="*/ 23432 w 2377352"/>
                <a:gd name="connsiteY6" fmla="*/ 257864 h 467359"/>
                <a:gd name="connsiteX7" fmla="*/ 170702 w 2377352"/>
                <a:gd name="connsiteY7" fmla="*/ 1281 h 467359"/>
                <a:gd name="connsiteX8" fmla="*/ 431103 w 2377352"/>
                <a:gd name="connsiteY8" fmla="*/ 1281 h 467359"/>
                <a:gd name="connsiteX9" fmla="*/ 969529 w 2377352"/>
                <a:gd name="connsiteY9" fmla="*/ 1281 h 467359"/>
                <a:gd name="connsiteX10" fmla="*/ 969529 w 2377352"/>
                <a:gd name="connsiteY10" fmla="*/ 0 h 467359"/>
                <a:gd name="connsiteX11" fmla="*/ 2377352 w 2377352"/>
                <a:gd name="connsiteY11" fmla="*/ 0 h 467359"/>
                <a:gd name="connsiteX0" fmla="*/ 2377352 w 2377352"/>
                <a:gd name="connsiteY0" fmla="*/ 0 h 467359"/>
                <a:gd name="connsiteX1" fmla="*/ 1894182 w 2377352"/>
                <a:gd name="connsiteY1" fmla="*/ 467359 h 467359"/>
                <a:gd name="connsiteX2" fmla="*/ 1238804 w 2377352"/>
                <a:gd name="connsiteY2" fmla="*/ 467359 h 467359"/>
                <a:gd name="connsiteX3" fmla="*/ 700378 w 2377352"/>
                <a:gd name="connsiteY3" fmla="*/ 467358 h 467359"/>
                <a:gd name="connsiteX4" fmla="*/ 682508 w 2377352"/>
                <a:gd name="connsiteY4" fmla="*/ 467358 h 467359"/>
                <a:gd name="connsiteX5" fmla="*/ 144082 w 2377352"/>
                <a:gd name="connsiteY5" fmla="*/ 467358 h 467359"/>
                <a:gd name="connsiteX6" fmla="*/ 23432 w 2377352"/>
                <a:gd name="connsiteY6" fmla="*/ 257864 h 467359"/>
                <a:gd name="connsiteX7" fmla="*/ 170702 w 2377352"/>
                <a:gd name="connsiteY7" fmla="*/ 1281 h 467359"/>
                <a:gd name="connsiteX8" fmla="*/ 431103 w 2377352"/>
                <a:gd name="connsiteY8" fmla="*/ 1281 h 467359"/>
                <a:gd name="connsiteX9" fmla="*/ 969529 w 2377352"/>
                <a:gd name="connsiteY9" fmla="*/ 1281 h 467359"/>
                <a:gd name="connsiteX10" fmla="*/ 2377352 w 2377352"/>
                <a:gd name="connsiteY10" fmla="*/ 0 h 467359"/>
                <a:gd name="connsiteX0" fmla="*/ 2377352 w 2377352"/>
                <a:gd name="connsiteY0" fmla="*/ 0 h 467359"/>
                <a:gd name="connsiteX1" fmla="*/ 1894182 w 2377352"/>
                <a:gd name="connsiteY1" fmla="*/ 467359 h 467359"/>
                <a:gd name="connsiteX2" fmla="*/ 1238804 w 2377352"/>
                <a:gd name="connsiteY2" fmla="*/ 467359 h 467359"/>
                <a:gd name="connsiteX3" fmla="*/ 700378 w 2377352"/>
                <a:gd name="connsiteY3" fmla="*/ 467358 h 467359"/>
                <a:gd name="connsiteX4" fmla="*/ 682508 w 2377352"/>
                <a:gd name="connsiteY4" fmla="*/ 467358 h 467359"/>
                <a:gd name="connsiteX5" fmla="*/ 144082 w 2377352"/>
                <a:gd name="connsiteY5" fmla="*/ 467358 h 467359"/>
                <a:gd name="connsiteX6" fmla="*/ 23432 w 2377352"/>
                <a:gd name="connsiteY6" fmla="*/ 257864 h 467359"/>
                <a:gd name="connsiteX7" fmla="*/ 170702 w 2377352"/>
                <a:gd name="connsiteY7" fmla="*/ 1281 h 467359"/>
                <a:gd name="connsiteX8" fmla="*/ 431103 w 2377352"/>
                <a:gd name="connsiteY8" fmla="*/ 1281 h 467359"/>
                <a:gd name="connsiteX9" fmla="*/ 2377352 w 2377352"/>
                <a:gd name="connsiteY9" fmla="*/ 0 h 4673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377352" h="467359">
                  <a:moveTo>
                    <a:pt x="2377352" y="0"/>
                  </a:moveTo>
                  <a:lnTo>
                    <a:pt x="1894182" y="467359"/>
                  </a:lnTo>
                  <a:lnTo>
                    <a:pt x="1238804" y="467359"/>
                  </a:lnTo>
                  <a:lnTo>
                    <a:pt x="700378" y="467358"/>
                  </a:lnTo>
                  <a:lnTo>
                    <a:pt x="682508" y="467358"/>
                  </a:lnTo>
                  <a:lnTo>
                    <a:pt x="144082" y="467358"/>
                  </a:lnTo>
                  <a:lnTo>
                    <a:pt x="23432" y="257864"/>
                  </a:lnTo>
                  <a:cubicBezTo>
                    <a:pt x="-42624" y="143507"/>
                    <a:pt x="38714" y="1281"/>
                    <a:pt x="170702" y="1281"/>
                  </a:cubicBezTo>
                  <a:lnTo>
                    <a:pt x="431103" y="1281"/>
                  </a:lnTo>
                  <a:lnTo>
                    <a:pt x="2377352" y="0"/>
                  </a:lnTo>
                  <a:close/>
                </a:path>
              </a:pathLst>
            </a:custGeom>
            <a:solidFill>
              <a:schemeClr val="accent6"/>
            </a:solidFill>
            <a:ln w="12700">
              <a:miter lim="400000"/>
            </a:ln>
          </p:spPr>
          <p:txBody>
            <a:bodyPr wrap="square" lIns="28575" tIns="28575" rIns="28575" bIns="28575" anchor="ctr">
              <a:noAutofit/>
            </a:bodyPr>
            <a:lstStyle/>
            <a:p>
              <a:pPr>
                <a:defRPr sz="3000">
                  <a:solidFill>
                    <a:srgbClr val="FFFFFF"/>
                  </a:solidFill>
                </a:defRPr>
              </a:pPr>
              <a:endParaRPr sz="2250"/>
            </a:p>
          </p:txBody>
        </p:sp>
      </p:grpSp>
      <p:grpSp>
        <p:nvGrpSpPr>
          <p:cNvPr id="39" name="Group 38">
            <a:extLst>
              <a:ext uri="{FF2B5EF4-FFF2-40B4-BE49-F238E27FC236}">
                <a16:creationId xmlns:a16="http://schemas.microsoft.com/office/drawing/2014/main" id="{EC87F082-BF12-4308-ABE6-A49E5D163032}"/>
              </a:ext>
            </a:extLst>
          </p:cNvPr>
          <p:cNvGrpSpPr/>
          <p:nvPr/>
        </p:nvGrpSpPr>
        <p:grpSpPr>
          <a:xfrm>
            <a:off x="6594328" y="4063698"/>
            <a:ext cx="2202816" cy="2144860"/>
            <a:chOff x="8921977" y="4001571"/>
            <a:chExt cx="2937088" cy="2859815"/>
          </a:xfrm>
        </p:grpSpPr>
        <p:sp>
          <p:nvSpPr>
            <p:cNvPr id="40" name="TextBox 39">
              <a:extLst>
                <a:ext uri="{FF2B5EF4-FFF2-40B4-BE49-F238E27FC236}">
                  <a16:creationId xmlns:a16="http://schemas.microsoft.com/office/drawing/2014/main" id="{04261F03-DB41-4125-A011-F84A82883126}"/>
                </a:ext>
              </a:extLst>
            </p:cNvPr>
            <p:cNvSpPr txBox="1"/>
            <p:nvPr/>
          </p:nvSpPr>
          <p:spPr>
            <a:xfrm>
              <a:off x="8921977" y="4001571"/>
              <a:ext cx="2937088" cy="533480"/>
            </a:xfrm>
            <a:prstGeom prst="rect">
              <a:avLst/>
            </a:prstGeom>
            <a:noFill/>
          </p:spPr>
          <p:txBody>
            <a:bodyPr wrap="square" lIns="0" rIns="0" rtlCol="0" anchor="b">
              <a:spAutoFit/>
            </a:bodyPr>
            <a:lstStyle/>
            <a:p>
              <a:r>
                <a:rPr lang="en-US" sz="2000" b="1" cap="all" noProof="1">
                  <a:solidFill>
                    <a:schemeClr val="accent2"/>
                  </a:solidFill>
                </a:rPr>
                <a:t>Lorem Ipsum</a:t>
              </a:r>
            </a:p>
          </p:txBody>
        </p:sp>
        <p:sp>
          <p:nvSpPr>
            <p:cNvPr id="41" name="TextBox 40">
              <a:extLst>
                <a:ext uri="{FF2B5EF4-FFF2-40B4-BE49-F238E27FC236}">
                  <a16:creationId xmlns:a16="http://schemas.microsoft.com/office/drawing/2014/main" id="{181E0EBE-463A-4AC1-9103-B0A65640516E}"/>
                </a:ext>
              </a:extLst>
            </p:cNvPr>
            <p:cNvSpPr txBox="1"/>
            <p:nvPr/>
          </p:nvSpPr>
          <p:spPr>
            <a:xfrm>
              <a:off x="8929772" y="4532542"/>
              <a:ext cx="2929293" cy="2328844"/>
            </a:xfrm>
            <a:prstGeom prst="rect">
              <a:avLst/>
            </a:prstGeom>
            <a:noFill/>
          </p:spPr>
          <p:txBody>
            <a:bodyPr wrap="square" lIns="0" rIns="0" rtlCol="0" anchor="t">
              <a:spAutoFit/>
            </a:bodyPr>
            <a:lstStyle/>
            <a:p>
              <a:pPr algn="just">
                <a:spcAft>
                  <a:spcPts val="900"/>
                </a:spcAft>
              </a:pPr>
              <a:r>
                <a:rPr lang="en-US" sz="1000" noProof="1">
                  <a:solidFill>
                    <a:schemeClr val="bg1">
                      <a:lumMod val="75000"/>
                    </a:schemeClr>
                  </a:solidFill>
                </a:rPr>
                <a:t>Lorem ipsum dolor sit amet, consectetur adipiscing elit, sed do eiusmod tempor incididunt ut labore et dolore magna aliqua.</a:t>
              </a:r>
            </a:p>
            <a:p>
              <a:pPr algn="just">
                <a:spcAft>
                  <a:spcPts val="900"/>
                </a:spcAft>
              </a:pPr>
              <a:r>
                <a:rPr lang="en-US" sz="1000" noProof="1">
                  <a:solidFill>
                    <a:schemeClr val="bg1">
                      <a:lumMod val="75000"/>
                    </a:schemeClr>
                  </a:solidFill>
                </a:rPr>
                <a:t>Duis aute irure dolor in reprehenderit in voluptate velit esse cillum dolore eu fugiat nulla pariatur. Excepteur sint occaecat cupidatat non proident, sunt in culpa qui officia deserunt mollit anim id est laborum.</a:t>
              </a:r>
            </a:p>
          </p:txBody>
        </p:sp>
      </p:grpSp>
      <p:grpSp>
        <p:nvGrpSpPr>
          <p:cNvPr id="42" name="Group 41">
            <a:extLst>
              <a:ext uri="{FF2B5EF4-FFF2-40B4-BE49-F238E27FC236}">
                <a16:creationId xmlns:a16="http://schemas.microsoft.com/office/drawing/2014/main" id="{53E1B106-25A7-4C0F-AC11-17215D6653CA}"/>
              </a:ext>
            </a:extLst>
          </p:cNvPr>
          <p:cNvGrpSpPr/>
          <p:nvPr/>
        </p:nvGrpSpPr>
        <p:grpSpPr>
          <a:xfrm>
            <a:off x="346856" y="1409580"/>
            <a:ext cx="2202816" cy="2144860"/>
            <a:chOff x="332936" y="2555951"/>
            <a:chExt cx="2937088" cy="2859815"/>
          </a:xfrm>
        </p:grpSpPr>
        <p:sp>
          <p:nvSpPr>
            <p:cNvPr id="73" name="TextBox 72">
              <a:extLst>
                <a:ext uri="{FF2B5EF4-FFF2-40B4-BE49-F238E27FC236}">
                  <a16:creationId xmlns:a16="http://schemas.microsoft.com/office/drawing/2014/main" id="{749E0562-D028-4E27-8B93-32F5840E0DD0}"/>
                </a:ext>
              </a:extLst>
            </p:cNvPr>
            <p:cNvSpPr txBox="1"/>
            <p:nvPr/>
          </p:nvSpPr>
          <p:spPr>
            <a:xfrm>
              <a:off x="332936" y="2555951"/>
              <a:ext cx="2937088" cy="533480"/>
            </a:xfrm>
            <a:prstGeom prst="rect">
              <a:avLst/>
            </a:prstGeom>
            <a:noFill/>
          </p:spPr>
          <p:txBody>
            <a:bodyPr wrap="square" lIns="0" rIns="0" rtlCol="0" anchor="b">
              <a:spAutoFit/>
            </a:bodyPr>
            <a:lstStyle/>
            <a:p>
              <a:pPr algn="r"/>
              <a:r>
                <a:rPr lang="en-US" sz="2000" b="1" cap="all" noProof="1">
                  <a:solidFill>
                    <a:schemeClr val="accent6"/>
                  </a:solidFill>
                </a:rPr>
                <a:t>Lorem Ipsum</a:t>
              </a:r>
            </a:p>
          </p:txBody>
        </p:sp>
        <p:sp>
          <p:nvSpPr>
            <p:cNvPr id="74" name="TextBox 73">
              <a:extLst>
                <a:ext uri="{FF2B5EF4-FFF2-40B4-BE49-F238E27FC236}">
                  <a16:creationId xmlns:a16="http://schemas.microsoft.com/office/drawing/2014/main" id="{20C7044C-40A0-474F-A2C1-7DA3DACD14FD}"/>
                </a:ext>
              </a:extLst>
            </p:cNvPr>
            <p:cNvSpPr txBox="1"/>
            <p:nvPr/>
          </p:nvSpPr>
          <p:spPr>
            <a:xfrm>
              <a:off x="340731" y="3086922"/>
              <a:ext cx="2929293" cy="2328844"/>
            </a:xfrm>
            <a:prstGeom prst="rect">
              <a:avLst/>
            </a:prstGeom>
            <a:noFill/>
          </p:spPr>
          <p:txBody>
            <a:bodyPr wrap="square" lIns="0" rIns="0" rtlCol="0" anchor="t">
              <a:spAutoFit/>
            </a:bodyPr>
            <a:lstStyle/>
            <a:p>
              <a:pPr algn="just">
                <a:spcAft>
                  <a:spcPts val="900"/>
                </a:spcAft>
              </a:pPr>
              <a:r>
                <a:rPr lang="en-US" sz="1000" noProof="1">
                  <a:solidFill>
                    <a:schemeClr val="bg1">
                      <a:lumMod val="75000"/>
                    </a:schemeClr>
                  </a:solidFill>
                </a:rPr>
                <a:t>Lorem ipsum dolor sit amet, consectetur adipiscing elit, sed do eiusmod tempor incididunt ut labore et dolore magna aliqua.</a:t>
              </a:r>
            </a:p>
            <a:p>
              <a:pPr algn="just">
                <a:spcAft>
                  <a:spcPts val="900"/>
                </a:spcAft>
              </a:pPr>
              <a:r>
                <a:rPr lang="en-US" sz="1000" noProof="1">
                  <a:solidFill>
                    <a:schemeClr val="bg1">
                      <a:lumMod val="75000"/>
                    </a:schemeClr>
                  </a:solidFill>
                </a:rPr>
                <a:t>Duis aute irure dolor in reprehenderit in voluptate velit esse cillum dolore eu fugiat nulla pariatur. Excepteur sint occaecat cupidatat non proident, sunt in culpa qui officia deserunt mollit anim id est laborum.</a:t>
              </a:r>
            </a:p>
          </p:txBody>
        </p:sp>
      </p:grpSp>
    </p:spTree>
    <p:extLst>
      <p:ext uri="{BB962C8B-B14F-4D97-AF65-F5344CB8AC3E}">
        <p14:creationId xmlns:p14="http://schemas.microsoft.com/office/powerpoint/2010/main" val="41568779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42999800"/>
      </p:ext>
    </p:extLst>
  </p:cSld>
  <p:clrMapOvr>
    <a:masterClrMapping/>
  </p:clrMapOvr>
</p:sld>
</file>

<file path=ppt/theme/theme1.xml><?xml version="1.0" encoding="utf-8"?>
<a:theme xmlns:a="http://schemas.openxmlformats.org/drawingml/2006/main" name="Template PresentationGo">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plate PresentationGo Dark">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TEMPLATE-PGO(16_9)</Template>
  <TotalTime>10266</TotalTime>
  <Words>299</Words>
  <PresentationFormat>On-screen Show (4:3)</PresentationFormat>
  <Paragraphs>20</Paragraphs>
  <Slides>3</Slides>
  <Notes>3</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3</vt:i4>
      </vt:variant>
    </vt:vector>
  </HeadingPairs>
  <TitlesOfParts>
    <vt:vector size="11" baseType="lpstr">
      <vt:lpstr>Arial</vt:lpstr>
      <vt:lpstr>Calibri</vt:lpstr>
      <vt:lpstr>Calibri Light</vt:lpstr>
      <vt:lpstr>Helvetica</vt:lpstr>
      <vt:lpstr>Open Sans</vt:lpstr>
      <vt:lpstr>Template PresentationGo</vt:lpstr>
      <vt:lpstr>Template PresentationGo Dark</vt:lpstr>
      <vt:lpstr>Custom Design</vt:lpstr>
      <vt:lpstr>Up &amp; Down Triangles – Slide Template</vt:lpstr>
      <vt:lpstr>Up &amp; Down Triangles – Slide Template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Up &amp; Down Triangles</dc:title>
  <dc:creator>PresentationGO.com</dc:creator>
  <dc:description>© Copyright PresentationGO.com</dc:description>
  <dcterms:created xsi:type="dcterms:W3CDTF">2014-11-26T05:14:11Z</dcterms:created>
  <dcterms:modified xsi:type="dcterms:W3CDTF">2020-02-10T20:01:24Z</dcterms:modified>
  <cp:category>Charts &amp; Diagrams; Graphics &amp; Metaphors</cp:category>
</cp:coreProperties>
</file>