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1" r:id="rId4"/>
    <p:sldId id="35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1398" y="7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823775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818612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2/10/2020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Up &amp; Down Triangles – Slide Template</a:t>
            </a:r>
          </a:p>
        </p:txBody>
      </p:sp>
      <p:sp>
        <p:nvSpPr>
          <p:cNvPr id="33" name="Freeform: Shape 32">
            <a:extLst>
              <a:ext uri="{FF2B5EF4-FFF2-40B4-BE49-F238E27FC236}">
                <a16:creationId xmlns:a16="http://schemas.microsoft.com/office/drawing/2014/main" id="{E91F353D-3E55-44B5-93E4-F77C01AE7CBE}"/>
              </a:ext>
            </a:extLst>
          </p:cNvPr>
          <p:cNvSpPr/>
          <p:nvPr/>
        </p:nvSpPr>
        <p:spPr>
          <a:xfrm rot="10800000">
            <a:off x="3764876" y="1291099"/>
            <a:ext cx="3229545" cy="2855107"/>
          </a:xfrm>
          <a:custGeom>
            <a:avLst/>
            <a:gdLst>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7714 w 2576525"/>
              <a:gd name="connsiteY8" fmla="*/ 2277799 h 2277799"/>
              <a:gd name="connsiteX9" fmla="*/ 1139720 w 2576525"/>
              <a:gd name="connsiteY9" fmla="*/ 2192111 h 2277799"/>
              <a:gd name="connsiteX10" fmla="*/ 418410 w 2576525"/>
              <a:gd name="connsiteY10" fmla="*/ 942405 h 2277799"/>
              <a:gd name="connsiteX11" fmla="*/ 419664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418410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144082 w 2576525"/>
              <a:gd name="connsiteY12" fmla="*/ 467359 h 2277799"/>
              <a:gd name="connsiteX13" fmla="*/ 23432 w 2576525"/>
              <a:gd name="connsiteY13" fmla="*/ 257864 h 2277799"/>
              <a:gd name="connsiteX14" fmla="*/ 15 w 2576525"/>
              <a:gd name="connsiteY14" fmla="*/ 169529 h 2277799"/>
              <a:gd name="connsiteX15" fmla="*/ 125 w 2576525"/>
              <a:gd name="connsiteY15" fmla="*/ 168763 h 2277799"/>
              <a:gd name="connsiteX16" fmla="*/ 64 w 2576525"/>
              <a:gd name="connsiteY16" fmla="*/ 168248 h 2277799"/>
              <a:gd name="connsiteX17" fmla="*/ 5510 w 2576525"/>
              <a:gd name="connsiteY17" fmla="*/ 131233 h 2277799"/>
              <a:gd name="connsiteX18" fmla="*/ 6200 w 2576525"/>
              <a:gd name="connsiteY18" fmla="*/ 126425 h 2277799"/>
              <a:gd name="connsiteX19" fmla="*/ 6226 w 2576525"/>
              <a:gd name="connsiteY19" fmla="*/ 126361 h 2277799"/>
              <a:gd name="connsiteX20" fmla="*/ 6405 w 2576525"/>
              <a:gd name="connsiteY20" fmla="*/ 125145 h 2277799"/>
              <a:gd name="connsiteX21" fmla="*/ 170714 w 2576525"/>
              <a:gd name="connsiteY21" fmla="*/ 1 h 2277799"/>
              <a:gd name="connsiteX22" fmla="*/ 172118 w 2576525"/>
              <a:gd name="connsiteY22" fmla="*/ 1282 h 2277799"/>
              <a:gd name="connsiteX23" fmla="*/ 431103 w 2576525"/>
              <a:gd name="connsiteY23" fmla="*/ 1282 h 2277799"/>
              <a:gd name="connsiteX24" fmla="*/ 969529 w 2576525"/>
              <a:gd name="connsiteY24" fmla="*/ 1282 h 2277799"/>
              <a:gd name="connsiteX25" fmla="*/ 969529 w 2576525"/>
              <a:gd name="connsiteY25" fmla="*/ 0 h 2277799"/>
              <a:gd name="connsiteX26" fmla="*/ 2405989 w 2576525"/>
              <a:gd name="connsiteY26" fmla="*/ 0 h 2277799"/>
              <a:gd name="connsiteX27" fmla="*/ 2553258 w 2576525"/>
              <a:gd name="connsiteY27" fmla="*/ 256583 h 2277799"/>
              <a:gd name="connsiteX28" fmla="*/ 1435614 w 2576525"/>
              <a:gd name="connsiteY28" fmla="*/ 2192111 h 2277799"/>
              <a:gd name="connsiteX29" fmla="*/ 1287714 w 2576525"/>
              <a:gd name="connsiteY29"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23432 w 2576525"/>
              <a:gd name="connsiteY12" fmla="*/ 257864 h 2277799"/>
              <a:gd name="connsiteX13" fmla="*/ 15 w 2576525"/>
              <a:gd name="connsiteY13" fmla="*/ 169529 h 2277799"/>
              <a:gd name="connsiteX14" fmla="*/ 125 w 2576525"/>
              <a:gd name="connsiteY14" fmla="*/ 168763 h 2277799"/>
              <a:gd name="connsiteX15" fmla="*/ 64 w 2576525"/>
              <a:gd name="connsiteY15" fmla="*/ 168248 h 2277799"/>
              <a:gd name="connsiteX16" fmla="*/ 5510 w 2576525"/>
              <a:gd name="connsiteY16" fmla="*/ 131233 h 2277799"/>
              <a:gd name="connsiteX17" fmla="*/ 6200 w 2576525"/>
              <a:gd name="connsiteY17" fmla="*/ 126425 h 2277799"/>
              <a:gd name="connsiteX18" fmla="*/ 6226 w 2576525"/>
              <a:gd name="connsiteY18" fmla="*/ 126361 h 2277799"/>
              <a:gd name="connsiteX19" fmla="*/ 6405 w 2576525"/>
              <a:gd name="connsiteY19" fmla="*/ 125145 h 2277799"/>
              <a:gd name="connsiteX20" fmla="*/ 170714 w 2576525"/>
              <a:gd name="connsiteY20" fmla="*/ 1 h 2277799"/>
              <a:gd name="connsiteX21" fmla="*/ 172118 w 2576525"/>
              <a:gd name="connsiteY21" fmla="*/ 1282 h 2277799"/>
              <a:gd name="connsiteX22" fmla="*/ 431103 w 2576525"/>
              <a:gd name="connsiteY22" fmla="*/ 1282 h 2277799"/>
              <a:gd name="connsiteX23" fmla="*/ 969529 w 2576525"/>
              <a:gd name="connsiteY23" fmla="*/ 1282 h 2277799"/>
              <a:gd name="connsiteX24" fmla="*/ 969529 w 2576525"/>
              <a:gd name="connsiteY24" fmla="*/ 0 h 2277799"/>
              <a:gd name="connsiteX25" fmla="*/ 2405989 w 2576525"/>
              <a:gd name="connsiteY25" fmla="*/ 0 h 2277799"/>
              <a:gd name="connsiteX26" fmla="*/ 2553258 w 2576525"/>
              <a:gd name="connsiteY26" fmla="*/ 256583 h 2277799"/>
              <a:gd name="connsiteX27" fmla="*/ 1435614 w 2576525"/>
              <a:gd name="connsiteY27" fmla="*/ 2192111 h 2277799"/>
              <a:gd name="connsiteX28" fmla="*/ 1287714 w 2576525"/>
              <a:gd name="connsiteY28"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969529 w 2576525"/>
              <a:gd name="connsiteY23" fmla="*/ 0 h 2277799"/>
              <a:gd name="connsiteX24" fmla="*/ 2405989 w 2576525"/>
              <a:gd name="connsiteY24" fmla="*/ 0 h 2277799"/>
              <a:gd name="connsiteX25" fmla="*/ 2553258 w 2576525"/>
              <a:gd name="connsiteY25" fmla="*/ 256583 h 2277799"/>
              <a:gd name="connsiteX26" fmla="*/ 1435614 w 2576525"/>
              <a:gd name="connsiteY26" fmla="*/ 2192111 h 2277799"/>
              <a:gd name="connsiteX27" fmla="*/ 1287714 w 2576525"/>
              <a:gd name="connsiteY27"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2405989 w 2576525"/>
              <a:gd name="connsiteY23" fmla="*/ 0 h 2277799"/>
              <a:gd name="connsiteX24" fmla="*/ 2553258 w 2576525"/>
              <a:gd name="connsiteY24" fmla="*/ 256583 h 2277799"/>
              <a:gd name="connsiteX25" fmla="*/ 1435614 w 2576525"/>
              <a:gd name="connsiteY25" fmla="*/ 2192111 h 2277799"/>
              <a:gd name="connsiteX26" fmla="*/ 1287714 w 2576525"/>
              <a:gd name="connsiteY26"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2405989 w 2576525"/>
              <a:gd name="connsiteY22" fmla="*/ 0 h 2277799"/>
              <a:gd name="connsiteX23" fmla="*/ 2553258 w 2576525"/>
              <a:gd name="connsiteY23" fmla="*/ 256583 h 2277799"/>
              <a:gd name="connsiteX24" fmla="*/ 1435614 w 2576525"/>
              <a:gd name="connsiteY24" fmla="*/ 2192111 h 2277799"/>
              <a:gd name="connsiteX25" fmla="*/ 1287714 w 2576525"/>
              <a:gd name="connsiteY25"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576525" h="2277799">
                <a:moveTo>
                  <a:pt x="1288345" y="1516433"/>
                </a:moveTo>
                <a:lnTo>
                  <a:pt x="1894182" y="467359"/>
                </a:lnTo>
                <a:lnTo>
                  <a:pt x="1238804" y="467359"/>
                </a:lnTo>
                <a:lnTo>
                  <a:pt x="700378" y="467359"/>
                </a:lnTo>
                <a:lnTo>
                  <a:pt x="682934" y="467359"/>
                </a:lnTo>
                <a:lnTo>
                  <a:pt x="682934" y="467359"/>
                </a:lnTo>
                <a:lnTo>
                  <a:pt x="984347" y="988869"/>
                </a:lnTo>
                <a:cubicBezTo>
                  <a:pt x="984317" y="989208"/>
                  <a:pt x="984286" y="989546"/>
                  <a:pt x="984256" y="989885"/>
                </a:cubicBezTo>
                <a:lnTo>
                  <a:pt x="1288345" y="1516433"/>
                </a:lnTo>
                <a:close/>
                <a:moveTo>
                  <a:pt x="1287714" y="2277799"/>
                </a:moveTo>
                <a:cubicBezTo>
                  <a:pt x="1230239" y="2277799"/>
                  <a:pt x="1172748" y="2249236"/>
                  <a:pt x="1139720" y="2192111"/>
                </a:cubicBezTo>
                <a:lnTo>
                  <a:pt x="23432" y="257864"/>
                </a:lnTo>
                <a:cubicBezTo>
                  <a:pt x="6918" y="229275"/>
                  <a:pt x="-384" y="198944"/>
                  <a:pt x="15" y="169529"/>
                </a:cubicBezTo>
                <a:cubicBezTo>
                  <a:pt x="52" y="169274"/>
                  <a:pt x="88" y="169018"/>
                  <a:pt x="125" y="168763"/>
                </a:cubicBezTo>
                <a:cubicBezTo>
                  <a:pt x="105" y="168591"/>
                  <a:pt x="84" y="168420"/>
                  <a:pt x="64" y="168248"/>
                </a:cubicBezTo>
                <a:lnTo>
                  <a:pt x="5510" y="131233"/>
                </a:lnTo>
                <a:lnTo>
                  <a:pt x="6200" y="126425"/>
                </a:lnTo>
                <a:cubicBezTo>
                  <a:pt x="6209" y="126404"/>
                  <a:pt x="6217" y="126382"/>
                  <a:pt x="6226" y="126361"/>
                </a:cubicBezTo>
                <a:cubicBezTo>
                  <a:pt x="6286" y="125956"/>
                  <a:pt x="6345" y="125550"/>
                  <a:pt x="6405" y="125145"/>
                </a:cubicBezTo>
                <a:cubicBezTo>
                  <a:pt x="25977" y="55558"/>
                  <a:pt x="88927" y="1"/>
                  <a:pt x="170714" y="1"/>
                </a:cubicBezTo>
                <a:lnTo>
                  <a:pt x="172118" y="1282"/>
                </a:lnTo>
                <a:lnTo>
                  <a:pt x="2405989" y="0"/>
                </a:lnTo>
                <a:cubicBezTo>
                  <a:pt x="2536744" y="0"/>
                  <a:pt x="2619313" y="142226"/>
                  <a:pt x="2553258" y="256583"/>
                </a:cubicBezTo>
                <a:lnTo>
                  <a:pt x="1435614" y="2192111"/>
                </a:lnTo>
                <a:cubicBezTo>
                  <a:pt x="1402648" y="2249236"/>
                  <a:pt x="1345189" y="2277799"/>
                  <a:pt x="1287714" y="2277799"/>
                </a:cubicBezTo>
                <a:close/>
              </a:path>
            </a:pathLst>
          </a:custGeom>
          <a:solidFill>
            <a:schemeClr val="accent6">
              <a:lumMod val="75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4" name="Freeform: Shape 33">
            <a:extLst>
              <a:ext uri="{FF2B5EF4-FFF2-40B4-BE49-F238E27FC236}">
                <a16:creationId xmlns:a16="http://schemas.microsoft.com/office/drawing/2014/main" id="{1B702F33-DA00-401A-8FC6-65043983D563}"/>
              </a:ext>
            </a:extLst>
          </p:cNvPr>
          <p:cNvSpPr/>
          <p:nvPr/>
        </p:nvSpPr>
        <p:spPr>
          <a:xfrm>
            <a:off x="5197578" y="2978239"/>
            <a:ext cx="3229545" cy="2855361"/>
          </a:xfrm>
          <a:custGeom>
            <a:avLst/>
            <a:gdLst>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7714 w 2576525"/>
              <a:gd name="connsiteY8" fmla="*/ 2277799 h 2277799"/>
              <a:gd name="connsiteX9" fmla="*/ 1139720 w 2576525"/>
              <a:gd name="connsiteY9" fmla="*/ 2192111 h 2277799"/>
              <a:gd name="connsiteX10" fmla="*/ 418410 w 2576525"/>
              <a:gd name="connsiteY10" fmla="*/ 942405 h 2277799"/>
              <a:gd name="connsiteX11" fmla="*/ 419664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418410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144082 w 2576525"/>
              <a:gd name="connsiteY12" fmla="*/ 467359 h 2277799"/>
              <a:gd name="connsiteX13" fmla="*/ 23432 w 2576525"/>
              <a:gd name="connsiteY13" fmla="*/ 257864 h 2277799"/>
              <a:gd name="connsiteX14" fmla="*/ 15 w 2576525"/>
              <a:gd name="connsiteY14" fmla="*/ 169529 h 2277799"/>
              <a:gd name="connsiteX15" fmla="*/ 125 w 2576525"/>
              <a:gd name="connsiteY15" fmla="*/ 168763 h 2277799"/>
              <a:gd name="connsiteX16" fmla="*/ 64 w 2576525"/>
              <a:gd name="connsiteY16" fmla="*/ 168248 h 2277799"/>
              <a:gd name="connsiteX17" fmla="*/ 5510 w 2576525"/>
              <a:gd name="connsiteY17" fmla="*/ 131233 h 2277799"/>
              <a:gd name="connsiteX18" fmla="*/ 6200 w 2576525"/>
              <a:gd name="connsiteY18" fmla="*/ 126425 h 2277799"/>
              <a:gd name="connsiteX19" fmla="*/ 6226 w 2576525"/>
              <a:gd name="connsiteY19" fmla="*/ 126361 h 2277799"/>
              <a:gd name="connsiteX20" fmla="*/ 6405 w 2576525"/>
              <a:gd name="connsiteY20" fmla="*/ 125145 h 2277799"/>
              <a:gd name="connsiteX21" fmla="*/ 170714 w 2576525"/>
              <a:gd name="connsiteY21" fmla="*/ 1 h 2277799"/>
              <a:gd name="connsiteX22" fmla="*/ 172118 w 2576525"/>
              <a:gd name="connsiteY22" fmla="*/ 1282 h 2277799"/>
              <a:gd name="connsiteX23" fmla="*/ 431103 w 2576525"/>
              <a:gd name="connsiteY23" fmla="*/ 1282 h 2277799"/>
              <a:gd name="connsiteX24" fmla="*/ 969529 w 2576525"/>
              <a:gd name="connsiteY24" fmla="*/ 1282 h 2277799"/>
              <a:gd name="connsiteX25" fmla="*/ 969529 w 2576525"/>
              <a:gd name="connsiteY25" fmla="*/ 0 h 2277799"/>
              <a:gd name="connsiteX26" fmla="*/ 2405989 w 2576525"/>
              <a:gd name="connsiteY26" fmla="*/ 0 h 2277799"/>
              <a:gd name="connsiteX27" fmla="*/ 2553258 w 2576525"/>
              <a:gd name="connsiteY27" fmla="*/ 256583 h 2277799"/>
              <a:gd name="connsiteX28" fmla="*/ 1435614 w 2576525"/>
              <a:gd name="connsiteY28" fmla="*/ 2192111 h 2277799"/>
              <a:gd name="connsiteX29" fmla="*/ 1287714 w 2576525"/>
              <a:gd name="connsiteY29"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23432 w 2576525"/>
              <a:gd name="connsiteY12" fmla="*/ 257864 h 2277799"/>
              <a:gd name="connsiteX13" fmla="*/ 15 w 2576525"/>
              <a:gd name="connsiteY13" fmla="*/ 169529 h 2277799"/>
              <a:gd name="connsiteX14" fmla="*/ 125 w 2576525"/>
              <a:gd name="connsiteY14" fmla="*/ 168763 h 2277799"/>
              <a:gd name="connsiteX15" fmla="*/ 64 w 2576525"/>
              <a:gd name="connsiteY15" fmla="*/ 168248 h 2277799"/>
              <a:gd name="connsiteX16" fmla="*/ 5510 w 2576525"/>
              <a:gd name="connsiteY16" fmla="*/ 131233 h 2277799"/>
              <a:gd name="connsiteX17" fmla="*/ 6200 w 2576525"/>
              <a:gd name="connsiteY17" fmla="*/ 126425 h 2277799"/>
              <a:gd name="connsiteX18" fmla="*/ 6226 w 2576525"/>
              <a:gd name="connsiteY18" fmla="*/ 126361 h 2277799"/>
              <a:gd name="connsiteX19" fmla="*/ 6405 w 2576525"/>
              <a:gd name="connsiteY19" fmla="*/ 125145 h 2277799"/>
              <a:gd name="connsiteX20" fmla="*/ 170714 w 2576525"/>
              <a:gd name="connsiteY20" fmla="*/ 1 h 2277799"/>
              <a:gd name="connsiteX21" fmla="*/ 172118 w 2576525"/>
              <a:gd name="connsiteY21" fmla="*/ 1282 h 2277799"/>
              <a:gd name="connsiteX22" fmla="*/ 431103 w 2576525"/>
              <a:gd name="connsiteY22" fmla="*/ 1282 h 2277799"/>
              <a:gd name="connsiteX23" fmla="*/ 969529 w 2576525"/>
              <a:gd name="connsiteY23" fmla="*/ 1282 h 2277799"/>
              <a:gd name="connsiteX24" fmla="*/ 969529 w 2576525"/>
              <a:gd name="connsiteY24" fmla="*/ 0 h 2277799"/>
              <a:gd name="connsiteX25" fmla="*/ 2405989 w 2576525"/>
              <a:gd name="connsiteY25" fmla="*/ 0 h 2277799"/>
              <a:gd name="connsiteX26" fmla="*/ 2553258 w 2576525"/>
              <a:gd name="connsiteY26" fmla="*/ 256583 h 2277799"/>
              <a:gd name="connsiteX27" fmla="*/ 1435614 w 2576525"/>
              <a:gd name="connsiteY27" fmla="*/ 2192111 h 2277799"/>
              <a:gd name="connsiteX28" fmla="*/ 1287714 w 2576525"/>
              <a:gd name="connsiteY28"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969529 w 2576525"/>
              <a:gd name="connsiteY23" fmla="*/ 0 h 2277799"/>
              <a:gd name="connsiteX24" fmla="*/ 2405989 w 2576525"/>
              <a:gd name="connsiteY24" fmla="*/ 0 h 2277799"/>
              <a:gd name="connsiteX25" fmla="*/ 2553258 w 2576525"/>
              <a:gd name="connsiteY25" fmla="*/ 256583 h 2277799"/>
              <a:gd name="connsiteX26" fmla="*/ 1435614 w 2576525"/>
              <a:gd name="connsiteY26" fmla="*/ 2192111 h 2277799"/>
              <a:gd name="connsiteX27" fmla="*/ 1287714 w 2576525"/>
              <a:gd name="connsiteY27"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969529 w 2576525"/>
              <a:gd name="connsiteY21" fmla="*/ 1282 h 2277799"/>
              <a:gd name="connsiteX22" fmla="*/ 969529 w 2576525"/>
              <a:gd name="connsiteY22" fmla="*/ 0 h 2277799"/>
              <a:gd name="connsiteX23" fmla="*/ 2405989 w 2576525"/>
              <a:gd name="connsiteY23" fmla="*/ 0 h 2277799"/>
              <a:gd name="connsiteX24" fmla="*/ 2553258 w 2576525"/>
              <a:gd name="connsiteY24" fmla="*/ 256583 h 2277799"/>
              <a:gd name="connsiteX25" fmla="*/ 1435614 w 2576525"/>
              <a:gd name="connsiteY25" fmla="*/ 2192111 h 2277799"/>
              <a:gd name="connsiteX26" fmla="*/ 1287714 w 2576525"/>
              <a:gd name="connsiteY26"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969529 w 2576525"/>
              <a:gd name="connsiteY21" fmla="*/ 1282 h 2277799"/>
              <a:gd name="connsiteX22" fmla="*/ 2405989 w 2576525"/>
              <a:gd name="connsiteY22" fmla="*/ 0 h 2277799"/>
              <a:gd name="connsiteX23" fmla="*/ 2553258 w 2576525"/>
              <a:gd name="connsiteY23" fmla="*/ 256583 h 2277799"/>
              <a:gd name="connsiteX24" fmla="*/ 1435614 w 2576525"/>
              <a:gd name="connsiteY24" fmla="*/ 2192111 h 2277799"/>
              <a:gd name="connsiteX25" fmla="*/ 1287714 w 2576525"/>
              <a:gd name="connsiteY25"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40960 h 2302326"/>
              <a:gd name="connsiteX1" fmla="*/ 1894182 w 2576525"/>
              <a:gd name="connsiteY1" fmla="*/ 491886 h 2302326"/>
              <a:gd name="connsiteX2" fmla="*/ 1238804 w 2576525"/>
              <a:gd name="connsiteY2" fmla="*/ 491886 h 2302326"/>
              <a:gd name="connsiteX3" fmla="*/ 700378 w 2576525"/>
              <a:gd name="connsiteY3" fmla="*/ 491886 h 2302326"/>
              <a:gd name="connsiteX4" fmla="*/ 682934 w 2576525"/>
              <a:gd name="connsiteY4" fmla="*/ 491886 h 2302326"/>
              <a:gd name="connsiteX5" fmla="*/ 682934 w 2576525"/>
              <a:gd name="connsiteY5" fmla="*/ 491886 h 2302326"/>
              <a:gd name="connsiteX6" fmla="*/ 984347 w 2576525"/>
              <a:gd name="connsiteY6" fmla="*/ 1013396 h 2302326"/>
              <a:gd name="connsiteX7" fmla="*/ 984256 w 2576525"/>
              <a:gd name="connsiteY7" fmla="*/ 1014412 h 2302326"/>
              <a:gd name="connsiteX8" fmla="*/ 1288345 w 2576525"/>
              <a:gd name="connsiteY8" fmla="*/ 1540960 h 2302326"/>
              <a:gd name="connsiteX9" fmla="*/ 1287714 w 2576525"/>
              <a:gd name="connsiteY9" fmla="*/ 2302326 h 2302326"/>
              <a:gd name="connsiteX10" fmla="*/ 1139720 w 2576525"/>
              <a:gd name="connsiteY10" fmla="*/ 2216638 h 2302326"/>
              <a:gd name="connsiteX11" fmla="*/ 23432 w 2576525"/>
              <a:gd name="connsiteY11" fmla="*/ 282391 h 2302326"/>
              <a:gd name="connsiteX12" fmla="*/ 15 w 2576525"/>
              <a:gd name="connsiteY12" fmla="*/ 194056 h 2302326"/>
              <a:gd name="connsiteX13" fmla="*/ 125 w 2576525"/>
              <a:gd name="connsiteY13" fmla="*/ 193290 h 2302326"/>
              <a:gd name="connsiteX14" fmla="*/ 64 w 2576525"/>
              <a:gd name="connsiteY14" fmla="*/ 192775 h 2302326"/>
              <a:gd name="connsiteX15" fmla="*/ 5510 w 2576525"/>
              <a:gd name="connsiteY15" fmla="*/ 155760 h 2302326"/>
              <a:gd name="connsiteX16" fmla="*/ 6200 w 2576525"/>
              <a:gd name="connsiteY16" fmla="*/ 150952 h 2302326"/>
              <a:gd name="connsiteX17" fmla="*/ 6226 w 2576525"/>
              <a:gd name="connsiteY17" fmla="*/ 150888 h 2302326"/>
              <a:gd name="connsiteX18" fmla="*/ 6405 w 2576525"/>
              <a:gd name="connsiteY18" fmla="*/ 149672 h 2302326"/>
              <a:gd name="connsiteX19" fmla="*/ 170714 w 2576525"/>
              <a:gd name="connsiteY19" fmla="*/ 24528 h 2302326"/>
              <a:gd name="connsiteX20" fmla="*/ 2405989 w 2576525"/>
              <a:gd name="connsiteY20" fmla="*/ 24527 h 2302326"/>
              <a:gd name="connsiteX21" fmla="*/ 2553258 w 2576525"/>
              <a:gd name="connsiteY21" fmla="*/ 281110 h 2302326"/>
              <a:gd name="connsiteX22" fmla="*/ 1435614 w 2576525"/>
              <a:gd name="connsiteY22" fmla="*/ 2216638 h 2302326"/>
              <a:gd name="connsiteX23" fmla="*/ 1287714 w 2576525"/>
              <a:gd name="connsiteY23" fmla="*/ 2302326 h 2302326"/>
              <a:gd name="connsiteX0" fmla="*/ 1288345 w 2576525"/>
              <a:gd name="connsiteY0" fmla="*/ 1535016 h 2296382"/>
              <a:gd name="connsiteX1" fmla="*/ 1894182 w 2576525"/>
              <a:gd name="connsiteY1" fmla="*/ 485942 h 2296382"/>
              <a:gd name="connsiteX2" fmla="*/ 1238804 w 2576525"/>
              <a:gd name="connsiteY2" fmla="*/ 485942 h 2296382"/>
              <a:gd name="connsiteX3" fmla="*/ 700378 w 2576525"/>
              <a:gd name="connsiteY3" fmla="*/ 485942 h 2296382"/>
              <a:gd name="connsiteX4" fmla="*/ 682934 w 2576525"/>
              <a:gd name="connsiteY4" fmla="*/ 485942 h 2296382"/>
              <a:gd name="connsiteX5" fmla="*/ 682934 w 2576525"/>
              <a:gd name="connsiteY5" fmla="*/ 485942 h 2296382"/>
              <a:gd name="connsiteX6" fmla="*/ 984347 w 2576525"/>
              <a:gd name="connsiteY6" fmla="*/ 1007452 h 2296382"/>
              <a:gd name="connsiteX7" fmla="*/ 984256 w 2576525"/>
              <a:gd name="connsiteY7" fmla="*/ 1008468 h 2296382"/>
              <a:gd name="connsiteX8" fmla="*/ 1288345 w 2576525"/>
              <a:gd name="connsiteY8" fmla="*/ 1535016 h 2296382"/>
              <a:gd name="connsiteX9" fmla="*/ 1287714 w 2576525"/>
              <a:gd name="connsiteY9" fmla="*/ 2296382 h 2296382"/>
              <a:gd name="connsiteX10" fmla="*/ 1139720 w 2576525"/>
              <a:gd name="connsiteY10" fmla="*/ 2210694 h 2296382"/>
              <a:gd name="connsiteX11" fmla="*/ 23432 w 2576525"/>
              <a:gd name="connsiteY11" fmla="*/ 276447 h 2296382"/>
              <a:gd name="connsiteX12" fmla="*/ 15 w 2576525"/>
              <a:gd name="connsiteY12" fmla="*/ 188112 h 2296382"/>
              <a:gd name="connsiteX13" fmla="*/ 125 w 2576525"/>
              <a:gd name="connsiteY13" fmla="*/ 187346 h 2296382"/>
              <a:gd name="connsiteX14" fmla="*/ 64 w 2576525"/>
              <a:gd name="connsiteY14" fmla="*/ 186831 h 2296382"/>
              <a:gd name="connsiteX15" fmla="*/ 5510 w 2576525"/>
              <a:gd name="connsiteY15" fmla="*/ 149816 h 2296382"/>
              <a:gd name="connsiteX16" fmla="*/ 6200 w 2576525"/>
              <a:gd name="connsiteY16" fmla="*/ 145008 h 2296382"/>
              <a:gd name="connsiteX17" fmla="*/ 6226 w 2576525"/>
              <a:gd name="connsiteY17" fmla="*/ 144944 h 2296382"/>
              <a:gd name="connsiteX18" fmla="*/ 6405 w 2576525"/>
              <a:gd name="connsiteY18" fmla="*/ 143728 h 2296382"/>
              <a:gd name="connsiteX19" fmla="*/ 170714 w 2576525"/>
              <a:gd name="connsiteY19" fmla="*/ 18584 h 2296382"/>
              <a:gd name="connsiteX20" fmla="*/ 2405989 w 2576525"/>
              <a:gd name="connsiteY20" fmla="*/ 18583 h 2296382"/>
              <a:gd name="connsiteX21" fmla="*/ 2553258 w 2576525"/>
              <a:gd name="connsiteY21" fmla="*/ 275166 h 2296382"/>
              <a:gd name="connsiteX22" fmla="*/ 1435614 w 2576525"/>
              <a:gd name="connsiteY22" fmla="*/ 2210694 h 2296382"/>
              <a:gd name="connsiteX23" fmla="*/ 1287714 w 2576525"/>
              <a:gd name="connsiteY23" fmla="*/ 2296382 h 2296382"/>
              <a:gd name="connsiteX0" fmla="*/ 1288345 w 2576525"/>
              <a:gd name="connsiteY0" fmla="*/ 1516637 h 2278003"/>
              <a:gd name="connsiteX1" fmla="*/ 1894182 w 2576525"/>
              <a:gd name="connsiteY1" fmla="*/ 467563 h 2278003"/>
              <a:gd name="connsiteX2" fmla="*/ 1238804 w 2576525"/>
              <a:gd name="connsiteY2" fmla="*/ 467563 h 2278003"/>
              <a:gd name="connsiteX3" fmla="*/ 700378 w 2576525"/>
              <a:gd name="connsiteY3" fmla="*/ 467563 h 2278003"/>
              <a:gd name="connsiteX4" fmla="*/ 682934 w 2576525"/>
              <a:gd name="connsiteY4" fmla="*/ 467563 h 2278003"/>
              <a:gd name="connsiteX5" fmla="*/ 682934 w 2576525"/>
              <a:gd name="connsiteY5" fmla="*/ 467563 h 2278003"/>
              <a:gd name="connsiteX6" fmla="*/ 984347 w 2576525"/>
              <a:gd name="connsiteY6" fmla="*/ 989073 h 2278003"/>
              <a:gd name="connsiteX7" fmla="*/ 984256 w 2576525"/>
              <a:gd name="connsiteY7" fmla="*/ 990089 h 2278003"/>
              <a:gd name="connsiteX8" fmla="*/ 1288345 w 2576525"/>
              <a:gd name="connsiteY8" fmla="*/ 1516637 h 2278003"/>
              <a:gd name="connsiteX9" fmla="*/ 1287714 w 2576525"/>
              <a:gd name="connsiteY9" fmla="*/ 2278003 h 2278003"/>
              <a:gd name="connsiteX10" fmla="*/ 1139720 w 2576525"/>
              <a:gd name="connsiteY10" fmla="*/ 2192315 h 2278003"/>
              <a:gd name="connsiteX11" fmla="*/ 23432 w 2576525"/>
              <a:gd name="connsiteY11" fmla="*/ 258068 h 2278003"/>
              <a:gd name="connsiteX12" fmla="*/ 15 w 2576525"/>
              <a:gd name="connsiteY12" fmla="*/ 169733 h 2278003"/>
              <a:gd name="connsiteX13" fmla="*/ 125 w 2576525"/>
              <a:gd name="connsiteY13" fmla="*/ 168967 h 2278003"/>
              <a:gd name="connsiteX14" fmla="*/ 64 w 2576525"/>
              <a:gd name="connsiteY14" fmla="*/ 168452 h 2278003"/>
              <a:gd name="connsiteX15" fmla="*/ 5510 w 2576525"/>
              <a:gd name="connsiteY15" fmla="*/ 131437 h 2278003"/>
              <a:gd name="connsiteX16" fmla="*/ 6200 w 2576525"/>
              <a:gd name="connsiteY16" fmla="*/ 126629 h 2278003"/>
              <a:gd name="connsiteX17" fmla="*/ 6226 w 2576525"/>
              <a:gd name="connsiteY17" fmla="*/ 126565 h 2278003"/>
              <a:gd name="connsiteX18" fmla="*/ 6405 w 2576525"/>
              <a:gd name="connsiteY18" fmla="*/ 125349 h 2278003"/>
              <a:gd name="connsiteX19" fmla="*/ 170714 w 2576525"/>
              <a:gd name="connsiteY19" fmla="*/ 205 h 2278003"/>
              <a:gd name="connsiteX20" fmla="*/ 2405989 w 2576525"/>
              <a:gd name="connsiteY20" fmla="*/ 204 h 2278003"/>
              <a:gd name="connsiteX21" fmla="*/ 2553258 w 2576525"/>
              <a:gd name="connsiteY21" fmla="*/ 256787 h 2278003"/>
              <a:gd name="connsiteX22" fmla="*/ 1435614 w 2576525"/>
              <a:gd name="connsiteY22" fmla="*/ 2192315 h 2278003"/>
              <a:gd name="connsiteX23" fmla="*/ 1287714 w 2576525"/>
              <a:gd name="connsiteY23" fmla="*/ 2278003 h 227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76525" h="2278003">
                <a:moveTo>
                  <a:pt x="1288345" y="1516637"/>
                </a:moveTo>
                <a:lnTo>
                  <a:pt x="1894182" y="467563"/>
                </a:lnTo>
                <a:lnTo>
                  <a:pt x="1238804" y="467563"/>
                </a:lnTo>
                <a:lnTo>
                  <a:pt x="700378" y="467563"/>
                </a:lnTo>
                <a:lnTo>
                  <a:pt x="682934" y="467563"/>
                </a:lnTo>
                <a:lnTo>
                  <a:pt x="682934" y="467563"/>
                </a:lnTo>
                <a:lnTo>
                  <a:pt x="984347" y="989073"/>
                </a:lnTo>
                <a:cubicBezTo>
                  <a:pt x="984317" y="989412"/>
                  <a:pt x="984286" y="989750"/>
                  <a:pt x="984256" y="990089"/>
                </a:cubicBezTo>
                <a:lnTo>
                  <a:pt x="1288345" y="1516637"/>
                </a:lnTo>
                <a:close/>
                <a:moveTo>
                  <a:pt x="1287714" y="2278003"/>
                </a:moveTo>
                <a:cubicBezTo>
                  <a:pt x="1230239" y="2278003"/>
                  <a:pt x="1172748" y="2249440"/>
                  <a:pt x="1139720" y="2192315"/>
                </a:cubicBezTo>
                <a:lnTo>
                  <a:pt x="23432" y="258068"/>
                </a:lnTo>
                <a:cubicBezTo>
                  <a:pt x="6918" y="229479"/>
                  <a:pt x="-384" y="199148"/>
                  <a:pt x="15" y="169733"/>
                </a:cubicBezTo>
                <a:cubicBezTo>
                  <a:pt x="52" y="169478"/>
                  <a:pt x="88" y="169222"/>
                  <a:pt x="125" y="168967"/>
                </a:cubicBezTo>
                <a:cubicBezTo>
                  <a:pt x="105" y="168795"/>
                  <a:pt x="84" y="168624"/>
                  <a:pt x="64" y="168452"/>
                </a:cubicBezTo>
                <a:lnTo>
                  <a:pt x="5510" y="131437"/>
                </a:lnTo>
                <a:lnTo>
                  <a:pt x="6200" y="126629"/>
                </a:lnTo>
                <a:cubicBezTo>
                  <a:pt x="6209" y="126608"/>
                  <a:pt x="6217" y="126586"/>
                  <a:pt x="6226" y="126565"/>
                </a:cubicBezTo>
                <a:cubicBezTo>
                  <a:pt x="6286" y="126160"/>
                  <a:pt x="6345" y="125754"/>
                  <a:pt x="6405" y="125349"/>
                </a:cubicBezTo>
                <a:cubicBezTo>
                  <a:pt x="25977" y="55762"/>
                  <a:pt x="88927" y="205"/>
                  <a:pt x="170714" y="205"/>
                </a:cubicBezTo>
                <a:cubicBezTo>
                  <a:pt x="2396311" y="2145"/>
                  <a:pt x="173733" y="-765"/>
                  <a:pt x="2405989" y="204"/>
                </a:cubicBezTo>
                <a:cubicBezTo>
                  <a:pt x="2536744" y="204"/>
                  <a:pt x="2619313" y="142430"/>
                  <a:pt x="2553258" y="256787"/>
                </a:cubicBezTo>
                <a:lnTo>
                  <a:pt x="1435614" y="2192315"/>
                </a:lnTo>
                <a:cubicBezTo>
                  <a:pt x="1402648" y="2249440"/>
                  <a:pt x="1345189" y="2278003"/>
                  <a:pt x="1287714" y="2278003"/>
                </a:cubicBezTo>
                <a:close/>
              </a:path>
            </a:pathLst>
          </a:custGeom>
          <a:solidFill>
            <a:schemeClr val="accent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6" name="Freeform: Shape 35">
            <a:extLst>
              <a:ext uri="{FF2B5EF4-FFF2-40B4-BE49-F238E27FC236}">
                <a16:creationId xmlns:a16="http://schemas.microsoft.com/office/drawing/2014/main" id="{863B5DDC-D89B-49CF-A669-BDDA01AD681B}"/>
              </a:ext>
            </a:extLst>
          </p:cNvPr>
          <p:cNvSpPr/>
          <p:nvPr/>
        </p:nvSpPr>
        <p:spPr>
          <a:xfrm>
            <a:off x="5705519" y="2809875"/>
            <a:ext cx="772012" cy="168362"/>
          </a:xfrm>
          <a:custGeom>
            <a:avLst/>
            <a:gdLst>
              <a:gd name="connsiteX0" fmla="*/ 0 w 772012"/>
              <a:gd name="connsiteY0" fmla="*/ 0 h 168362"/>
              <a:gd name="connsiteX1" fmla="*/ 674847 w 772012"/>
              <a:gd name="connsiteY1" fmla="*/ 0 h 168362"/>
              <a:gd name="connsiteX2" fmla="*/ 772012 w 772012"/>
              <a:gd name="connsiteY2" fmla="*/ 168362 h 168362"/>
              <a:gd name="connsiteX3" fmla="*/ 96414 w 772012"/>
              <a:gd name="connsiteY3" fmla="*/ 168362 h 168362"/>
              <a:gd name="connsiteX4" fmla="*/ 55073 w 772012"/>
              <a:gd name="connsiteY4" fmla="*/ 96833 h 168362"/>
              <a:gd name="connsiteX5" fmla="*/ 55187 w 772012"/>
              <a:gd name="connsiteY5" fmla="*/ 95560 h 16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012" h="168362">
                <a:moveTo>
                  <a:pt x="0" y="0"/>
                </a:moveTo>
                <a:lnTo>
                  <a:pt x="674847" y="0"/>
                </a:lnTo>
                <a:lnTo>
                  <a:pt x="772012" y="168362"/>
                </a:lnTo>
                <a:lnTo>
                  <a:pt x="96414" y="168362"/>
                </a:lnTo>
                <a:lnTo>
                  <a:pt x="55073" y="96833"/>
                </a:lnTo>
                <a:cubicBezTo>
                  <a:pt x="55110" y="96408"/>
                  <a:pt x="55149" y="95985"/>
                  <a:pt x="55187" y="95560"/>
                </a:cubicBez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9FF50189-1297-4AC6-99D9-DB1C65C002F9}"/>
              </a:ext>
            </a:extLst>
          </p:cNvPr>
          <p:cNvSpPr/>
          <p:nvPr/>
        </p:nvSpPr>
        <p:spPr>
          <a:xfrm>
            <a:off x="5714321" y="4146207"/>
            <a:ext cx="772012" cy="168362"/>
          </a:xfrm>
          <a:custGeom>
            <a:avLst/>
            <a:gdLst>
              <a:gd name="connsiteX0" fmla="*/ 0 w 772012"/>
              <a:gd name="connsiteY0" fmla="*/ 0 h 168362"/>
              <a:gd name="connsiteX1" fmla="*/ 675598 w 772012"/>
              <a:gd name="connsiteY1" fmla="*/ 0 h 168362"/>
              <a:gd name="connsiteX2" fmla="*/ 717087 w 772012"/>
              <a:gd name="connsiteY2" fmla="*/ 71785 h 168362"/>
              <a:gd name="connsiteX3" fmla="*/ 716973 w 772012"/>
              <a:gd name="connsiteY3" fmla="*/ 73058 h 168362"/>
              <a:gd name="connsiteX4" fmla="*/ 772012 w 772012"/>
              <a:gd name="connsiteY4" fmla="*/ 168362 h 168362"/>
              <a:gd name="connsiteX5" fmla="*/ 97165 w 772012"/>
              <a:gd name="connsiteY5" fmla="*/ 168362 h 16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012" h="168362">
                <a:moveTo>
                  <a:pt x="0" y="0"/>
                </a:moveTo>
                <a:lnTo>
                  <a:pt x="675598" y="0"/>
                </a:lnTo>
                <a:lnTo>
                  <a:pt x="717087" y="71785"/>
                </a:lnTo>
                <a:cubicBezTo>
                  <a:pt x="717049" y="72210"/>
                  <a:pt x="717010" y="72634"/>
                  <a:pt x="716973" y="73058"/>
                </a:cubicBezTo>
                <a:lnTo>
                  <a:pt x="772012" y="168362"/>
                </a:lnTo>
                <a:lnTo>
                  <a:pt x="97165" y="168362"/>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7EDD3FA9-ECEB-4F53-BB92-1A9A85D8175D}"/>
              </a:ext>
            </a:extLst>
          </p:cNvPr>
          <p:cNvSpPr/>
          <p:nvPr/>
        </p:nvSpPr>
        <p:spPr>
          <a:xfrm rot="10800000">
            <a:off x="4014529" y="3560396"/>
            <a:ext cx="2979892" cy="585811"/>
          </a:xfrm>
          <a:custGeom>
            <a:avLst/>
            <a:gdLst>
              <a:gd name="connsiteX0" fmla="*/ 2182398 w 2620974"/>
              <a:gd name="connsiteY0" fmla="*/ 898835 h 898835"/>
              <a:gd name="connsiteX1" fmla="*/ 1894182 w 2620974"/>
              <a:gd name="connsiteY1" fmla="*/ 467359 h 898835"/>
              <a:gd name="connsiteX2" fmla="*/ 1238804 w 2620974"/>
              <a:gd name="connsiteY2" fmla="*/ 467359 h 898835"/>
              <a:gd name="connsiteX3" fmla="*/ 700378 w 2620974"/>
              <a:gd name="connsiteY3" fmla="*/ 467358 h 898835"/>
              <a:gd name="connsiteX4" fmla="*/ 682508 w 2620974"/>
              <a:gd name="connsiteY4" fmla="*/ 467358 h 898835"/>
              <a:gd name="connsiteX5" fmla="*/ 144082 w 2620974"/>
              <a:gd name="connsiteY5" fmla="*/ 467358 h 898835"/>
              <a:gd name="connsiteX6" fmla="*/ 23432 w 2620974"/>
              <a:gd name="connsiteY6" fmla="*/ 257864 h 898835"/>
              <a:gd name="connsiteX7" fmla="*/ 170702 w 2620974"/>
              <a:gd name="connsiteY7" fmla="*/ 1281 h 898835"/>
              <a:gd name="connsiteX8" fmla="*/ 431103 w 2620974"/>
              <a:gd name="connsiteY8" fmla="*/ 1281 h 898835"/>
              <a:gd name="connsiteX9" fmla="*/ 969529 w 2620974"/>
              <a:gd name="connsiteY9" fmla="*/ 1281 h 898835"/>
              <a:gd name="connsiteX10" fmla="*/ 969529 w 2620974"/>
              <a:gd name="connsiteY10" fmla="*/ 0 h 898835"/>
              <a:gd name="connsiteX11" fmla="*/ 2377352 w 2620974"/>
              <a:gd name="connsiteY11" fmla="*/ 0 h 898835"/>
              <a:gd name="connsiteX12" fmla="*/ 2405989 w 2620974"/>
              <a:gd name="connsiteY12" fmla="*/ 0 h 898835"/>
              <a:gd name="connsiteX13" fmla="*/ 2620974 w 2620974"/>
              <a:gd name="connsiteY13" fmla="*/ 0 h 898835"/>
              <a:gd name="connsiteX14" fmla="*/ 2620974 w 2620974"/>
              <a:gd name="connsiteY14" fmla="*/ 466077 h 898835"/>
              <a:gd name="connsiteX15" fmla="*/ 2432289 w 2620974"/>
              <a:gd name="connsiteY15" fmla="*/ 466077 h 898835"/>
              <a:gd name="connsiteX0" fmla="*/ 2432289 w 2620974"/>
              <a:gd name="connsiteY0" fmla="*/ 466077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14" fmla="*/ 2620974 w 2620974"/>
              <a:gd name="connsiteY14" fmla="*/ 466077 h 467359"/>
              <a:gd name="connsiteX15" fmla="*/ 2432289 w 2620974"/>
              <a:gd name="connsiteY15" fmla="*/ 466077 h 467359"/>
              <a:gd name="connsiteX0" fmla="*/ 2620974 w 2620974"/>
              <a:gd name="connsiteY0" fmla="*/ 466077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14" fmla="*/ 2620974 w 2620974"/>
              <a:gd name="connsiteY14" fmla="*/ 466077 h 467359"/>
              <a:gd name="connsiteX0" fmla="*/ 2620974 w 2620974"/>
              <a:gd name="connsiteY0" fmla="*/ 0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0" fmla="*/ 2405989 w 2405989"/>
              <a:gd name="connsiteY0" fmla="*/ 0 h 467359"/>
              <a:gd name="connsiteX1" fmla="*/ 1894182 w 2405989"/>
              <a:gd name="connsiteY1" fmla="*/ 467359 h 467359"/>
              <a:gd name="connsiteX2" fmla="*/ 1238804 w 2405989"/>
              <a:gd name="connsiteY2" fmla="*/ 467359 h 467359"/>
              <a:gd name="connsiteX3" fmla="*/ 700378 w 2405989"/>
              <a:gd name="connsiteY3" fmla="*/ 467358 h 467359"/>
              <a:gd name="connsiteX4" fmla="*/ 682508 w 2405989"/>
              <a:gd name="connsiteY4" fmla="*/ 467358 h 467359"/>
              <a:gd name="connsiteX5" fmla="*/ 144082 w 2405989"/>
              <a:gd name="connsiteY5" fmla="*/ 467358 h 467359"/>
              <a:gd name="connsiteX6" fmla="*/ 23432 w 2405989"/>
              <a:gd name="connsiteY6" fmla="*/ 257864 h 467359"/>
              <a:gd name="connsiteX7" fmla="*/ 170702 w 2405989"/>
              <a:gd name="connsiteY7" fmla="*/ 1281 h 467359"/>
              <a:gd name="connsiteX8" fmla="*/ 431103 w 2405989"/>
              <a:gd name="connsiteY8" fmla="*/ 1281 h 467359"/>
              <a:gd name="connsiteX9" fmla="*/ 969529 w 2405989"/>
              <a:gd name="connsiteY9" fmla="*/ 1281 h 467359"/>
              <a:gd name="connsiteX10" fmla="*/ 969529 w 2405989"/>
              <a:gd name="connsiteY10" fmla="*/ 0 h 467359"/>
              <a:gd name="connsiteX11" fmla="*/ 2377352 w 2405989"/>
              <a:gd name="connsiteY11" fmla="*/ 0 h 467359"/>
              <a:gd name="connsiteX12" fmla="*/ 2405989 w 2405989"/>
              <a:gd name="connsiteY12"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969529 w 2377352"/>
              <a:gd name="connsiteY9" fmla="*/ 1281 h 467359"/>
              <a:gd name="connsiteX10" fmla="*/ 969529 w 2377352"/>
              <a:gd name="connsiteY10" fmla="*/ 0 h 467359"/>
              <a:gd name="connsiteX11" fmla="*/ 2377352 w 2377352"/>
              <a:gd name="connsiteY11"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969529 w 2377352"/>
              <a:gd name="connsiteY9" fmla="*/ 1281 h 467359"/>
              <a:gd name="connsiteX10" fmla="*/ 2377352 w 2377352"/>
              <a:gd name="connsiteY10"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2377352 w 2377352"/>
              <a:gd name="connsiteY9" fmla="*/ 0 h 46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77352" h="467359">
                <a:moveTo>
                  <a:pt x="2377352" y="0"/>
                </a:moveTo>
                <a:lnTo>
                  <a:pt x="1894182" y="467359"/>
                </a:lnTo>
                <a:lnTo>
                  <a:pt x="1238804" y="467359"/>
                </a:lnTo>
                <a:lnTo>
                  <a:pt x="700378" y="467358"/>
                </a:lnTo>
                <a:lnTo>
                  <a:pt x="682508" y="467358"/>
                </a:lnTo>
                <a:lnTo>
                  <a:pt x="144082" y="467358"/>
                </a:lnTo>
                <a:lnTo>
                  <a:pt x="23432" y="257864"/>
                </a:lnTo>
                <a:cubicBezTo>
                  <a:pt x="-42624" y="143507"/>
                  <a:pt x="38714" y="1281"/>
                  <a:pt x="170702" y="1281"/>
                </a:cubicBezTo>
                <a:lnTo>
                  <a:pt x="431103" y="1281"/>
                </a:lnTo>
                <a:lnTo>
                  <a:pt x="2377352" y="0"/>
                </a:lnTo>
                <a:close/>
              </a:path>
            </a:pathLst>
          </a:custGeom>
          <a:solidFill>
            <a:schemeClr val="accent6">
              <a:lumMod val="75000"/>
            </a:schemeClr>
          </a:solidFill>
          <a:ln w="12700">
            <a:miter lim="400000"/>
          </a:ln>
        </p:spPr>
        <p:txBody>
          <a:bodyPr wrap="square" lIns="38100" tIns="38100" rIns="38100" bIns="38100" anchor="ctr">
            <a:noAutofit/>
          </a:bodyPr>
          <a:lstStyle/>
          <a:p>
            <a:pPr>
              <a:defRPr sz="3000">
                <a:solidFill>
                  <a:srgbClr val="FFFFFF"/>
                </a:solidFill>
              </a:defRPr>
            </a:pPr>
            <a:endParaRPr/>
          </a:p>
        </p:txBody>
      </p:sp>
      <p:grpSp>
        <p:nvGrpSpPr>
          <p:cNvPr id="39" name="Group 38">
            <a:extLst>
              <a:ext uri="{FF2B5EF4-FFF2-40B4-BE49-F238E27FC236}">
                <a16:creationId xmlns:a16="http://schemas.microsoft.com/office/drawing/2014/main" id="{EC87F082-BF12-4308-ABE6-A49E5D163032}"/>
              </a:ext>
            </a:extLst>
          </p:cNvPr>
          <p:cNvGrpSpPr/>
          <p:nvPr/>
        </p:nvGrpSpPr>
        <p:grpSpPr>
          <a:xfrm>
            <a:off x="8792437" y="2978237"/>
            <a:ext cx="2937088" cy="2736703"/>
            <a:chOff x="8921977" y="4073386"/>
            <a:chExt cx="2937088" cy="2736703"/>
          </a:xfrm>
        </p:grpSpPr>
        <p:sp>
          <p:nvSpPr>
            <p:cNvPr id="40" name="TextBox 39">
              <a:extLst>
                <a:ext uri="{FF2B5EF4-FFF2-40B4-BE49-F238E27FC236}">
                  <a16:creationId xmlns:a16="http://schemas.microsoft.com/office/drawing/2014/main" id="{04261F03-DB41-4125-A011-F84A82883126}"/>
                </a:ext>
              </a:extLst>
            </p:cNvPr>
            <p:cNvSpPr txBox="1"/>
            <p:nvPr/>
          </p:nvSpPr>
          <p:spPr>
            <a:xfrm>
              <a:off x="8921977" y="4073386"/>
              <a:ext cx="2937088" cy="461665"/>
            </a:xfrm>
            <a:prstGeom prst="rect">
              <a:avLst/>
            </a:prstGeom>
            <a:noFill/>
          </p:spPr>
          <p:txBody>
            <a:bodyPr wrap="square" lIns="0" rIns="0" rtlCol="0" anchor="b">
              <a:spAutoFit/>
            </a:bodyPr>
            <a:lstStyle/>
            <a:p>
              <a:r>
                <a:rPr lang="en-US" sz="2400" b="1" cap="all" noProof="1">
                  <a:solidFill>
                    <a:schemeClr val="accent5"/>
                  </a:solidFill>
                </a:rPr>
                <a:t>Lorem Ipsum</a:t>
              </a:r>
            </a:p>
          </p:txBody>
        </p:sp>
        <p:sp>
          <p:nvSpPr>
            <p:cNvPr id="41" name="TextBox 40">
              <a:extLst>
                <a:ext uri="{FF2B5EF4-FFF2-40B4-BE49-F238E27FC236}">
                  <a16:creationId xmlns:a16="http://schemas.microsoft.com/office/drawing/2014/main" id="{181E0EBE-463A-4AC1-9103-B0A65640516E}"/>
                </a:ext>
              </a:extLst>
            </p:cNvPr>
            <p:cNvSpPr txBox="1"/>
            <p:nvPr/>
          </p:nvSpPr>
          <p:spPr>
            <a:xfrm>
              <a:off x="8929772" y="4532542"/>
              <a:ext cx="2929293"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2" name="Group 41">
            <a:extLst>
              <a:ext uri="{FF2B5EF4-FFF2-40B4-BE49-F238E27FC236}">
                <a16:creationId xmlns:a16="http://schemas.microsoft.com/office/drawing/2014/main" id="{53E1B106-25A7-4C0F-AC11-17215D6653CA}"/>
              </a:ext>
            </a:extLst>
          </p:cNvPr>
          <p:cNvGrpSpPr/>
          <p:nvPr/>
        </p:nvGrpSpPr>
        <p:grpSpPr>
          <a:xfrm>
            <a:off x="462475" y="1409504"/>
            <a:ext cx="2937088" cy="2736703"/>
            <a:chOff x="332936" y="2627766"/>
            <a:chExt cx="2937088" cy="2736703"/>
          </a:xfrm>
        </p:grpSpPr>
        <p:sp>
          <p:nvSpPr>
            <p:cNvPr id="73" name="TextBox 72">
              <a:extLst>
                <a:ext uri="{FF2B5EF4-FFF2-40B4-BE49-F238E27FC236}">
                  <a16:creationId xmlns:a16="http://schemas.microsoft.com/office/drawing/2014/main" id="{749E0562-D028-4E27-8B93-32F5840E0DD0}"/>
                </a:ext>
              </a:extLst>
            </p:cNvPr>
            <p:cNvSpPr txBox="1"/>
            <p:nvPr/>
          </p:nvSpPr>
          <p:spPr>
            <a:xfrm>
              <a:off x="332936" y="2627766"/>
              <a:ext cx="2937088" cy="461665"/>
            </a:xfrm>
            <a:prstGeom prst="rect">
              <a:avLst/>
            </a:prstGeom>
            <a:noFill/>
          </p:spPr>
          <p:txBody>
            <a:bodyPr wrap="square" lIns="0" rIns="0" rtlCol="0" anchor="b">
              <a:spAutoFit/>
            </a:bodyPr>
            <a:lstStyle/>
            <a:p>
              <a:pPr algn="r"/>
              <a:r>
                <a:rPr lang="en-US" sz="2400" b="1" cap="all" noProof="1">
                  <a:solidFill>
                    <a:schemeClr val="accent6">
                      <a:lumMod val="75000"/>
                    </a:schemeClr>
                  </a:solidFill>
                </a:rPr>
                <a:t>Lorem Ipsum</a:t>
              </a:r>
            </a:p>
          </p:txBody>
        </p:sp>
        <p:sp>
          <p:nvSpPr>
            <p:cNvPr id="74" name="TextBox 73">
              <a:extLst>
                <a:ext uri="{FF2B5EF4-FFF2-40B4-BE49-F238E27FC236}">
                  <a16:creationId xmlns:a16="http://schemas.microsoft.com/office/drawing/2014/main" id="{20C7044C-40A0-474F-A2C1-7DA3DACD14FD}"/>
                </a:ext>
              </a:extLst>
            </p:cNvPr>
            <p:cNvSpPr txBox="1"/>
            <p:nvPr/>
          </p:nvSpPr>
          <p:spPr>
            <a:xfrm>
              <a:off x="340731" y="3086922"/>
              <a:ext cx="2929293"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32554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Up &amp; Down Triangles – Slide Template</a:t>
            </a:r>
          </a:p>
        </p:txBody>
      </p:sp>
      <p:sp>
        <p:nvSpPr>
          <p:cNvPr id="33" name="Freeform: Shape 32">
            <a:extLst>
              <a:ext uri="{FF2B5EF4-FFF2-40B4-BE49-F238E27FC236}">
                <a16:creationId xmlns:a16="http://schemas.microsoft.com/office/drawing/2014/main" id="{E91F353D-3E55-44B5-93E4-F77C01AE7CBE}"/>
              </a:ext>
            </a:extLst>
          </p:cNvPr>
          <p:cNvSpPr/>
          <p:nvPr/>
        </p:nvSpPr>
        <p:spPr>
          <a:xfrm rot="10800000">
            <a:off x="3764876" y="1291099"/>
            <a:ext cx="3229545" cy="2855107"/>
          </a:xfrm>
          <a:custGeom>
            <a:avLst/>
            <a:gdLst>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7714 w 2576525"/>
              <a:gd name="connsiteY8" fmla="*/ 2277799 h 2277799"/>
              <a:gd name="connsiteX9" fmla="*/ 1139720 w 2576525"/>
              <a:gd name="connsiteY9" fmla="*/ 2192111 h 2277799"/>
              <a:gd name="connsiteX10" fmla="*/ 418410 w 2576525"/>
              <a:gd name="connsiteY10" fmla="*/ 942405 h 2277799"/>
              <a:gd name="connsiteX11" fmla="*/ 419664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418410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144082 w 2576525"/>
              <a:gd name="connsiteY12" fmla="*/ 467359 h 2277799"/>
              <a:gd name="connsiteX13" fmla="*/ 23432 w 2576525"/>
              <a:gd name="connsiteY13" fmla="*/ 257864 h 2277799"/>
              <a:gd name="connsiteX14" fmla="*/ 15 w 2576525"/>
              <a:gd name="connsiteY14" fmla="*/ 169529 h 2277799"/>
              <a:gd name="connsiteX15" fmla="*/ 125 w 2576525"/>
              <a:gd name="connsiteY15" fmla="*/ 168763 h 2277799"/>
              <a:gd name="connsiteX16" fmla="*/ 64 w 2576525"/>
              <a:gd name="connsiteY16" fmla="*/ 168248 h 2277799"/>
              <a:gd name="connsiteX17" fmla="*/ 5510 w 2576525"/>
              <a:gd name="connsiteY17" fmla="*/ 131233 h 2277799"/>
              <a:gd name="connsiteX18" fmla="*/ 6200 w 2576525"/>
              <a:gd name="connsiteY18" fmla="*/ 126425 h 2277799"/>
              <a:gd name="connsiteX19" fmla="*/ 6226 w 2576525"/>
              <a:gd name="connsiteY19" fmla="*/ 126361 h 2277799"/>
              <a:gd name="connsiteX20" fmla="*/ 6405 w 2576525"/>
              <a:gd name="connsiteY20" fmla="*/ 125145 h 2277799"/>
              <a:gd name="connsiteX21" fmla="*/ 170714 w 2576525"/>
              <a:gd name="connsiteY21" fmla="*/ 1 h 2277799"/>
              <a:gd name="connsiteX22" fmla="*/ 172118 w 2576525"/>
              <a:gd name="connsiteY22" fmla="*/ 1282 h 2277799"/>
              <a:gd name="connsiteX23" fmla="*/ 431103 w 2576525"/>
              <a:gd name="connsiteY23" fmla="*/ 1282 h 2277799"/>
              <a:gd name="connsiteX24" fmla="*/ 969529 w 2576525"/>
              <a:gd name="connsiteY24" fmla="*/ 1282 h 2277799"/>
              <a:gd name="connsiteX25" fmla="*/ 969529 w 2576525"/>
              <a:gd name="connsiteY25" fmla="*/ 0 h 2277799"/>
              <a:gd name="connsiteX26" fmla="*/ 2405989 w 2576525"/>
              <a:gd name="connsiteY26" fmla="*/ 0 h 2277799"/>
              <a:gd name="connsiteX27" fmla="*/ 2553258 w 2576525"/>
              <a:gd name="connsiteY27" fmla="*/ 256583 h 2277799"/>
              <a:gd name="connsiteX28" fmla="*/ 1435614 w 2576525"/>
              <a:gd name="connsiteY28" fmla="*/ 2192111 h 2277799"/>
              <a:gd name="connsiteX29" fmla="*/ 1287714 w 2576525"/>
              <a:gd name="connsiteY29"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23432 w 2576525"/>
              <a:gd name="connsiteY12" fmla="*/ 257864 h 2277799"/>
              <a:gd name="connsiteX13" fmla="*/ 15 w 2576525"/>
              <a:gd name="connsiteY13" fmla="*/ 169529 h 2277799"/>
              <a:gd name="connsiteX14" fmla="*/ 125 w 2576525"/>
              <a:gd name="connsiteY14" fmla="*/ 168763 h 2277799"/>
              <a:gd name="connsiteX15" fmla="*/ 64 w 2576525"/>
              <a:gd name="connsiteY15" fmla="*/ 168248 h 2277799"/>
              <a:gd name="connsiteX16" fmla="*/ 5510 w 2576525"/>
              <a:gd name="connsiteY16" fmla="*/ 131233 h 2277799"/>
              <a:gd name="connsiteX17" fmla="*/ 6200 w 2576525"/>
              <a:gd name="connsiteY17" fmla="*/ 126425 h 2277799"/>
              <a:gd name="connsiteX18" fmla="*/ 6226 w 2576525"/>
              <a:gd name="connsiteY18" fmla="*/ 126361 h 2277799"/>
              <a:gd name="connsiteX19" fmla="*/ 6405 w 2576525"/>
              <a:gd name="connsiteY19" fmla="*/ 125145 h 2277799"/>
              <a:gd name="connsiteX20" fmla="*/ 170714 w 2576525"/>
              <a:gd name="connsiteY20" fmla="*/ 1 h 2277799"/>
              <a:gd name="connsiteX21" fmla="*/ 172118 w 2576525"/>
              <a:gd name="connsiteY21" fmla="*/ 1282 h 2277799"/>
              <a:gd name="connsiteX22" fmla="*/ 431103 w 2576525"/>
              <a:gd name="connsiteY22" fmla="*/ 1282 h 2277799"/>
              <a:gd name="connsiteX23" fmla="*/ 969529 w 2576525"/>
              <a:gd name="connsiteY23" fmla="*/ 1282 h 2277799"/>
              <a:gd name="connsiteX24" fmla="*/ 969529 w 2576525"/>
              <a:gd name="connsiteY24" fmla="*/ 0 h 2277799"/>
              <a:gd name="connsiteX25" fmla="*/ 2405989 w 2576525"/>
              <a:gd name="connsiteY25" fmla="*/ 0 h 2277799"/>
              <a:gd name="connsiteX26" fmla="*/ 2553258 w 2576525"/>
              <a:gd name="connsiteY26" fmla="*/ 256583 h 2277799"/>
              <a:gd name="connsiteX27" fmla="*/ 1435614 w 2576525"/>
              <a:gd name="connsiteY27" fmla="*/ 2192111 h 2277799"/>
              <a:gd name="connsiteX28" fmla="*/ 1287714 w 2576525"/>
              <a:gd name="connsiteY28"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969529 w 2576525"/>
              <a:gd name="connsiteY23" fmla="*/ 0 h 2277799"/>
              <a:gd name="connsiteX24" fmla="*/ 2405989 w 2576525"/>
              <a:gd name="connsiteY24" fmla="*/ 0 h 2277799"/>
              <a:gd name="connsiteX25" fmla="*/ 2553258 w 2576525"/>
              <a:gd name="connsiteY25" fmla="*/ 256583 h 2277799"/>
              <a:gd name="connsiteX26" fmla="*/ 1435614 w 2576525"/>
              <a:gd name="connsiteY26" fmla="*/ 2192111 h 2277799"/>
              <a:gd name="connsiteX27" fmla="*/ 1287714 w 2576525"/>
              <a:gd name="connsiteY27"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2405989 w 2576525"/>
              <a:gd name="connsiteY23" fmla="*/ 0 h 2277799"/>
              <a:gd name="connsiteX24" fmla="*/ 2553258 w 2576525"/>
              <a:gd name="connsiteY24" fmla="*/ 256583 h 2277799"/>
              <a:gd name="connsiteX25" fmla="*/ 1435614 w 2576525"/>
              <a:gd name="connsiteY25" fmla="*/ 2192111 h 2277799"/>
              <a:gd name="connsiteX26" fmla="*/ 1287714 w 2576525"/>
              <a:gd name="connsiteY26"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2405989 w 2576525"/>
              <a:gd name="connsiteY22" fmla="*/ 0 h 2277799"/>
              <a:gd name="connsiteX23" fmla="*/ 2553258 w 2576525"/>
              <a:gd name="connsiteY23" fmla="*/ 256583 h 2277799"/>
              <a:gd name="connsiteX24" fmla="*/ 1435614 w 2576525"/>
              <a:gd name="connsiteY24" fmla="*/ 2192111 h 2277799"/>
              <a:gd name="connsiteX25" fmla="*/ 1287714 w 2576525"/>
              <a:gd name="connsiteY25"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576525" h="2277799">
                <a:moveTo>
                  <a:pt x="1288345" y="1516433"/>
                </a:moveTo>
                <a:lnTo>
                  <a:pt x="1894182" y="467359"/>
                </a:lnTo>
                <a:lnTo>
                  <a:pt x="1238804" y="467359"/>
                </a:lnTo>
                <a:lnTo>
                  <a:pt x="700378" y="467359"/>
                </a:lnTo>
                <a:lnTo>
                  <a:pt x="682934" y="467359"/>
                </a:lnTo>
                <a:lnTo>
                  <a:pt x="682934" y="467359"/>
                </a:lnTo>
                <a:lnTo>
                  <a:pt x="984347" y="988869"/>
                </a:lnTo>
                <a:cubicBezTo>
                  <a:pt x="984317" y="989208"/>
                  <a:pt x="984286" y="989546"/>
                  <a:pt x="984256" y="989885"/>
                </a:cubicBezTo>
                <a:lnTo>
                  <a:pt x="1288345" y="1516433"/>
                </a:lnTo>
                <a:close/>
                <a:moveTo>
                  <a:pt x="1287714" y="2277799"/>
                </a:moveTo>
                <a:cubicBezTo>
                  <a:pt x="1230239" y="2277799"/>
                  <a:pt x="1172748" y="2249236"/>
                  <a:pt x="1139720" y="2192111"/>
                </a:cubicBezTo>
                <a:lnTo>
                  <a:pt x="23432" y="257864"/>
                </a:lnTo>
                <a:cubicBezTo>
                  <a:pt x="6918" y="229275"/>
                  <a:pt x="-384" y="198944"/>
                  <a:pt x="15" y="169529"/>
                </a:cubicBezTo>
                <a:cubicBezTo>
                  <a:pt x="52" y="169274"/>
                  <a:pt x="88" y="169018"/>
                  <a:pt x="125" y="168763"/>
                </a:cubicBezTo>
                <a:cubicBezTo>
                  <a:pt x="105" y="168591"/>
                  <a:pt x="84" y="168420"/>
                  <a:pt x="64" y="168248"/>
                </a:cubicBezTo>
                <a:lnTo>
                  <a:pt x="5510" y="131233"/>
                </a:lnTo>
                <a:lnTo>
                  <a:pt x="6200" y="126425"/>
                </a:lnTo>
                <a:cubicBezTo>
                  <a:pt x="6209" y="126404"/>
                  <a:pt x="6217" y="126382"/>
                  <a:pt x="6226" y="126361"/>
                </a:cubicBezTo>
                <a:cubicBezTo>
                  <a:pt x="6286" y="125956"/>
                  <a:pt x="6345" y="125550"/>
                  <a:pt x="6405" y="125145"/>
                </a:cubicBezTo>
                <a:cubicBezTo>
                  <a:pt x="25977" y="55558"/>
                  <a:pt x="88927" y="1"/>
                  <a:pt x="170714" y="1"/>
                </a:cubicBezTo>
                <a:lnTo>
                  <a:pt x="172118" y="1282"/>
                </a:lnTo>
                <a:lnTo>
                  <a:pt x="2405989" y="0"/>
                </a:lnTo>
                <a:cubicBezTo>
                  <a:pt x="2536744" y="0"/>
                  <a:pt x="2619313" y="142226"/>
                  <a:pt x="2553258" y="256583"/>
                </a:cubicBezTo>
                <a:lnTo>
                  <a:pt x="1435614" y="2192111"/>
                </a:lnTo>
                <a:cubicBezTo>
                  <a:pt x="1402648" y="2249236"/>
                  <a:pt x="1345189" y="2277799"/>
                  <a:pt x="1287714" y="2277799"/>
                </a:cubicBez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4" name="Freeform: Shape 33">
            <a:extLst>
              <a:ext uri="{FF2B5EF4-FFF2-40B4-BE49-F238E27FC236}">
                <a16:creationId xmlns:a16="http://schemas.microsoft.com/office/drawing/2014/main" id="{1B702F33-DA00-401A-8FC6-65043983D563}"/>
              </a:ext>
            </a:extLst>
          </p:cNvPr>
          <p:cNvSpPr/>
          <p:nvPr/>
        </p:nvSpPr>
        <p:spPr>
          <a:xfrm>
            <a:off x="5197578" y="2978239"/>
            <a:ext cx="3229545" cy="2855361"/>
          </a:xfrm>
          <a:custGeom>
            <a:avLst/>
            <a:gdLst>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7714 w 2576525"/>
              <a:gd name="connsiteY8" fmla="*/ 2277799 h 2277799"/>
              <a:gd name="connsiteX9" fmla="*/ 1139720 w 2576525"/>
              <a:gd name="connsiteY9" fmla="*/ 2192111 h 2277799"/>
              <a:gd name="connsiteX10" fmla="*/ 418410 w 2576525"/>
              <a:gd name="connsiteY10" fmla="*/ 942405 h 2277799"/>
              <a:gd name="connsiteX11" fmla="*/ 419664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418410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144082 w 2576525"/>
              <a:gd name="connsiteY12" fmla="*/ 467359 h 2277799"/>
              <a:gd name="connsiteX13" fmla="*/ 23432 w 2576525"/>
              <a:gd name="connsiteY13" fmla="*/ 257864 h 2277799"/>
              <a:gd name="connsiteX14" fmla="*/ 15 w 2576525"/>
              <a:gd name="connsiteY14" fmla="*/ 169529 h 2277799"/>
              <a:gd name="connsiteX15" fmla="*/ 125 w 2576525"/>
              <a:gd name="connsiteY15" fmla="*/ 168763 h 2277799"/>
              <a:gd name="connsiteX16" fmla="*/ 64 w 2576525"/>
              <a:gd name="connsiteY16" fmla="*/ 168248 h 2277799"/>
              <a:gd name="connsiteX17" fmla="*/ 5510 w 2576525"/>
              <a:gd name="connsiteY17" fmla="*/ 131233 h 2277799"/>
              <a:gd name="connsiteX18" fmla="*/ 6200 w 2576525"/>
              <a:gd name="connsiteY18" fmla="*/ 126425 h 2277799"/>
              <a:gd name="connsiteX19" fmla="*/ 6226 w 2576525"/>
              <a:gd name="connsiteY19" fmla="*/ 126361 h 2277799"/>
              <a:gd name="connsiteX20" fmla="*/ 6405 w 2576525"/>
              <a:gd name="connsiteY20" fmla="*/ 125145 h 2277799"/>
              <a:gd name="connsiteX21" fmla="*/ 170714 w 2576525"/>
              <a:gd name="connsiteY21" fmla="*/ 1 h 2277799"/>
              <a:gd name="connsiteX22" fmla="*/ 172118 w 2576525"/>
              <a:gd name="connsiteY22" fmla="*/ 1282 h 2277799"/>
              <a:gd name="connsiteX23" fmla="*/ 431103 w 2576525"/>
              <a:gd name="connsiteY23" fmla="*/ 1282 h 2277799"/>
              <a:gd name="connsiteX24" fmla="*/ 969529 w 2576525"/>
              <a:gd name="connsiteY24" fmla="*/ 1282 h 2277799"/>
              <a:gd name="connsiteX25" fmla="*/ 969529 w 2576525"/>
              <a:gd name="connsiteY25" fmla="*/ 0 h 2277799"/>
              <a:gd name="connsiteX26" fmla="*/ 2405989 w 2576525"/>
              <a:gd name="connsiteY26" fmla="*/ 0 h 2277799"/>
              <a:gd name="connsiteX27" fmla="*/ 2553258 w 2576525"/>
              <a:gd name="connsiteY27" fmla="*/ 256583 h 2277799"/>
              <a:gd name="connsiteX28" fmla="*/ 1435614 w 2576525"/>
              <a:gd name="connsiteY28" fmla="*/ 2192111 h 2277799"/>
              <a:gd name="connsiteX29" fmla="*/ 1287714 w 2576525"/>
              <a:gd name="connsiteY29"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23432 w 2576525"/>
              <a:gd name="connsiteY12" fmla="*/ 257864 h 2277799"/>
              <a:gd name="connsiteX13" fmla="*/ 15 w 2576525"/>
              <a:gd name="connsiteY13" fmla="*/ 169529 h 2277799"/>
              <a:gd name="connsiteX14" fmla="*/ 125 w 2576525"/>
              <a:gd name="connsiteY14" fmla="*/ 168763 h 2277799"/>
              <a:gd name="connsiteX15" fmla="*/ 64 w 2576525"/>
              <a:gd name="connsiteY15" fmla="*/ 168248 h 2277799"/>
              <a:gd name="connsiteX16" fmla="*/ 5510 w 2576525"/>
              <a:gd name="connsiteY16" fmla="*/ 131233 h 2277799"/>
              <a:gd name="connsiteX17" fmla="*/ 6200 w 2576525"/>
              <a:gd name="connsiteY17" fmla="*/ 126425 h 2277799"/>
              <a:gd name="connsiteX18" fmla="*/ 6226 w 2576525"/>
              <a:gd name="connsiteY18" fmla="*/ 126361 h 2277799"/>
              <a:gd name="connsiteX19" fmla="*/ 6405 w 2576525"/>
              <a:gd name="connsiteY19" fmla="*/ 125145 h 2277799"/>
              <a:gd name="connsiteX20" fmla="*/ 170714 w 2576525"/>
              <a:gd name="connsiteY20" fmla="*/ 1 h 2277799"/>
              <a:gd name="connsiteX21" fmla="*/ 172118 w 2576525"/>
              <a:gd name="connsiteY21" fmla="*/ 1282 h 2277799"/>
              <a:gd name="connsiteX22" fmla="*/ 431103 w 2576525"/>
              <a:gd name="connsiteY22" fmla="*/ 1282 h 2277799"/>
              <a:gd name="connsiteX23" fmla="*/ 969529 w 2576525"/>
              <a:gd name="connsiteY23" fmla="*/ 1282 h 2277799"/>
              <a:gd name="connsiteX24" fmla="*/ 969529 w 2576525"/>
              <a:gd name="connsiteY24" fmla="*/ 0 h 2277799"/>
              <a:gd name="connsiteX25" fmla="*/ 2405989 w 2576525"/>
              <a:gd name="connsiteY25" fmla="*/ 0 h 2277799"/>
              <a:gd name="connsiteX26" fmla="*/ 2553258 w 2576525"/>
              <a:gd name="connsiteY26" fmla="*/ 256583 h 2277799"/>
              <a:gd name="connsiteX27" fmla="*/ 1435614 w 2576525"/>
              <a:gd name="connsiteY27" fmla="*/ 2192111 h 2277799"/>
              <a:gd name="connsiteX28" fmla="*/ 1287714 w 2576525"/>
              <a:gd name="connsiteY28"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969529 w 2576525"/>
              <a:gd name="connsiteY23" fmla="*/ 0 h 2277799"/>
              <a:gd name="connsiteX24" fmla="*/ 2405989 w 2576525"/>
              <a:gd name="connsiteY24" fmla="*/ 0 h 2277799"/>
              <a:gd name="connsiteX25" fmla="*/ 2553258 w 2576525"/>
              <a:gd name="connsiteY25" fmla="*/ 256583 h 2277799"/>
              <a:gd name="connsiteX26" fmla="*/ 1435614 w 2576525"/>
              <a:gd name="connsiteY26" fmla="*/ 2192111 h 2277799"/>
              <a:gd name="connsiteX27" fmla="*/ 1287714 w 2576525"/>
              <a:gd name="connsiteY27"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969529 w 2576525"/>
              <a:gd name="connsiteY21" fmla="*/ 1282 h 2277799"/>
              <a:gd name="connsiteX22" fmla="*/ 969529 w 2576525"/>
              <a:gd name="connsiteY22" fmla="*/ 0 h 2277799"/>
              <a:gd name="connsiteX23" fmla="*/ 2405989 w 2576525"/>
              <a:gd name="connsiteY23" fmla="*/ 0 h 2277799"/>
              <a:gd name="connsiteX24" fmla="*/ 2553258 w 2576525"/>
              <a:gd name="connsiteY24" fmla="*/ 256583 h 2277799"/>
              <a:gd name="connsiteX25" fmla="*/ 1435614 w 2576525"/>
              <a:gd name="connsiteY25" fmla="*/ 2192111 h 2277799"/>
              <a:gd name="connsiteX26" fmla="*/ 1287714 w 2576525"/>
              <a:gd name="connsiteY26"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969529 w 2576525"/>
              <a:gd name="connsiteY21" fmla="*/ 1282 h 2277799"/>
              <a:gd name="connsiteX22" fmla="*/ 2405989 w 2576525"/>
              <a:gd name="connsiteY22" fmla="*/ 0 h 2277799"/>
              <a:gd name="connsiteX23" fmla="*/ 2553258 w 2576525"/>
              <a:gd name="connsiteY23" fmla="*/ 256583 h 2277799"/>
              <a:gd name="connsiteX24" fmla="*/ 1435614 w 2576525"/>
              <a:gd name="connsiteY24" fmla="*/ 2192111 h 2277799"/>
              <a:gd name="connsiteX25" fmla="*/ 1287714 w 2576525"/>
              <a:gd name="connsiteY25"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40960 h 2302326"/>
              <a:gd name="connsiteX1" fmla="*/ 1894182 w 2576525"/>
              <a:gd name="connsiteY1" fmla="*/ 491886 h 2302326"/>
              <a:gd name="connsiteX2" fmla="*/ 1238804 w 2576525"/>
              <a:gd name="connsiteY2" fmla="*/ 491886 h 2302326"/>
              <a:gd name="connsiteX3" fmla="*/ 700378 w 2576525"/>
              <a:gd name="connsiteY3" fmla="*/ 491886 h 2302326"/>
              <a:gd name="connsiteX4" fmla="*/ 682934 w 2576525"/>
              <a:gd name="connsiteY4" fmla="*/ 491886 h 2302326"/>
              <a:gd name="connsiteX5" fmla="*/ 682934 w 2576525"/>
              <a:gd name="connsiteY5" fmla="*/ 491886 h 2302326"/>
              <a:gd name="connsiteX6" fmla="*/ 984347 w 2576525"/>
              <a:gd name="connsiteY6" fmla="*/ 1013396 h 2302326"/>
              <a:gd name="connsiteX7" fmla="*/ 984256 w 2576525"/>
              <a:gd name="connsiteY7" fmla="*/ 1014412 h 2302326"/>
              <a:gd name="connsiteX8" fmla="*/ 1288345 w 2576525"/>
              <a:gd name="connsiteY8" fmla="*/ 1540960 h 2302326"/>
              <a:gd name="connsiteX9" fmla="*/ 1287714 w 2576525"/>
              <a:gd name="connsiteY9" fmla="*/ 2302326 h 2302326"/>
              <a:gd name="connsiteX10" fmla="*/ 1139720 w 2576525"/>
              <a:gd name="connsiteY10" fmla="*/ 2216638 h 2302326"/>
              <a:gd name="connsiteX11" fmla="*/ 23432 w 2576525"/>
              <a:gd name="connsiteY11" fmla="*/ 282391 h 2302326"/>
              <a:gd name="connsiteX12" fmla="*/ 15 w 2576525"/>
              <a:gd name="connsiteY12" fmla="*/ 194056 h 2302326"/>
              <a:gd name="connsiteX13" fmla="*/ 125 w 2576525"/>
              <a:gd name="connsiteY13" fmla="*/ 193290 h 2302326"/>
              <a:gd name="connsiteX14" fmla="*/ 64 w 2576525"/>
              <a:gd name="connsiteY14" fmla="*/ 192775 h 2302326"/>
              <a:gd name="connsiteX15" fmla="*/ 5510 w 2576525"/>
              <a:gd name="connsiteY15" fmla="*/ 155760 h 2302326"/>
              <a:gd name="connsiteX16" fmla="*/ 6200 w 2576525"/>
              <a:gd name="connsiteY16" fmla="*/ 150952 h 2302326"/>
              <a:gd name="connsiteX17" fmla="*/ 6226 w 2576525"/>
              <a:gd name="connsiteY17" fmla="*/ 150888 h 2302326"/>
              <a:gd name="connsiteX18" fmla="*/ 6405 w 2576525"/>
              <a:gd name="connsiteY18" fmla="*/ 149672 h 2302326"/>
              <a:gd name="connsiteX19" fmla="*/ 170714 w 2576525"/>
              <a:gd name="connsiteY19" fmla="*/ 24528 h 2302326"/>
              <a:gd name="connsiteX20" fmla="*/ 2405989 w 2576525"/>
              <a:gd name="connsiteY20" fmla="*/ 24527 h 2302326"/>
              <a:gd name="connsiteX21" fmla="*/ 2553258 w 2576525"/>
              <a:gd name="connsiteY21" fmla="*/ 281110 h 2302326"/>
              <a:gd name="connsiteX22" fmla="*/ 1435614 w 2576525"/>
              <a:gd name="connsiteY22" fmla="*/ 2216638 h 2302326"/>
              <a:gd name="connsiteX23" fmla="*/ 1287714 w 2576525"/>
              <a:gd name="connsiteY23" fmla="*/ 2302326 h 2302326"/>
              <a:gd name="connsiteX0" fmla="*/ 1288345 w 2576525"/>
              <a:gd name="connsiteY0" fmla="*/ 1535016 h 2296382"/>
              <a:gd name="connsiteX1" fmla="*/ 1894182 w 2576525"/>
              <a:gd name="connsiteY1" fmla="*/ 485942 h 2296382"/>
              <a:gd name="connsiteX2" fmla="*/ 1238804 w 2576525"/>
              <a:gd name="connsiteY2" fmla="*/ 485942 h 2296382"/>
              <a:gd name="connsiteX3" fmla="*/ 700378 w 2576525"/>
              <a:gd name="connsiteY3" fmla="*/ 485942 h 2296382"/>
              <a:gd name="connsiteX4" fmla="*/ 682934 w 2576525"/>
              <a:gd name="connsiteY4" fmla="*/ 485942 h 2296382"/>
              <a:gd name="connsiteX5" fmla="*/ 682934 w 2576525"/>
              <a:gd name="connsiteY5" fmla="*/ 485942 h 2296382"/>
              <a:gd name="connsiteX6" fmla="*/ 984347 w 2576525"/>
              <a:gd name="connsiteY6" fmla="*/ 1007452 h 2296382"/>
              <a:gd name="connsiteX7" fmla="*/ 984256 w 2576525"/>
              <a:gd name="connsiteY7" fmla="*/ 1008468 h 2296382"/>
              <a:gd name="connsiteX8" fmla="*/ 1288345 w 2576525"/>
              <a:gd name="connsiteY8" fmla="*/ 1535016 h 2296382"/>
              <a:gd name="connsiteX9" fmla="*/ 1287714 w 2576525"/>
              <a:gd name="connsiteY9" fmla="*/ 2296382 h 2296382"/>
              <a:gd name="connsiteX10" fmla="*/ 1139720 w 2576525"/>
              <a:gd name="connsiteY10" fmla="*/ 2210694 h 2296382"/>
              <a:gd name="connsiteX11" fmla="*/ 23432 w 2576525"/>
              <a:gd name="connsiteY11" fmla="*/ 276447 h 2296382"/>
              <a:gd name="connsiteX12" fmla="*/ 15 w 2576525"/>
              <a:gd name="connsiteY12" fmla="*/ 188112 h 2296382"/>
              <a:gd name="connsiteX13" fmla="*/ 125 w 2576525"/>
              <a:gd name="connsiteY13" fmla="*/ 187346 h 2296382"/>
              <a:gd name="connsiteX14" fmla="*/ 64 w 2576525"/>
              <a:gd name="connsiteY14" fmla="*/ 186831 h 2296382"/>
              <a:gd name="connsiteX15" fmla="*/ 5510 w 2576525"/>
              <a:gd name="connsiteY15" fmla="*/ 149816 h 2296382"/>
              <a:gd name="connsiteX16" fmla="*/ 6200 w 2576525"/>
              <a:gd name="connsiteY16" fmla="*/ 145008 h 2296382"/>
              <a:gd name="connsiteX17" fmla="*/ 6226 w 2576525"/>
              <a:gd name="connsiteY17" fmla="*/ 144944 h 2296382"/>
              <a:gd name="connsiteX18" fmla="*/ 6405 w 2576525"/>
              <a:gd name="connsiteY18" fmla="*/ 143728 h 2296382"/>
              <a:gd name="connsiteX19" fmla="*/ 170714 w 2576525"/>
              <a:gd name="connsiteY19" fmla="*/ 18584 h 2296382"/>
              <a:gd name="connsiteX20" fmla="*/ 2405989 w 2576525"/>
              <a:gd name="connsiteY20" fmla="*/ 18583 h 2296382"/>
              <a:gd name="connsiteX21" fmla="*/ 2553258 w 2576525"/>
              <a:gd name="connsiteY21" fmla="*/ 275166 h 2296382"/>
              <a:gd name="connsiteX22" fmla="*/ 1435614 w 2576525"/>
              <a:gd name="connsiteY22" fmla="*/ 2210694 h 2296382"/>
              <a:gd name="connsiteX23" fmla="*/ 1287714 w 2576525"/>
              <a:gd name="connsiteY23" fmla="*/ 2296382 h 2296382"/>
              <a:gd name="connsiteX0" fmla="*/ 1288345 w 2576525"/>
              <a:gd name="connsiteY0" fmla="*/ 1516637 h 2278003"/>
              <a:gd name="connsiteX1" fmla="*/ 1894182 w 2576525"/>
              <a:gd name="connsiteY1" fmla="*/ 467563 h 2278003"/>
              <a:gd name="connsiteX2" fmla="*/ 1238804 w 2576525"/>
              <a:gd name="connsiteY2" fmla="*/ 467563 h 2278003"/>
              <a:gd name="connsiteX3" fmla="*/ 700378 w 2576525"/>
              <a:gd name="connsiteY3" fmla="*/ 467563 h 2278003"/>
              <a:gd name="connsiteX4" fmla="*/ 682934 w 2576525"/>
              <a:gd name="connsiteY4" fmla="*/ 467563 h 2278003"/>
              <a:gd name="connsiteX5" fmla="*/ 682934 w 2576525"/>
              <a:gd name="connsiteY5" fmla="*/ 467563 h 2278003"/>
              <a:gd name="connsiteX6" fmla="*/ 984347 w 2576525"/>
              <a:gd name="connsiteY6" fmla="*/ 989073 h 2278003"/>
              <a:gd name="connsiteX7" fmla="*/ 984256 w 2576525"/>
              <a:gd name="connsiteY7" fmla="*/ 990089 h 2278003"/>
              <a:gd name="connsiteX8" fmla="*/ 1288345 w 2576525"/>
              <a:gd name="connsiteY8" fmla="*/ 1516637 h 2278003"/>
              <a:gd name="connsiteX9" fmla="*/ 1287714 w 2576525"/>
              <a:gd name="connsiteY9" fmla="*/ 2278003 h 2278003"/>
              <a:gd name="connsiteX10" fmla="*/ 1139720 w 2576525"/>
              <a:gd name="connsiteY10" fmla="*/ 2192315 h 2278003"/>
              <a:gd name="connsiteX11" fmla="*/ 23432 w 2576525"/>
              <a:gd name="connsiteY11" fmla="*/ 258068 h 2278003"/>
              <a:gd name="connsiteX12" fmla="*/ 15 w 2576525"/>
              <a:gd name="connsiteY12" fmla="*/ 169733 h 2278003"/>
              <a:gd name="connsiteX13" fmla="*/ 125 w 2576525"/>
              <a:gd name="connsiteY13" fmla="*/ 168967 h 2278003"/>
              <a:gd name="connsiteX14" fmla="*/ 64 w 2576525"/>
              <a:gd name="connsiteY14" fmla="*/ 168452 h 2278003"/>
              <a:gd name="connsiteX15" fmla="*/ 5510 w 2576525"/>
              <a:gd name="connsiteY15" fmla="*/ 131437 h 2278003"/>
              <a:gd name="connsiteX16" fmla="*/ 6200 w 2576525"/>
              <a:gd name="connsiteY16" fmla="*/ 126629 h 2278003"/>
              <a:gd name="connsiteX17" fmla="*/ 6226 w 2576525"/>
              <a:gd name="connsiteY17" fmla="*/ 126565 h 2278003"/>
              <a:gd name="connsiteX18" fmla="*/ 6405 w 2576525"/>
              <a:gd name="connsiteY18" fmla="*/ 125349 h 2278003"/>
              <a:gd name="connsiteX19" fmla="*/ 170714 w 2576525"/>
              <a:gd name="connsiteY19" fmla="*/ 205 h 2278003"/>
              <a:gd name="connsiteX20" fmla="*/ 2405989 w 2576525"/>
              <a:gd name="connsiteY20" fmla="*/ 204 h 2278003"/>
              <a:gd name="connsiteX21" fmla="*/ 2553258 w 2576525"/>
              <a:gd name="connsiteY21" fmla="*/ 256787 h 2278003"/>
              <a:gd name="connsiteX22" fmla="*/ 1435614 w 2576525"/>
              <a:gd name="connsiteY22" fmla="*/ 2192315 h 2278003"/>
              <a:gd name="connsiteX23" fmla="*/ 1287714 w 2576525"/>
              <a:gd name="connsiteY23" fmla="*/ 2278003 h 227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76525" h="2278003">
                <a:moveTo>
                  <a:pt x="1288345" y="1516637"/>
                </a:moveTo>
                <a:lnTo>
                  <a:pt x="1894182" y="467563"/>
                </a:lnTo>
                <a:lnTo>
                  <a:pt x="1238804" y="467563"/>
                </a:lnTo>
                <a:lnTo>
                  <a:pt x="700378" y="467563"/>
                </a:lnTo>
                <a:lnTo>
                  <a:pt x="682934" y="467563"/>
                </a:lnTo>
                <a:lnTo>
                  <a:pt x="682934" y="467563"/>
                </a:lnTo>
                <a:lnTo>
                  <a:pt x="984347" y="989073"/>
                </a:lnTo>
                <a:cubicBezTo>
                  <a:pt x="984317" y="989412"/>
                  <a:pt x="984286" y="989750"/>
                  <a:pt x="984256" y="990089"/>
                </a:cubicBezTo>
                <a:lnTo>
                  <a:pt x="1288345" y="1516637"/>
                </a:lnTo>
                <a:close/>
                <a:moveTo>
                  <a:pt x="1287714" y="2278003"/>
                </a:moveTo>
                <a:cubicBezTo>
                  <a:pt x="1230239" y="2278003"/>
                  <a:pt x="1172748" y="2249440"/>
                  <a:pt x="1139720" y="2192315"/>
                </a:cubicBezTo>
                <a:lnTo>
                  <a:pt x="23432" y="258068"/>
                </a:lnTo>
                <a:cubicBezTo>
                  <a:pt x="6918" y="229479"/>
                  <a:pt x="-384" y="199148"/>
                  <a:pt x="15" y="169733"/>
                </a:cubicBezTo>
                <a:cubicBezTo>
                  <a:pt x="52" y="169478"/>
                  <a:pt x="88" y="169222"/>
                  <a:pt x="125" y="168967"/>
                </a:cubicBezTo>
                <a:cubicBezTo>
                  <a:pt x="105" y="168795"/>
                  <a:pt x="84" y="168624"/>
                  <a:pt x="64" y="168452"/>
                </a:cubicBezTo>
                <a:lnTo>
                  <a:pt x="5510" y="131437"/>
                </a:lnTo>
                <a:lnTo>
                  <a:pt x="6200" y="126629"/>
                </a:lnTo>
                <a:cubicBezTo>
                  <a:pt x="6209" y="126608"/>
                  <a:pt x="6217" y="126586"/>
                  <a:pt x="6226" y="126565"/>
                </a:cubicBezTo>
                <a:cubicBezTo>
                  <a:pt x="6286" y="126160"/>
                  <a:pt x="6345" y="125754"/>
                  <a:pt x="6405" y="125349"/>
                </a:cubicBezTo>
                <a:cubicBezTo>
                  <a:pt x="25977" y="55762"/>
                  <a:pt x="88927" y="205"/>
                  <a:pt x="170714" y="205"/>
                </a:cubicBezTo>
                <a:cubicBezTo>
                  <a:pt x="2396311" y="2145"/>
                  <a:pt x="173733" y="-765"/>
                  <a:pt x="2405989" y="204"/>
                </a:cubicBezTo>
                <a:cubicBezTo>
                  <a:pt x="2536744" y="204"/>
                  <a:pt x="2619313" y="142430"/>
                  <a:pt x="2553258" y="256787"/>
                </a:cubicBezTo>
                <a:lnTo>
                  <a:pt x="1435614" y="2192315"/>
                </a:lnTo>
                <a:cubicBezTo>
                  <a:pt x="1402648" y="2249440"/>
                  <a:pt x="1345189" y="2278003"/>
                  <a:pt x="1287714" y="2278003"/>
                </a:cubicBezTo>
                <a:close/>
              </a:path>
            </a:pathLst>
          </a:custGeom>
          <a:solidFill>
            <a:schemeClr val="accent2"/>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6" name="Freeform: Shape 35">
            <a:extLst>
              <a:ext uri="{FF2B5EF4-FFF2-40B4-BE49-F238E27FC236}">
                <a16:creationId xmlns:a16="http://schemas.microsoft.com/office/drawing/2014/main" id="{863B5DDC-D89B-49CF-A669-BDDA01AD681B}"/>
              </a:ext>
            </a:extLst>
          </p:cNvPr>
          <p:cNvSpPr/>
          <p:nvPr/>
        </p:nvSpPr>
        <p:spPr>
          <a:xfrm>
            <a:off x="5705519" y="2809875"/>
            <a:ext cx="772012" cy="168362"/>
          </a:xfrm>
          <a:custGeom>
            <a:avLst/>
            <a:gdLst>
              <a:gd name="connsiteX0" fmla="*/ 0 w 772012"/>
              <a:gd name="connsiteY0" fmla="*/ 0 h 168362"/>
              <a:gd name="connsiteX1" fmla="*/ 674847 w 772012"/>
              <a:gd name="connsiteY1" fmla="*/ 0 h 168362"/>
              <a:gd name="connsiteX2" fmla="*/ 772012 w 772012"/>
              <a:gd name="connsiteY2" fmla="*/ 168362 h 168362"/>
              <a:gd name="connsiteX3" fmla="*/ 96414 w 772012"/>
              <a:gd name="connsiteY3" fmla="*/ 168362 h 168362"/>
              <a:gd name="connsiteX4" fmla="*/ 55073 w 772012"/>
              <a:gd name="connsiteY4" fmla="*/ 96833 h 168362"/>
              <a:gd name="connsiteX5" fmla="*/ 55187 w 772012"/>
              <a:gd name="connsiteY5" fmla="*/ 95560 h 16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012" h="168362">
                <a:moveTo>
                  <a:pt x="0" y="0"/>
                </a:moveTo>
                <a:lnTo>
                  <a:pt x="674847" y="0"/>
                </a:lnTo>
                <a:lnTo>
                  <a:pt x="772012" y="168362"/>
                </a:lnTo>
                <a:lnTo>
                  <a:pt x="96414" y="168362"/>
                </a:lnTo>
                <a:lnTo>
                  <a:pt x="55073" y="96833"/>
                </a:lnTo>
                <a:cubicBezTo>
                  <a:pt x="55110" y="96408"/>
                  <a:pt x="55149" y="95985"/>
                  <a:pt x="55187" y="95560"/>
                </a:cubicBez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9FF50189-1297-4AC6-99D9-DB1C65C002F9}"/>
              </a:ext>
            </a:extLst>
          </p:cNvPr>
          <p:cNvSpPr/>
          <p:nvPr/>
        </p:nvSpPr>
        <p:spPr>
          <a:xfrm>
            <a:off x="5714321" y="4146207"/>
            <a:ext cx="772012" cy="168362"/>
          </a:xfrm>
          <a:custGeom>
            <a:avLst/>
            <a:gdLst>
              <a:gd name="connsiteX0" fmla="*/ 0 w 772012"/>
              <a:gd name="connsiteY0" fmla="*/ 0 h 168362"/>
              <a:gd name="connsiteX1" fmla="*/ 675598 w 772012"/>
              <a:gd name="connsiteY1" fmla="*/ 0 h 168362"/>
              <a:gd name="connsiteX2" fmla="*/ 717087 w 772012"/>
              <a:gd name="connsiteY2" fmla="*/ 71785 h 168362"/>
              <a:gd name="connsiteX3" fmla="*/ 716973 w 772012"/>
              <a:gd name="connsiteY3" fmla="*/ 73058 h 168362"/>
              <a:gd name="connsiteX4" fmla="*/ 772012 w 772012"/>
              <a:gd name="connsiteY4" fmla="*/ 168362 h 168362"/>
              <a:gd name="connsiteX5" fmla="*/ 97165 w 772012"/>
              <a:gd name="connsiteY5" fmla="*/ 168362 h 16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012" h="168362">
                <a:moveTo>
                  <a:pt x="0" y="0"/>
                </a:moveTo>
                <a:lnTo>
                  <a:pt x="675598" y="0"/>
                </a:lnTo>
                <a:lnTo>
                  <a:pt x="717087" y="71785"/>
                </a:lnTo>
                <a:cubicBezTo>
                  <a:pt x="717049" y="72210"/>
                  <a:pt x="717010" y="72634"/>
                  <a:pt x="716973" y="73058"/>
                </a:cubicBezTo>
                <a:lnTo>
                  <a:pt x="772012" y="168362"/>
                </a:lnTo>
                <a:lnTo>
                  <a:pt x="97165" y="168362"/>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7EDD3FA9-ECEB-4F53-BB92-1A9A85D8175D}"/>
              </a:ext>
            </a:extLst>
          </p:cNvPr>
          <p:cNvSpPr/>
          <p:nvPr/>
        </p:nvSpPr>
        <p:spPr>
          <a:xfrm rot="10800000">
            <a:off x="4014529" y="3560396"/>
            <a:ext cx="2979892" cy="585811"/>
          </a:xfrm>
          <a:custGeom>
            <a:avLst/>
            <a:gdLst>
              <a:gd name="connsiteX0" fmla="*/ 2182398 w 2620974"/>
              <a:gd name="connsiteY0" fmla="*/ 898835 h 898835"/>
              <a:gd name="connsiteX1" fmla="*/ 1894182 w 2620974"/>
              <a:gd name="connsiteY1" fmla="*/ 467359 h 898835"/>
              <a:gd name="connsiteX2" fmla="*/ 1238804 w 2620974"/>
              <a:gd name="connsiteY2" fmla="*/ 467359 h 898835"/>
              <a:gd name="connsiteX3" fmla="*/ 700378 w 2620974"/>
              <a:gd name="connsiteY3" fmla="*/ 467358 h 898835"/>
              <a:gd name="connsiteX4" fmla="*/ 682508 w 2620974"/>
              <a:gd name="connsiteY4" fmla="*/ 467358 h 898835"/>
              <a:gd name="connsiteX5" fmla="*/ 144082 w 2620974"/>
              <a:gd name="connsiteY5" fmla="*/ 467358 h 898835"/>
              <a:gd name="connsiteX6" fmla="*/ 23432 w 2620974"/>
              <a:gd name="connsiteY6" fmla="*/ 257864 h 898835"/>
              <a:gd name="connsiteX7" fmla="*/ 170702 w 2620974"/>
              <a:gd name="connsiteY7" fmla="*/ 1281 h 898835"/>
              <a:gd name="connsiteX8" fmla="*/ 431103 w 2620974"/>
              <a:gd name="connsiteY8" fmla="*/ 1281 h 898835"/>
              <a:gd name="connsiteX9" fmla="*/ 969529 w 2620974"/>
              <a:gd name="connsiteY9" fmla="*/ 1281 h 898835"/>
              <a:gd name="connsiteX10" fmla="*/ 969529 w 2620974"/>
              <a:gd name="connsiteY10" fmla="*/ 0 h 898835"/>
              <a:gd name="connsiteX11" fmla="*/ 2377352 w 2620974"/>
              <a:gd name="connsiteY11" fmla="*/ 0 h 898835"/>
              <a:gd name="connsiteX12" fmla="*/ 2405989 w 2620974"/>
              <a:gd name="connsiteY12" fmla="*/ 0 h 898835"/>
              <a:gd name="connsiteX13" fmla="*/ 2620974 w 2620974"/>
              <a:gd name="connsiteY13" fmla="*/ 0 h 898835"/>
              <a:gd name="connsiteX14" fmla="*/ 2620974 w 2620974"/>
              <a:gd name="connsiteY14" fmla="*/ 466077 h 898835"/>
              <a:gd name="connsiteX15" fmla="*/ 2432289 w 2620974"/>
              <a:gd name="connsiteY15" fmla="*/ 466077 h 898835"/>
              <a:gd name="connsiteX0" fmla="*/ 2432289 w 2620974"/>
              <a:gd name="connsiteY0" fmla="*/ 466077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14" fmla="*/ 2620974 w 2620974"/>
              <a:gd name="connsiteY14" fmla="*/ 466077 h 467359"/>
              <a:gd name="connsiteX15" fmla="*/ 2432289 w 2620974"/>
              <a:gd name="connsiteY15" fmla="*/ 466077 h 467359"/>
              <a:gd name="connsiteX0" fmla="*/ 2620974 w 2620974"/>
              <a:gd name="connsiteY0" fmla="*/ 466077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14" fmla="*/ 2620974 w 2620974"/>
              <a:gd name="connsiteY14" fmla="*/ 466077 h 467359"/>
              <a:gd name="connsiteX0" fmla="*/ 2620974 w 2620974"/>
              <a:gd name="connsiteY0" fmla="*/ 0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0" fmla="*/ 2405989 w 2405989"/>
              <a:gd name="connsiteY0" fmla="*/ 0 h 467359"/>
              <a:gd name="connsiteX1" fmla="*/ 1894182 w 2405989"/>
              <a:gd name="connsiteY1" fmla="*/ 467359 h 467359"/>
              <a:gd name="connsiteX2" fmla="*/ 1238804 w 2405989"/>
              <a:gd name="connsiteY2" fmla="*/ 467359 h 467359"/>
              <a:gd name="connsiteX3" fmla="*/ 700378 w 2405989"/>
              <a:gd name="connsiteY3" fmla="*/ 467358 h 467359"/>
              <a:gd name="connsiteX4" fmla="*/ 682508 w 2405989"/>
              <a:gd name="connsiteY4" fmla="*/ 467358 h 467359"/>
              <a:gd name="connsiteX5" fmla="*/ 144082 w 2405989"/>
              <a:gd name="connsiteY5" fmla="*/ 467358 h 467359"/>
              <a:gd name="connsiteX6" fmla="*/ 23432 w 2405989"/>
              <a:gd name="connsiteY6" fmla="*/ 257864 h 467359"/>
              <a:gd name="connsiteX7" fmla="*/ 170702 w 2405989"/>
              <a:gd name="connsiteY7" fmla="*/ 1281 h 467359"/>
              <a:gd name="connsiteX8" fmla="*/ 431103 w 2405989"/>
              <a:gd name="connsiteY8" fmla="*/ 1281 h 467359"/>
              <a:gd name="connsiteX9" fmla="*/ 969529 w 2405989"/>
              <a:gd name="connsiteY9" fmla="*/ 1281 h 467359"/>
              <a:gd name="connsiteX10" fmla="*/ 969529 w 2405989"/>
              <a:gd name="connsiteY10" fmla="*/ 0 h 467359"/>
              <a:gd name="connsiteX11" fmla="*/ 2377352 w 2405989"/>
              <a:gd name="connsiteY11" fmla="*/ 0 h 467359"/>
              <a:gd name="connsiteX12" fmla="*/ 2405989 w 2405989"/>
              <a:gd name="connsiteY12"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969529 w 2377352"/>
              <a:gd name="connsiteY9" fmla="*/ 1281 h 467359"/>
              <a:gd name="connsiteX10" fmla="*/ 969529 w 2377352"/>
              <a:gd name="connsiteY10" fmla="*/ 0 h 467359"/>
              <a:gd name="connsiteX11" fmla="*/ 2377352 w 2377352"/>
              <a:gd name="connsiteY11"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969529 w 2377352"/>
              <a:gd name="connsiteY9" fmla="*/ 1281 h 467359"/>
              <a:gd name="connsiteX10" fmla="*/ 2377352 w 2377352"/>
              <a:gd name="connsiteY10"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2377352 w 2377352"/>
              <a:gd name="connsiteY9" fmla="*/ 0 h 46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77352" h="467359">
                <a:moveTo>
                  <a:pt x="2377352" y="0"/>
                </a:moveTo>
                <a:lnTo>
                  <a:pt x="1894182" y="467359"/>
                </a:lnTo>
                <a:lnTo>
                  <a:pt x="1238804" y="467359"/>
                </a:lnTo>
                <a:lnTo>
                  <a:pt x="700378" y="467358"/>
                </a:lnTo>
                <a:lnTo>
                  <a:pt x="682508" y="467358"/>
                </a:lnTo>
                <a:lnTo>
                  <a:pt x="144082" y="467358"/>
                </a:lnTo>
                <a:lnTo>
                  <a:pt x="23432" y="257864"/>
                </a:lnTo>
                <a:cubicBezTo>
                  <a:pt x="-42624" y="143507"/>
                  <a:pt x="38714" y="1281"/>
                  <a:pt x="170702" y="1281"/>
                </a:cubicBezTo>
                <a:lnTo>
                  <a:pt x="431103" y="1281"/>
                </a:lnTo>
                <a:lnTo>
                  <a:pt x="2377352" y="0"/>
                </a:ln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grpSp>
        <p:nvGrpSpPr>
          <p:cNvPr id="39" name="Group 38">
            <a:extLst>
              <a:ext uri="{FF2B5EF4-FFF2-40B4-BE49-F238E27FC236}">
                <a16:creationId xmlns:a16="http://schemas.microsoft.com/office/drawing/2014/main" id="{EC87F082-BF12-4308-ABE6-A49E5D163032}"/>
              </a:ext>
            </a:extLst>
          </p:cNvPr>
          <p:cNvGrpSpPr/>
          <p:nvPr/>
        </p:nvGrpSpPr>
        <p:grpSpPr>
          <a:xfrm>
            <a:off x="8792437" y="2978237"/>
            <a:ext cx="2937088" cy="2736703"/>
            <a:chOff x="8921977" y="4073386"/>
            <a:chExt cx="2937088" cy="2736703"/>
          </a:xfrm>
        </p:grpSpPr>
        <p:sp>
          <p:nvSpPr>
            <p:cNvPr id="40" name="TextBox 39">
              <a:extLst>
                <a:ext uri="{FF2B5EF4-FFF2-40B4-BE49-F238E27FC236}">
                  <a16:creationId xmlns:a16="http://schemas.microsoft.com/office/drawing/2014/main" id="{04261F03-DB41-4125-A011-F84A82883126}"/>
                </a:ext>
              </a:extLst>
            </p:cNvPr>
            <p:cNvSpPr txBox="1"/>
            <p:nvPr/>
          </p:nvSpPr>
          <p:spPr>
            <a:xfrm>
              <a:off x="8921977" y="4073386"/>
              <a:ext cx="2937088" cy="461665"/>
            </a:xfrm>
            <a:prstGeom prst="rect">
              <a:avLst/>
            </a:prstGeom>
            <a:noFill/>
          </p:spPr>
          <p:txBody>
            <a:bodyPr wrap="square" lIns="0" rIns="0" rtlCol="0" anchor="b">
              <a:spAutoFit/>
            </a:bodyPr>
            <a:lstStyle/>
            <a:p>
              <a:r>
                <a:rPr lang="en-US" sz="2400" b="1" cap="all" noProof="1">
                  <a:solidFill>
                    <a:schemeClr val="accent2"/>
                  </a:solidFill>
                </a:rPr>
                <a:t>Lorem Ipsum</a:t>
              </a:r>
            </a:p>
          </p:txBody>
        </p:sp>
        <p:sp>
          <p:nvSpPr>
            <p:cNvPr id="41" name="TextBox 40">
              <a:extLst>
                <a:ext uri="{FF2B5EF4-FFF2-40B4-BE49-F238E27FC236}">
                  <a16:creationId xmlns:a16="http://schemas.microsoft.com/office/drawing/2014/main" id="{181E0EBE-463A-4AC1-9103-B0A65640516E}"/>
                </a:ext>
              </a:extLst>
            </p:cNvPr>
            <p:cNvSpPr txBox="1"/>
            <p:nvPr/>
          </p:nvSpPr>
          <p:spPr>
            <a:xfrm>
              <a:off x="8929772" y="4532542"/>
              <a:ext cx="2929293"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2" name="Group 41">
            <a:extLst>
              <a:ext uri="{FF2B5EF4-FFF2-40B4-BE49-F238E27FC236}">
                <a16:creationId xmlns:a16="http://schemas.microsoft.com/office/drawing/2014/main" id="{53E1B106-25A7-4C0F-AC11-17215D6653CA}"/>
              </a:ext>
            </a:extLst>
          </p:cNvPr>
          <p:cNvGrpSpPr/>
          <p:nvPr/>
        </p:nvGrpSpPr>
        <p:grpSpPr>
          <a:xfrm>
            <a:off x="462475" y="1409504"/>
            <a:ext cx="2937088" cy="2736703"/>
            <a:chOff x="332936" y="2627766"/>
            <a:chExt cx="2937088" cy="2736703"/>
          </a:xfrm>
        </p:grpSpPr>
        <p:sp>
          <p:nvSpPr>
            <p:cNvPr id="73" name="TextBox 72">
              <a:extLst>
                <a:ext uri="{FF2B5EF4-FFF2-40B4-BE49-F238E27FC236}">
                  <a16:creationId xmlns:a16="http://schemas.microsoft.com/office/drawing/2014/main" id="{749E0562-D028-4E27-8B93-32F5840E0DD0}"/>
                </a:ext>
              </a:extLst>
            </p:cNvPr>
            <p:cNvSpPr txBox="1"/>
            <p:nvPr/>
          </p:nvSpPr>
          <p:spPr>
            <a:xfrm>
              <a:off x="332936" y="2627766"/>
              <a:ext cx="2937088" cy="461665"/>
            </a:xfrm>
            <a:prstGeom prst="rect">
              <a:avLst/>
            </a:prstGeom>
            <a:noFill/>
          </p:spPr>
          <p:txBody>
            <a:bodyPr wrap="square" lIns="0" rIns="0" rtlCol="0" anchor="b">
              <a:spAutoFit/>
            </a:bodyPr>
            <a:lstStyle/>
            <a:p>
              <a:pPr algn="r"/>
              <a:r>
                <a:rPr lang="en-US" sz="2400" b="1" cap="all" noProof="1">
                  <a:solidFill>
                    <a:schemeClr val="accent6"/>
                  </a:solidFill>
                </a:rPr>
                <a:t>Lorem Ipsum</a:t>
              </a:r>
            </a:p>
          </p:txBody>
        </p:sp>
        <p:sp>
          <p:nvSpPr>
            <p:cNvPr id="74" name="TextBox 73">
              <a:extLst>
                <a:ext uri="{FF2B5EF4-FFF2-40B4-BE49-F238E27FC236}">
                  <a16:creationId xmlns:a16="http://schemas.microsoft.com/office/drawing/2014/main" id="{20C7044C-40A0-474F-A2C1-7DA3DACD14FD}"/>
                </a:ext>
              </a:extLst>
            </p:cNvPr>
            <p:cNvSpPr txBox="1"/>
            <p:nvPr/>
          </p:nvSpPr>
          <p:spPr>
            <a:xfrm>
              <a:off x="340731" y="3086922"/>
              <a:ext cx="2929293"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14095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8475</TotalTime>
  <Words>375</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Up &amp; Down Triangles – Slide Template</vt:lpstr>
      <vt:lpstr>Up &amp; Down Triangles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 &amp; Down Triangles</dc:title>
  <dc:creator>PresentationGO.com</dc:creator>
  <dc:description>© Copyright PresentationGO.com</dc:description>
  <dcterms:created xsi:type="dcterms:W3CDTF">2014-11-26T05:14:11Z</dcterms:created>
  <dcterms:modified xsi:type="dcterms:W3CDTF">2020-02-10T20:01:33Z</dcterms:modified>
  <cp:category>Charts &amp; Diagrams; Graphics &amp; Metaphors</cp:category>
</cp:coreProperties>
</file>