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82" d="100"/>
          <a:sy n="82" d="100"/>
        </p:scale>
        <p:origin x="144" y="15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317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964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 &amp; Down Ys Process – Slide Template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A59726F-4855-D30D-7EF0-B1800BD59904}"/>
              </a:ext>
            </a:extLst>
          </p:cNvPr>
          <p:cNvGrpSpPr/>
          <p:nvPr/>
        </p:nvGrpSpPr>
        <p:grpSpPr>
          <a:xfrm>
            <a:off x="1789504" y="1975373"/>
            <a:ext cx="1606786" cy="2907254"/>
            <a:chOff x="1789504" y="1975373"/>
            <a:chExt cx="1606786" cy="2907254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EFBD84C-9224-A081-3BA1-81B75E91A7EC}"/>
                </a:ext>
              </a:extLst>
            </p:cNvPr>
            <p:cNvSpPr/>
            <p:nvPr/>
          </p:nvSpPr>
          <p:spPr>
            <a:xfrm>
              <a:off x="1923226" y="2206796"/>
              <a:ext cx="1473064" cy="2383661"/>
            </a:xfrm>
            <a:custGeom>
              <a:avLst/>
              <a:gdLst>
                <a:gd name="connsiteX0" fmla="*/ 0 w 1473064"/>
                <a:gd name="connsiteY0" fmla="*/ 0 h 2383661"/>
                <a:gd name="connsiteX1" fmla="*/ 42404 w 1473064"/>
                <a:gd name="connsiteY1" fmla="*/ 0 h 2383661"/>
                <a:gd name="connsiteX2" fmla="*/ 195692 w 1473064"/>
                <a:gd name="connsiteY2" fmla="*/ 86739 h 2383661"/>
                <a:gd name="connsiteX3" fmla="*/ 1445386 w 1473064"/>
                <a:gd name="connsiteY3" fmla="*/ 2108878 h 2383661"/>
                <a:gd name="connsiteX4" fmla="*/ 1289210 w 1473064"/>
                <a:gd name="connsiteY4" fmla="*/ 2383661 h 2383661"/>
                <a:gd name="connsiteX5" fmla="*/ 35101 w 1473064"/>
                <a:gd name="connsiteY5" fmla="*/ 2383661 h 2383661"/>
                <a:gd name="connsiteX6" fmla="*/ 650223 w 1473064"/>
                <a:gd name="connsiteY6" fmla="*/ 1319113 h 2383661"/>
                <a:gd name="connsiteX7" fmla="*/ 650223 w 1473064"/>
                <a:gd name="connsiteY7" fmla="*/ 1125296 h 2383661"/>
                <a:gd name="connsiteX8" fmla="*/ 0 w 1473064"/>
                <a:gd name="connsiteY8" fmla="*/ 0 h 2383661"/>
                <a:gd name="connsiteX0" fmla="*/ 0 w 1473064"/>
                <a:gd name="connsiteY0" fmla="*/ 0 h 2383661"/>
                <a:gd name="connsiteX1" fmla="*/ 42404 w 1473064"/>
                <a:gd name="connsiteY1" fmla="*/ 0 h 2383661"/>
                <a:gd name="connsiteX2" fmla="*/ 195692 w 1473064"/>
                <a:gd name="connsiteY2" fmla="*/ 86739 h 2383661"/>
                <a:gd name="connsiteX3" fmla="*/ 1445386 w 1473064"/>
                <a:gd name="connsiteY3" fmla="*/ 2108878 h 2383661"/>
                <a:gd name="connsiteX4" fmla="*/ 1289210 w 1473064"/>
                <a:gd name="connsiteY4" fmla="*/ 2383661 h 2383661"/>
                <a:gd name="connsiteX5" fmla="*/ 35101 w 1473064"/>
                <a:gd name="connsiteY5" fmla="*/ 2383661 h 2383661"/>
                <a:gd name="connsiteX6" fmla="*/ 650223 w 1473064"/>
                <a:gd name="connsiteY6" fmla="*/ 1319113 h 2383661"/>
                <a:gd name="connsiteX7" fmla="*/ 624823 w 1473064"/>
                <a:gd name="connsiteY7" fmla="*/ 1144346 h 2383661"/>
                <a:gd name="connsiteX8" fmla="*/ 0 w 1473064"/>
                <a:gd name="connsiteY8" fmla="*/ 0 h 2383661"/>
                <a:gd name="connsiteX0" fmla="*/ 0 w 1473064"/>
                <a:gd name="connsiteY0" fmla="*/ 0 h 2383661"/>
                <a:gd name="connsiteX1" fmla="*/ 42404 w 1473064"/>
                <a:gd name="connsiteY1" fmla="*/ 0 h 2383661"/>
                <a:gd name="connsiteX2" fmla="*/ 195692 w 1473064"/>
                <a:gd name="connsiteY2" fmla="*/ 86739 h 2383661"/>
                <a:gd name="connsiteX3" fmla="*/ 1445386 w 1473064"/>
                <a:gd name="connsiteY3" fmla="*/ 2108878 h 2383661"/>
                <a:gd name="connsiteX4" fmla="*/ 1289210 w 1473064"/>
                <a:gd name="connsiteY4" fmla="*/ 2383661 h 2383661"/>
                <a:gd name="connsiteX5" fmla="*/ 35101 w 1473064"/>
                <a:gd name="connsiteY5" fmla="*/ 2383661 h 2383661"/>
                <a:gd name="connsiteX6" fmla="*/ 612123 w 1473064"/>
                <a:gd name="connsiteY6" fmla="*/ 1319113 h 2383661"/>
                <a:gd name="connsiteX7" fmla="*/ 624823 w 1473064"/>
                <a:gd name="connsiteY7" fmla="*/ 1144346 h 2383661"/>
                <a:gd name="connsiteX8" fmla="*/ 0 w 1473064"/>
                <a:gd name="connsiteY8" fmla="*/ 0 h 238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73064" h="2383661">
                  <a:moveTo>
                    <a:pt x="0" y="0"/>
                  </a:moveTo>
                  <a:lnTo>
                    <a:pt x="42404" y="0"/>
                  </a:lnTo>
                  <a:cubicBezTo>
                    <a:pt x="103128" y="0"/>
                    <a:pt x="163922" y="31782"/>
                    <a:pt x="195692" y="86739"/>
                  </a:cubicBezTo>
                  <a:lnTo>
                    <a:pt x="1445386" y="2108878"/>
                  </a:lnTo>
                  <a:cubicBezTo>
                    <a:pt x="1520622" y="2227399"/>
                    <a:pt x="1433833" y="2383661"/>
                    <a:pt x="1289210" y="2383661"/>
                  </a:cubicBezTo>
                  <a:lnTo>
                    <a:pt x="35101" y="2383661"/>
                  </a:lnTo>
                  <a:lnTo>
                    <a:pt x="612123" y="1319113"/>
                  </a:lnTo>
                  <a:cubicBezTo>
                    <a:pt x="646840" y="1258410"/>
                    <a:pt x="659540" y="1205048"/>
                    <a:pt x="624823" y="114434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9372D9FB-0488-FA65-EA35-312ADC0E3ED1}"/>
                </a:ext>
              </a:extLst>
            </p:cNvPr>
            <p:cNvSpPr/>
            <p:nvPr/>
          </p:nvSpPr>
          <p:spPr>
            <a:xfrm>
              <a:off x="1789504" y="1975373"/>
              <a:ext cx="809983" cy="2907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600" extrusionOk="0">
                  <a:moveTo>
                    <a:pt x="0" y="0"/>
                  </a:moveTo>
                  <a:lnTo>
                    <a:pt x="20684" y="10080"/>
                  </a:lnTo>
                  <a:cubicBezTo>
                    <a:pt x="21600" y="10531"/>
                    <a:pt x="21600" y="11069"/>
                    <a:pt x="20684" y="11520"/>
                  </a:cubicBezTo>
                  <a:lnTo>
                    <a:pt x="0" y="21600"/>
                  </a:lnTo>
                  <a:lnTo>
                    <a:pt x="18242" y="11327"/>
                  </a:lnTo>
                  <a:cubicBezTo>
                    <a:pt x="18852" y="11004"/>
                    <a:pt x="18852" y="10617"/>
                    <a:pt x="18242" y="1029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045F89E-1D9C-D13D-00D0-024889E3E764}"/>
              </a:ext>
            </a:extLst>
          </p:cNvPr>
          <p:cNvGrpSpPr/>
          <p:nvPr/>
        </p:nvGrpSpPr>
        <p:grpSpPr>
          <a:xfrm rot="10800000" flipH="1">
            <a:off x="3805542" y="1975373"/>
            <a:ext cx="1609344" cy="2907254"/>
            <a:chOff x="1789504" y="1975373"/>
            <a:chExt cx="1606786" cy="2907254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E2154671-AC20-768F-2F6B-A2A99926D914}"/>
                </a:ext>
              </a:extLst>
            </p:cNvPr>
            <p:cNvSpPr/>
            <p:nvPr/>
          </p:nvSpPr>
          <p:spPr>
            <a:xfrm>
              <a:off x="1923226" y="2206796"/>
              <a:ext cx="1473064" cy="2383661"/>
            </a:xfrm>
            <a:custGeom>
              <a:avLst/>
              <a:gdLst>
                <a:gd name="connsiteX0" fmla="*/ 0 w 1473064"/>
                <a:gd name="connsiteY0" fmla="*/ 0 h 2383661"/>
                <a:gd name="connsiteX1" fmla="*/ 42404 w 1473064"/>
                <a:gd name="connsiteY1" fmla="*/ 0 h 2383661"/>
                <a:gd name="connsiteX2" fmla="*/ 195692 w 1473064"/>
                <a:gd name="connsiteY2" fmla="*/ 86739 h 2383661"/>
                <a:gd name="connsiteX3" fmla="*/ 1445386 w 1473064"/>
                <a:gd name="connsiteY3" fmla="*/ 2108878 h 2383661"/>
                <a:gd name="connsiteX4" fmla="*/ 1289210 w 1473064"/>
                <a:gd name="connsiteY4" fmla="*/ 2383661 h 2383661"/>
                <a:gd name="connsiteX5" fmla="*/ 35101 w 1473064"/>
                <a:gd name="connsiteY5" fmla="*/ 2383661 h 2383661"/>
                <a:gd name="connsiteX6" fmla="*/ 650223 w 1473064"/>
                <a:gd name="connsiteY6" fmla="*/ 1319113 h 2383661"/>
                <a:gd name="connsiteX7" fmla="*/ 650223 w 1473064"/>
                <a:gd name="connsiteY7" fmla="*/ 1125296 h 2383661"/>
                <a:gd name="connsiteX8" fmla="*/ 0 w 1473064"/>
                <a:gd name="connsiteY8" fmla="*/ 0 h 2383661"/>
                <a:gd name="connsiteX0" fmla="*/ 0 w 1473064"/>
                <a:gd name="connsiteY0" fmla="*/ 0 h 2383661"/>
                <a:gd name="connsiteX1" fmla="*/ 42404 w 1473064"/>
                <a:gd name="connsiteY1" fmla="*/ 0 h 2383661"/>
                <a:gd name="connsiteX2" fmla="*/ 195692 w 1473064"/>
                <a:gd name="connsiteY2" fmla="*/ 86739 h 2383661"/>
                <a:gd name="connsiteX3" fmla="*/ 1445386 w 1473064"/>
                <a:gd name="connsiteY3" fmla="*/ 2108878 h 2383661"/>
                <a:gd name="connsiteX4" fmla="*/ 1289210 w 1473064"/>
                <a:gd name="connsiteY4" fmla="*/ 2383661 h 2383661"/>
                <a:gd name="connsiteX5" fmla="*/ 35101 w 1473064"/>
                <a:gd name="connsiteY5" fmla="*/ 2383661 h 2383661"/>
                <a:gd name="connsiteX6" fmla="*/ 650223 w 1473064"/>
                <a:gd name="connsiteY6" fmla="*/ 1319113 h 2383661"/>
                <a:gd name="connsiteX7" fmla="*/ 624823 w 1473064"/>
                <a:gd name="connsiteY7" fmla="*/ 1144346 h 2383661"/>
                <a:gd name="connsiteX8" fmla="*/ 0 w 1473064"/>
                <a:gd name="connsiteY8" fmla="*/ 0 h 2383661"/>
                <a:gd name="connsiteX0" fmla="*/ 0 w 1473064"/>
                <a:gd name="connsiteY0" fmla="*/ 0 h 2383661"/>
                <a:gd name="connsiteX1" fmla="*/ 42404 w 1473064"/>
                <a:gd name="connsiteY1" fmla="*/ 0 h 2383661"/>
                <a:gd name="connsiteX2" fmla="*/ 195692 w 1473064"/>
                <a:gd name="connsiteY2" fmla="*/ 86739 h 2383661"/>
                <a:gd name="connsiteX3" fmla="*/ 1445386 w 1473064"/>
                <a:gd name="connsiteY3" fmla="*/ 2108878 h 2383661"/>
                <a:gd name="connsiteX4" fmla="*/ 1289210 w 1473064"/>
                <a:gd name="connsiteY4" fmla="*/ 2383661 h 2383661"/>
                <a:gd name="connsiteX5" fmla="*/ 35101 w 1473064"/>
                <a:gd name="connsiteY5" fmla="*/ 2383661 h 2383661"/>
                <a:gd name="connsiteX6" fmla="*/ 612123 w 1473064"/>
                <a:gd name="connsiteY6" fmla="*/ 1319113 h 2383661"/>
                <a:gd name="connsiteX7" fmla="*/ 624823 w 1473064"/>
                <a:gd name="connsiteY7" fmla="*/ 1144346 h 2383661"/>
                <a:gd name="connsiteX8" fmla="*/ 0 w 1473064"/>
                <a:gd name="connsiteY8" fmla="*/ 0 h 238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73064" h="2383661">
                  <a:moveTo>
                    <a:pt x="0" y="0"/>
                  </a:moveTo>
                  <a:lnTo>
                    <a:pt x="42404" y="0"/>
                  </a:lnTo>
                  <a:cubicBezTo>
                    <a:pt x="103128" y="0"/>
                    <a:pt x="163922" y="31782"/>
                    <a:pt x="195692" y="86739"/>
                  </a:cubicBezTo>
                  <a:lnTo>
                    <a:pt x="1445386" y="2108878"/>
                  </a:lnTo>
                  <a:cubicBezTo>
                    <a:pt x="1520622" y="2227399"/>
                    <a:pt x="1433833" y="2383661"/>
                    <a:pt x="1289210" y="2383661"/>
                  </a:cubicBezTo>
                  <a:lnTo>
                    <a:pt x="35101" y="2383661"/>
                  </a:lnTo>
                  <a:lnTo>
                    <a:pt x="612123" y="1319113"/>
                  </a:lnTo>
                  <a:cubicBezTo>
                    <a:pt x="646840" y="1258410"/>
                    <a:pt x="659540" y="1205048"/>
                    <a:pt x="624823" y="114434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E93153FA-B919-17C2-1E92-23E815F6F32B}"/>
                </a:ext>
              </a:extLst>
            </p:cNvPr>
            <p:cNvSpPr/>
            <p:nvPr/>
          </p:nvSpPr>
          <p:spPr>
            <a:xfrm>
              <a:off x="1789504" y="1975373"/>
              <a:ext cx="809983" cy="2907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600" extrusionOk="0">
                  <a:moveTo>
                    <a:pt x="0" y="0"/>
                  </a:moveTo>
                  <a:lnTo>
                    <a:pt x="20684" y="10080"/>
                  </a:lnTo>
                  <a:cubicBezTo>
                    <a:pt x="21600" y="10531"/>
                    <a:pt x="21600" y="11069"/>
                    <a:pt x="20684" y="11520"/>
                  </a:cubicBezTo>
                  <a:lnTo>
                    <a:pt x="0" y="21600"/>
                  </a:lnTo>
                  <a:lnTo>
                    <a:pt x="18242" y="11327"/>
                  </a:lnTo>
                  <a:cubicBezTo>
                    <a:pt x="18852" y="11004"/>
                    <a:pt x="18852" y="10617"/>
                    <a:pt x="18242" y="1029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373E6BF8-8614-F10B-0751-564E7D60DCC3}"/>
              </a:ext>
            </a:extLst>
          </p:cNvPr>
          <p:cNvGrpSpPr/>
          <p:nvPr/>
        </p:nvGrpSpPr>
        <p:grpSpPr>
          <a:xfrm>
            <a:off x="5824138" y="1975111"/>
            <a:ext cx="1606786" cy="2907254"/>
            <a:chOff x="1789504" y="1975373"/>
            <a:chExt cx="1606786" cy="2907254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4F4E545-08B6-CA0E-5F72-45BB591865E7}"/>
                </a:ext>
              </a:extLst>
            </p:cNvPr>
            <p:cNvSpPr/>
            <p:nvPr/>
          </p:nvSpPr>
          <p:spPr>
            <a:xfrm>
              <a:off x="1923226" y="2206796"/>
              <a:ext cx="1473064" cy="2383661"/>
            </a:xfrm>
            <a:custGeom>
              <a:avLst/>
              <a:gdLst>
                <a:gd name="connsiteX0" fmla="*/ 0 w 1473064"/>
                <a:gd name="connsiteY0" fmla="*/ 0 h 2383661"/>
                <a:gd name="connsiteX1" fmla="*/ 42404 w 1473064"/>
                <a:gd name="connsiteY1" fmla="*/ 0 h 2383661"/>
                <a:gd name="connsiteX2" fmla="*/ 195692 w 1473064"/>
                <a:gd name="connsiteY2" fmla="*/ 86739 h 2383661"/>
                <a:gd name="connsiteX3" fmla="*/ 1445386 w 1473064"/>
                <a:gd name="connsiteY3" fmla="*/ 2108878 h 2383661"/>
                <a:gd name="connsiteX4" fmla="*/ 1289210 w 1473064"/>
                <a:gd name="connsiteY4" fmla="*/ 2383661 h 2383661"/>
                <a:gd name="connsiteX5" fmla="*/ 35101 w 1473064"/>
                <a:gd name="connsiteY5" fmla="*/ 2383661 h 2383661"/>
                <a:gd name="connsiteX6" fmla="*/ 650223 w 1473064"/>
                <a:gd name="connsiteY6" fmla="*/ 1319113 h 2383661"/>
                <a:gd name="connsiteX7" fmla="*/ 650223 w 1473064"/>
                <a:gd name="connsiteY7" fmla="*/ 1125296 h 2383661"/>
                <a:gd name="connsiteX8" fmla="*/ 0 w 1473064"/>
                <a:gd name="connsiteY8" fmla="*/ 0 h 2383661"/>
                <a:gd name="connsiteX0" fmla="*/ 0 w 1473064"/>
                <a:gd name="connsiteY0" fmla="*/ 0 h 2383661"/>
                <a:gd name="connsiteX1" fmla="*/ 42404 w 1473064"/>
                <a:gd name="connsiteY1" fmla="*/ 0 h 2383661"/>
                <a:gd name="connsiteX2" fmla="*/ 195692 w 1473064"/>
                <a:gd name="connsiteY2" fmla="*/ 86739 h 2383661"/>
                <a:gd name="connsiteX3" fmla="*/ 1445386 w 1473064"/>
                <a:gd name="connsiteY3" fmla="*/ 2108878 h 2383661"/>
                <a:gd name="connsiteX4" fmla="*/ 1289210 w 1473064"/>
                <a:gd name="connsiteY4" fmla="*/ 2383661 h 2383661"/>
                <a:gd name="connsiteX5" fmla="*/ 35101 w 1473064"/>
                <a:gd name="connsiteY5" fmla="*/ 2383661 h 2383661"/>
                <a:gd name="connsiteX6" fmla="*/ 650223 w 1473064"/>
                <a:gd name="connsiteY6" fmla="*/ 1319113 h 2383661"/>
                <a:gd name="connsiteX7" fmla="*/ 624823 w 1473064"/>
                <a:gd name="connsiteY7" fmla="*/ 1144346 h 2383661"/>
                <a:gd name="connsiteX8" fmla="*/ 0 w 1473064"/>
                <a:gd name="connsiteY8" fmla="*/ 0 h 2383661"/>
                <a:gd name="connsiteX0" fmla="*/ 0 w 1473064"/>
                <a:gd name="connsiteY0" fmla="*/ 0 h 2383661"/>
                <a:gd name="connsiteX1" fmla="*/ 42404 w 1473064"/>
                <a:gd name="connsiteY1" fmla="*/ 0 h 2383661"/>
                <a:gd name="connsiteX2" fmla="*/ 195692 w 1473064"/>
                <a:gd name="connsiteY2" fmla="*/ 86739 h 2383661"/>
                <a:gd name="connsiteX3" fmla="*/ 1445386 w 1473064"/>
                <a:gd name="connsiteY3" fmla="*/ 2108878 h 2383661"/>
                <a:gd name="connsiteX4" fmla="*/ 1289210 w 1473064"/>
                <a:gd name="connsiteY4" fmla="*/ 2383661 h 2383661"/>
                <a:gd name="connsiteX5" fmla="*/ 35101 w 1473064"/>
                <a:gd name="connsiteY5" fmla="*/ 2383661 h 2383661"/>
                <a:gd name="connsiteX6" fmla="*/ 612123 w 1473064"/>
                <a:gd name="connsiteY6" fmla="*/ 1319113 h 2383661"/>
                <a:gd name="connsiteX7" fmla="*/ 624823 w 1473064"/>
                <a:gd name="connsiteY7" fmla="*/ 1144346 h 2383661"/>
                <a:gd name="connsiteX8" fmla="*/ 0 w 1473064"/>
                <a:gd name="connsiteY8" fmla="*/ 0 h 238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73064" h="2383661">
                  <a:moveTo>
                    <a:pt x="0" y="0"/>
                  </a:moveTo>
                  <a:lnTo>
                    <a:pt x="42404" y="0"/>
                  </a:lnTo>
                  <a:cubicBezTo>
                    <a:pt x="103128" y="0"/>
                    <a:pt x="163922" y="31782"/>
                    <a:pt x="195692" y="86739"/>
                  </a:cubicBezTo>
                  <a:lnTo>
                    <a:pt x="1445386" y="2108878"/>
                  </a:lnTo>
                  <a:cubicBezTo>
                    <a:pt x="1520622" y="2227399"/>
                    <a:pt x="1433833" y="2383661"/>
                    <a:pt x="1289210" y="2383661"/>
                  </a:cubicBezTo>
                  <a:lnTo>
                    <a:pt x="35101" y="2383661"/>
                  </a:lnTo>
                  <a:lnTo>
                    <a:pt x="612123" y="1319113"/>
                  </a:lnTo>
                  <a:cubicBezTo>
                    <a:pt x="646840" y="1258410"/>
                    <a:pt x="659540" y="1205048"/>
                    <a:pt x="624823" y="114434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213A0427-A48D-593B-AAFF-4C610C2A1954}"/>
                </a:ext>
              </a:extLst>
            </p:cNvPr>
            <p:cNvSpPr/>
            <p:nvPr/>
          </p:nvSpPr>
          <p:spPr>
            <a:xfrm>
              <a:off x="1789504" y="1975373"/>
              <a:ext cx="809983" cy="2907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600" extrusionOk="0">
                  <a:moveTo>
                    <a:pt x="0" y="0"/>
                  </a:moveTo>
                  <a:lnTo>
                    <a:pt x="20684" y="10080"/>
                  </a:lnTo>
                  <a:cubicBezTo>
                    <a:pt x="21600" y="10531"/>
                    <a:pt x="21600" y="11069"/>
                    <a:pt x="20684" y="11520"/>
                  </a:cubicBezTo>
                  <a:lnTo>
                    <a:pt x="0" y="21600"/>
                  </a:lnTo>
                  <a:lnTo>
                    <a:pt x="18242" y="11327"/>
                  </a:lnTo>
                  <a:cubicBezTo>
                    <a:pt x="18852" y="11004"/>
                    <a:pt x="18852" y="10617"/>
                    <a:pt x="18242" y="1029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E7E4E55-D1EC-9740-9316-2DCE6E6EDC74}"/>
              </a:ext>
            </a:extLst>
          </p:cNvPr>
          <p:cNvGrpSpPr/>
          <p:nvPr/>
        </p:nvGrpSpPr>
        <p:grpSpPr>
          <a:xfrm rot="10800000" flipH="1">
            <a:off x="7840176" y="1975111"/>
            <a:ext cx="1609344" cy="2907254"/>
            <a:chOff x="1789504" y="1975373"/>
            <a:chExt cx="1606786" cy="2907254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FB128E4D-C6BF-AC2B-3612-9A27E93C7B24}"/>
                </a:ext>
              </a:extLst>
            </p:cNvPr>
            <p:cNvSpPr/>
            <p:nvPr/>
          </p:nvSpPr>
          <p:spPr>
            <a:xfrm>
              <a:off x="1923226" y="2206796"/>
              <a:ext cx="1473064" cy="2383661"/>
            </a:xfrm>
            <a:custGeom>
              <a:avLst/>
              <a:gdLst>
                <a:gd name="connsiteX0" fmla="*/ 0 w 1473064"/>
                <a:gd name="connsiteY0" fmla="*/ 0 h 2383661"/>
                <a:gd name="connsiteX1" fmla="*/ 42404 w 1473064"/>
                <a:gd name="connsiteY1" fmla="*/ 0 h 2383661"/>
                <a:gd name="connsiteX2" fmla="*/ 195692 w 1473064"/>
                <a:gd name="connsiteY2" fmla="*/ 86739 h 2383661"/>
                <a:gd name="connsiteX3" fmla="*/ 1445386 w 1473064"/>
                <a:gd name="connsiteY3" fmla="*/ 2108878 h 2383661"/>
                <a:gd name="connsiteX4" fmla="*/ 1289210 w 1473064"/>
                <a:gd name="connsiteY4" fmla="*/ 2383661 h 2383661"/>
                <a:gd name="connsiteX5" fmla="*/ 35101 w 1473064"/>
                <a:gd name="connsiteY5" fmla="*/ 2383661 h 2383661"/>
                <a:gd name="connsiteX6" fmla="*/ 650223 w 1473064"/>
                <a:gd name="connsiteY6" fmla="*/ 1319113 h 2383661"/>
                <a:gd name="connsiteX7" fmla="*/ 650223 w 1473064"/>
                <a:gd name="connsiteY7" fmla="*/ 1125296 h 2383661"/>
                <a:gd name="connsiteX8" fmla="*/ 0 w 1473064"/>
                <a:gd name="connsiteY8" fmla="*/ 0 h 2383661"/>
                <a:gd name="connsiteX0" fmla="*/ 0 w 1473064"/>
                <a:gd name="connsiteY0" fmla="*/ 0 h 2383661"/>
                <a:gd name="connsiteX1" fmla="*/ 42404 w 1473064"/>
                <a:gd name="connsiteY1" fmla="*/ 0 h 2383661"/>
                <a:gd name="connsiteX2" fmla="*/ 195692 w 1473064"/>
                <a:gd name="connsiteY2" fmla="*/ 86739 h 2383661"/>
                <a:gd name="connsiteX3" fmla="*/ 1445386 w 1473064"/>
                <a:gd name="connsiteY3" fmla="*/ 2108878 h 2383661"/>
                <a:gd name="connsiteX4" fmla="*/ 1289210 w 1473064"/>
                <a:gd name="connsiteY4" fmla="*/ 2383661 h 2383661"/>
                <a:gd name="connsiteX5" fmla="*/ 35101 w 1473064"/>
                <a:gd name="connsiteY5" fmla="*/ 2383661 h 2383661"/>
                <a:gd name="connsiteX6" fmla="*/ 650223 w 1473064"/>
                <a:gd name="connsiteY6" fmla="*/ 1319113 h 2383661"/>
                <a:gd name="connsiteX7" fmla="*/ 624823 w 1473064"/>
                <a:gd name="connsiteY7" fmla="*/ 1144346 h 2383661"/>
                <a:gd name="connsiteX8" fmla="*/ 0 w 1473064"/>
                <a:gd name="connsiteY8" fmla="*/ 0 h 2383661"/>
                <a:gd name="connsiteX0" fmla="*/ 0 w 1473064"/>
                <a:gd name="connsiteY0" fmla="*/ 0 h 2383661"/>
                <a:gd name="connsiteX1" fmla="*/ 42404 w 1473064"/>
                <a:gd name="connsiteY1" fmla="*/ 0 h 2383661"/>
                <a:gd name="connsiteX2" fmla="*/ 195692 w 1473064"/>
                <a:gd name="connsiteY2" fmla="*/ 86739 h 2383661"/>
                <a:gd name="connsiteX3" fmla="*/ 1445386 w 1473064"/>
                <a:gd name="connsiteY3" fmla="*/ 2108878 h 2383661"/>
                <a:gd name="connsiteX4" fmla="*/ 1289210 w 1473064"/>
                <a:gd name="connsiteY4" fmla="*/ 2383661 h 2383661"/>
                <a:gd name="connsiteX5" fmla="*/ 35101 w 1473064"/>
                <a:gd name="connsiteY5" fmla="*/ 2383661 h 2383661"/>
                <a:gd name="connsiteX6" fmla="*/ 612123 w 1473064"/>
                <a:gd name="connsiteY6" fmla="*/ 1319113 h 2383661"/>
                <a:gd name="connsiteX7" fmla="*/ 624823 w 1473064"/>
                <a:gd name="connsiteY7" fmla="*/ 1144346 h 2383661"/>
                <a:gd name="connsiteX8" fmla="*/ 0 w 1473064"/>
                <a:gd name="connsiteY8" fmla="*/ 0 h 238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73064" h="2383661">
                  <a:moveTo>
                    <a:pt x="0" y="0"/>
                  </a:moveTo>
                  <a:lnTo>
                    <a:pt x="42404" y="0"/>
                  </a:lnTo>
                  <a:cubicBezTo>
                    <a:pt x="103128" y="0"/>
                    <a:pt x="163922" y="31782"/>
                    <a:pt x="195692" y="86739"/>
                  </a:cubicBezTo>
                  <a:lnTo>
                    <a:pt x="1445386" y="2108878"/>
                  </a:lnTo>
                  <a:cubicBezTo>
                    <a:pt x="1520622" y="2227399"/>
                    <a:pt x="1433833" y="2383661"/>
                    <a:pt x="1289210" y="2383661"/>
                  </a:cubicBezTo>
                  <a:lnTo>
                    <a:pt x="35101" y="2383661"/>
                  </a:lnTo>
                  <a:lnTo>
                    <a:pt x="612123" y="1319113"/>
                  </a:lnTo>
                  <a:cubicBezTo>
                    <a:pt x="646840" y="1258410"/>
                    <a:pt x="659540" y="1205048"/>
                    <a:pt x="624823" y="114434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D239D940-5F65-E115-AB5F-07A437D3FE94}"/>
                </a:ext>
              </a:extLst>
            </p:cNvPr>
            <p:cNvSpPr/>
            <p:nvPr/>
          </p:nvSpPr>
          <p:spPr>
            <a:xfrm>
              <a:off x="1789504" y="1975373"/>
              <a:ext cx="809983" cy="2907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600" extrusionOk="0">
                  <a:moveTo>
                    <a:pt x="0" y="0"/>
                  </a:moveTo>
                  <a:lnTo>
                    <a:pt x="20684" y="10080"/>
                  </a:lnTo>
                  <a:cubicBezTo>
                    <a:pt x="21600" y="10531"/>
                    <a:pt x="21600" y="11069"/>
                    <a:pt x="20684" y="11520"/>
                  </a:cubicBezTo>
                  <a:lnTo>
                    <a:pt x="0" y="21600"/>
                  </a:lnTo>
                  <a:lnTo>
                    <a:pt x="18242" y="11327"/>
                  </a:lnTo>
                  <a:cubicBezTo>
                    <a:pt x="18852" y="11004"/>
                    <a:pt x="18852" y="10617"/>
                    <a:pt x="18242" y="1029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BC222691-B373-2AEB-F693-A879C16AA723}"/>
              </a:ext>
            </a:extLst>
          </p:cNvPr>
          <p:cNvGrpSpPr/>
          <p:nvPr/>
        </p:nvGrpSpPr>
        <p:grpSpPr>
          <a:xfrm>
            <a:off x="9858771" y="1975111"/>
            <a:ext cx="1606786" cy="2907254"/>
            <a:chOff x="1789504" y="1975373"/>
            <a:chExt cx="1606786" cy="2907254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3F136E23-DC55-FD12-4EFE-28FCADCF860B}"/>
                </a:ext>
              </a:extLst>
            </p:cNvPr>
            <p:cNvSpPr/>
            <p:nvPr/>
          </p:nvSpPr>
          <p:spPr>
            <a:xfrm>
              <a:off x="1923226" y="2206796"/>
              <a:ext cx="1473064" cy="2383661"/>
            </a:xfrm>
            <a:custGeom>
              <a:avLst/>
              <a:gdLst>
                <a:gd name="connsiteX0" fmla="*/ 0 w 1473064"/>
                <a:gd name="connsiteY0" fmla="*/ 0 h 2383661"/>
                <a:gd name="connsiteX1" fmla="*/ 42404 w 1473064"/>
                <a:gd name="connsiteY1" fmla="*/ 0 h 2383661"/>
                <a:gd name="connsiteX2" fmla="*/ 195692 w 1473064"/>
                <a:gd name="connsiteY2" fmla="*/ 86739 h 2383661"/>
                <a:gd name="connsiteX3" fmla="*/ 1445386 w 1473064"/>
                <a:gd name="connsiteY3" fmla="*/ 2108878 h 2383661"/>
                <a:gd name="connsiteX4" fmla="*/ 1289210 w 1473064"/>
                <a:gd name="connsiteY4" fmla="*/ 2383661 h 2383661"/>
                <a:gd name="connsiteX5" fmla="*/ 35101 w 1473064"/>
                <a:gd name="connsiteY5" fmla="*/ 2383661 h 2383661"/>
                <a:gd name="connsiteX6" fmla="*/ 650223 w 1473064"/>
                <a:gd name="connsiteY6" fmla="*/ 1319113 h 2383661"/>
                <a:gd name="connsiteX7" fmla="*/ 650223 w 1473064"/>
                <a:gd name="connsiteY7" fmla="*/ 1125296 h 2383661"/>
                <a:gd name="connsiteX8" fmla="*/ 0 w 1473064"/>
                <a:gd name="connsiteY8" fmla="*/ 0 h 2383661"/>
                <a:gd name="connsiteX0" fmla="*/ 0 w 1473064"/>
                <a:gd name="connsiteY0" fmla="*/ 0 h 2383661"/>
                <a:gd name="connsiteX1" fmla="*/ 42404 w 1473064"/>
                <a:gd name="connsiteY1" fmla="*/ 0 h 2383661"/>
                <a:gd name="connsiteX2" fmla="*/ 195692 w 1473064"/>
                <a:gd name="connsiteY2" fmla="*/ 86739 h 2383661"/>
                <a:gd name="connsiteX3" fmla="*/ 1445386 w 1473064"/>
                <a:gd name="connsiteY3" fmla="*/ 2108878 h 2383661"/>
                <a:gd name="connsiteX4" fmla="*/ 1289210 w 1473064"/>
                <a:gd name="connsiteY4" fmla="*/ 2383661 h 2383661"/>
                <a:gd name="connsiteX5" fmla="*/ 35101 w 1473064"/>
                <a:gd name="connsiteY5" fmla="*/ 2383661 h 2383661"/>
                <a:gd name="connsiteX6" fmla="*/ 650223 w 1473064"/>
                <a:gd name="connsiteY6" fmla="*/ 1319113 h 2383661"/>
                <a:gd name="connsiteX7" fmla="*/ 624823 w 1473064"/>
                <a:gd name="connsiteY7" fmla="*/ 1144346 h 2383661"/>
                <a:gd name="connsiteX8" fmla="*/ 0 w 1473064"/>
                <a:gd name="connsiteY8" fmla="*/ 0 h 2383661"/>
                <a:gd name="connsiteX0" fmla="*/ 0 w 1473064"/>
                <a:gd name="connsiteY0" fmla="*/ 0 h 2383661"/>
                <a:gd name="connsiteX1" fmla="*/ 42404 w 1473064"/>
                <a:gd name="connsiteY1" fmla="*/ 0 h 2383661"/>
                <a:gd name="connsiteX2" fmla="*/ 195692 w 1473064"/>
                <a:gd name="connsiteY2" fmla="*/ 86739 h 2383661"/>
                <a:gd name="connsiteX3" fmla="*/ 1445386 w 1473064"/>
                <a:gd name="connsiteY3" fmla="*/ 2108878 h 2383661"/>
                <a:gd name="connsiteX4" fmla="*/ 1289210 w 1473064"/>
                <a:gd name="connsiteY4" fmla="*/ 2383661 h 2383661"/>
                <a:gd name="connsiteX5" fmla="*/ 35101 w 1473064"/>
                <a:gd name="connsiteY5" fmla="*/ 2383661 h 2383661"/>
                <a:gd name="connsiteX6" fmla="*/ 612123 w 1473064"/>
                <a:gd name="connsiteY6" fmla="*/ 1319113 h 2383661"/>
                <a:gd name="connsiteX7" fmla="*/ 624823 w 1473064"/>
                <a:gd name="connsiteY7" fmla="*/ 1144346 h 2383661"/>
                <a:gd name="connsiteX8" fmla="*/ 0 w 1473064"/>
                <a:gd name="connsiteY8" fmla="*/ 0 h 238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73064" h="2383661">
                  <a:moveTo>
                    <a:pt x="0" y="0"/>
                  </a:moveTo>
                  <a:lnTo>
                    <a:pt x="42404" y="0"/>
                  </a:lnTo>
                  <a:cubicBezTo>
                    <a:pt x="103128" y="0"/>
                    <a:pt x="163922" y="31782"/>
                    <a:pt x="195692" y="86739"/>
                  </a:cubicBezTo>
                  <a:lnTo>
                    <a:pt x="1445386" y="2108878"/>
                  </a:lnTo>
                  <a:cubicBezTo>
                    <a:pt x="1520622" y="2227399"/>
                    <a:pt x="1433833" y="2383661"/>
                    <a:pt x="1289210" y="2383661"/>
                  </a:cubicBezTo>
                  <a:lnTo>
                    <a:pt x="35101" y="2383661"/>
                  </a:lnTo>
                  <a:lnTo>
                    <a:pt x="612123" y="1319113"/>
                  </a:lnTo>
                  <a:cubicBezTo>
                    <a:pt x="646840" y="1258410"/>
                    <a:pt x="659540" y="1205048"/>
                    <a:pt x="624823" y="114434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43338998-4EEF-5932-CC25-73F822EFF123}"/>
                </a:ext>
              </a:extLst>
            </p:cNvPr>
            <p:cNvSpPr/>
            <p:nvPr/>
          </p:nvSpPr>
          <p:spPr>
            <a:xfrm>
              <a:off x="1789504" y="1975373"/>
              <a:ext cx="809983" cy="2907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600" extrusionOk="0">
                  <a:moveTo>
                    <a:pt x="0" y="0"/>
                  </a:moveTo>
                  <a:lnTo>
                    <a:pt x="20684" y="10080"/>
                  </a:lnTo>
                  <a:cubicBezTo>
                    <a:pt x="21600" y="10531"/>
                    <a:pt x="21600" y="11069"/>
                    <a:pt x="20684" y="11520"/>
                  </a:cubicBezTo>
                  <a:lnTo>
                    <a:pt x="0" y="21600"/>
                  </a:lnTo>
                  <a:lnTo>
                    <a:pt x="18242" y="11327"/>
                  </a:lnTo>
                  <a:cubicBezTo>
                    <a:pt x="18852" y="11004"/>
                    <a:pt x="18852" y="10617"/>
                    <a:pt x="18242" y="1029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pic>
        <p:nvPicPr>
          <p:cNvPr id="43" name="Graphic 28" descr="Brainstorm">
            <a:extLst>
              <a:ext uri="{FF2B5EF4-FFF2-40B4-BE49-F238E27FC236}">
                <a16:creationId xmlns:a16="http://schemas.microsoft.com/office/drawing/2014/main" id="{4B55E40D-6FDA-5F9D-6D8E-4AFE4CCD97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20437" y="2399925"/>
            <a:ext cx="653873" cy="653873"/>
          </a:xfrm>
          <a:prstGeom prst="rect">
            <a:avLst/>
          </a:prstGeom>
        </p:spPr>
      </p:pic>
      <p:pic>
        <p:nvPicPr>
          <p:cNvPr id="44" name="Graphic 29" descr="Bullseye">
            <a:extLst>
              <a:ext uri="{FF2B5EF4-FFF2-40B4-BE49-F238E27FC236}">
                <a16:creationId xmlns:a16="http://schemas.microsoft.com/office/drawing/2014/main" id="{CE4503A4-A312-F2AA-7183-274ED464A88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403121" y="3822615"/>
            <a:ext cx="653873" cy="653873"/>
          </a:xfrm>
          <a:prstGeom prst="rect">
            <a:avLst/>
          </a:prstGeom>
        </p:spPr>
      </p:pic>
      <p:pic>
        <p:nvPicPr>
          <p:cNvPr id="45" name="Graphic 30" descr="Database">
            <a:extLst>
              <a:ext uri="{FF2B5EF4-FFF2-40B4-BE49-F238E27FC236}">
                <a16:creationId xmlns:a16="http://schemas.microsoft.com/office/drawing/2014/main" id="{040CF697-08DA-3DDB-9519-30593EC726F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437755" y="3822615"/>
            <a:ext cx="653873" cy="653873"/>
          </a:xfrm>
          <a:prstGeom prst="rect">
            <a:avLst/>
          </a:prstGeom>
        </p:spPr>
      </p:pic>
      <p:pic>
        <p:nvPicPr>
          <p:cNvPr id="46" name="Graphic 31" descr="Research">
            <a:extLst>
              <a:ext uri="{FF2B5EF4-FFF2-40B4-BE49-F238E27FC236}">
                <a16:creationId xmlns:a16="http://schemas.microsoft.com/office/drawing/2014/main" id="{EC2DD362-5C56-D6C0-B52B-88E03BC42A1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455072" y="2399925"/>
            <a:ext cx="653873" cy="653873"/>
          </a:xfrm>
          <a:prstGeom prst="rect">
            <a:avLst/>
          </a:prstGeom>
        </p:spPr>
      </p:pic>
      <p:pic>
        <p:nvPicPr>
          <p:cNvPr id="47" name="Graphic 32" descr="Trophy">
            <a:extLst>
              <a:ext uri="{FF2B5EF4-FFF2-40B4-BE49-F238E27FC236}">
                <a16:creationId xmlns:a16="http://schemas.microsoft.com/office/drawing/2014/main" id="{585B9DBA-4719-2897-E331-23B6ACEF731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461651" y="3801142"/>
            <a:ext cx="675346" cy="675346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C92C511A-635A-A3F6-28F6-FC4C2D40501A}"/>
              </a:ext>
            </a:extLst>
          </p:cNvPr>
          <p:cNvSpPr/>
          <p:nvPr/>
        </p:nvSpPr>
        <p:spPr>
          <a:xfrm>
            <a:off x="1442794" y="3082028"/>
            <a:ext cx="693420" cy="69342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C0D5B1B8-D7CF-9F22-C9C9-C608EE8780E1}"/>
              </a:ext>
            </a:extLst>
          </p:cNvPr>
          <p:cNvSpPr/>
          <p:nvPr/>
        </p:nvSpPr>
        <p:spPr>
          <a:xfrm>
            <a:off x="3476826" y="3082028"/>
            <a:ext cx="693420" cy="69342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D7264CCA-3C49-341A-6704-0EE2E6CE3C52}"/>
              </a:ext>
            </a:extLst>
          </p:cNvPr>
          <p:cNvSpPr/>
          <p:nvPr/>
        </p:nvSpPr>
        <p:spPr>
          <a:xfrm>
            <a:off x="5510858" y="3082028"/>
            <a:ext cx="693420" cy="693420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58DACCE7-F961-D1E7-A70D-57A33682082A}"/>
              </a:ext>
            </a:extLst>
          </p:cNvPr>
          <p:cNvSpPr/>
          <p:nvPr/>
        </p:nvSpPr>
        <p:spPr>
          <a:xfrm>
            <a:off x="7560326" y="3082028"/>
            <a:ext cx="693420" cy="69342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C4FBB197-1488-E370-F1E4-9B607C0E9FD5}"/>
              </a:ext>
            </a:extLst>
          </p:cNvPr>
          <p:cNvSpPr/>
          <p:nvPr/>
        </p:nvSpPr>
        <p:spPr>
          <a:xfrm>
            <a:off x="9578922" y="3082028"/>
            <a:ext cx="693420" cy="69342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B90A4FF4-7710-351D-588D-634DBBAC2416}"/>
              </a:ext>
            </a:extLst>
          </p:cNvPr>
          <p:cNvGrpSpPr/>
          <p:nvPr/>
        </p:nvGrpSpPr>
        <p:grpSpPr>
          <a:xfrm>
            <a:off x="470209" y="4820350"/>
            <a:ext cx="2926080" cy="1105487"/>
            <a:chOff x="332936" y="4652338"/>
            <a:chExt cx="2926080" cy="1105487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63FA9B6B-9358-AB28-2038-29BAF1D3F9DC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4B325D4C-ED15-BAE4-C7AE-553CB37FA06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B5148AD5-2753-11E1-7BBB-02F5FEF19D27}"/>
              </a:ext>
            </a:extLst>
          </p:cNvPr>
          <p:cNvGrpSpPr/>
          <p:nvPr/>
        </p:nvGrpSpPr>
        <p:grpSpPr>
          <a:xfrm>
            <a:off x="4504844" y="4820350"/>
            <a:ext cx="2926080" cy="1105487"/>
            <a:chOff x="332936" y="4652338"/>
            <a:chExt cx="2926080" cy="1105487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A3043FFF-389A-B85A-B6C2-07D0F1FA90C6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8970481A-C1EB-49A8-5201-C9D3C6734700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CE916C69-81C9-0C1D-FF93-54B8D4846C2D}"/>
              </a:ext>
            </a:extLst>
          </p:cNvPr>
          <p:cNvGrpSpPr/>
          <p:nvPr/>
        </p:nvGrpSpPr>
        <p:grpSpPr>
          <a:xfrm>
            <a:off x="8539477" y="4820350"/>
            <a:ext cx="2926080" cy="1105487"/>
            <a:chOff x="332936" y="4652338"/>
            <a:chExt cx="2926080" cy="1105487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195DBCBD-3D7C-C00F-D98F-86F1D33E5700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07FE184F-7422-F5B7-9788-9F6542B2BB1E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5C6C4099-9CB2-43B2-1B44-D790F4491430}"/>
              </a:ext>
            </a:extLst>
          </p:cNvPr>
          <p:cNvGrpSpPr/>
          <p:nvPr/>
        </p:nvGrpSpPr>
        <p:grpSpPr>
          <a:xfrm>
            <a:off x="2489325" y="886795"/>
            <a:ext cx="2926080" cy="1105487"/>
            <a:chOff x="332936" y="4652338"/>
            <a:chExt cx="2926080" cy="1105487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CF1C50C0-B4EB-839F-73F8-BA67A25BB64D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CA1183D7-C620-BCD5-629D-43D800412823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0DEFF846-6346-EE21-DBC7-88D43720F352}"/>
              </a:ext>
            </a:extLst>
          </p:cNvPr>
          <p:cNvGrpSpPr/>
          <p:nvPr/>
        </p:nvGrpSpPr>
        <p:grpSpPr>
          <a:xfrm>
            <a:off x="6523440" y="886795"/>
            <a:ext cx="2926080" cy="1105487"/>
            <a:chOff x="332936" y="4652338"/>
            <a:chExt cx="2926080" cy="1105487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9B83ED7C-1D5D-38CF-A015-7A2864A79D74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1A5F45FB-392A-C4A2-F395-F2193EFBD996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93168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Up &amp; Down Ys Process – Slide Template</a:t>
            </a:r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A59726F-4855-D30D-7EF0-B1800BD59904}"/>
              </a:ext>
            </a:extLst>
          </p:cNvPr>
          <p:cNvGrpSpPr/>
          <p:nvPr/>
        </p:nvGrpSpPr>
        <p:grpSpPr>
          <a:xfrm>
            <a:off x="1789504" y="1975373"/>
            <a:ext cx="1606786" cy="2907254"/>
            <a:chOff x="1789504" y="1975373"/>
            <a:chExt cx="1606786" cy="2907254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EFBD84C-9224-A081-3BA1-81B75E91A7EC}"/>
                </a:ext>
              </a:extLst>
            </p:cNvPr>
            <p:cNvSpPr/>
            <p:nvPr/>
          </p:nvSpPr>
          <p:spPr>
            <a:xfrm>
              <a:off x="1923226" y="2206796"/>
              <a:ext cx="1473064" cy="2383661"/>
            </a:xfrm>
            <a:custGeom>
              <a:avLst/>
              <a:gdLst>
                <a:gd name="connsiteX0" fmla="*/ 0 w 1473064"/>
                <a:gd name="connsiteY0" fmla="*/ 0 h 2383661"/>
                <a:gd name="connsiteX1" fmla="*/ 42404 w 1473064"/>
                <a:gd name="connsiteY1" fmla="*/ 0 h 2383661"/>
                <a:gd name="connsiteX2" fmla="*/ 195692 w 1473064"/>
                <a:gd name="connsiteY2" fmla="*/ 86739 h 2383661"/>
                <a:gd name="connsiteX3" fmla="*/ 1445386 w 1473064"/>
                <a:gd name="connsiteY3" fmla="*/ 2108878 h 2383661"/>
                <a:gd name="connsiteX4" fmla="*/ 1289210 w 1473064"/>
                <a:gd name="connsiteY4" fmla="*/ 2383661 h 2383661"/>
                <a:gd name="connsiteX5" fmla="*/ 35101 w 1473064"/>
                <a:gd name="connsiteY5" fmla="*/ 2383661 h 2383661"/>
                <a:gd name="connsiteX6" fmla="*/ 650223 w 1473064"/>
                <a:gd name="connsiteY6" fmla="*/ 1319113 h 2383661"/>
                <a:gd name="connsiteX7" fmla="*/ 650223 w 1473064"/>
                <a:gd name="connsiteY7" fmla="*/ 1125296 h 2383661"/>
                <a:gd name="connsiteX8" fmla="*/ 0 w 1473064"/>
                <a:gd name="connsiteY8" fmla="*/ 0 h 2383661"/>
                <a:gd name="connsiteX0" fmla="*/ 0 w 1473064"/>
                <a:gd name="connsiteY0" fmla="*/ 0 h 2383661"/>
                <a:gd name="connsiteX1" fmla="*/ 42404 w 1473064"/>
                <a:gd name="connsiteY1" fmla="*/ 0 h 2383661"/>
                <a:gd name="connsiteX2" fmla="*/ 195692 w 1473064"/>
                <a:gd name="connsiteY2" fmla="*/ 86739 h 2383661"/>
                <a:gd name="connsiteX3" fmla="*/ 1445386 w 1473064"/>
                <a:gd name="connsiteY3" fmla="*/ 2108878 h 2383661"/>
                <a:gd name="connsiteX4" fmla="*/ 1289210 w 1473064"/>
                <a:gd name="connsiteY4" fmla="*/ 2383661 h 2383661"/>
                <a:gd name="connsiteX5" fmla="*/ 35101 w 1473064"/>
                <a:gd name="connsiteY5" fmla="*/ 2383661 h 2383661"/>
                <a:gd name="connsiteX6" fmla="*/ 650223 w 1473064"/>
                <a:gd name="connsiteY6" fmla="*/ 1319113 h 2383661"/>
                <a:gd name="connsiteX7" fmla="*/ 624823 w 1473064"/>
                <a:gd name="connsiteY7" fmla="*/ 1144346 h 2383661"/>
                <a:gd name="connsiteX8" fmla="*/ 0 w 1473064"/>
                <a:gd name="connsiteY8" fmla="*/ 0 h 2383661"/>
                <a:gd name="connsiteX0" fmla="*/ 0 w 1473064"/>
                <a:gd name="connsiteY0" fmla="*/ 0 h 2383661"/>
                <a:gd name="connsiteX1" fmla="*/ 42404 w 1473064"/>
                <a:gd name="connsiteY1" fmla="*/ 0 h 2383661"/>
                <a:gd name="connsiteX2" fmla="*/ 195692 w 1473064"/>
                <a:gd name="connsiteY2" fmla="*/ 86739 h 2383661"/>
                <a:gd name="connsiteX3" fmla="*/ 1445386 w 1473064"/>
                <a:gd name="connsiteY3" fmla="*/ 2108878 h 2383661"/>
                <a:gd name="connsiteX4" fmla="*/ 1289210 w 1473064"/>
                <a:gd name="connsiteY4" fmla="*/ 2383661 h 2383661"/>
                <a:gd name="connsiteX5" fmla="*/ 35101 w 1473064"/>
                <a:gd name="connsiteY5" fmla="*/ 2383661 h 2383661"/>
                <a:gd name="connsiteX6" fmla="*/ 612123 w 1473064"/>
                <a:gd name="connsiteY6" fmla="*/ 1319113 h 2383661"/>
                <a:gd name="connsiteX7" fmla="*/ 624823 w 1473064"/>
                <a:gd name="connsiteY7" fmla="*/ 1144346 h 2383661"/>
                <a:gd name="connsiteX8" fmla="*/ 0 w 1473064"/>
                <a:gd name="connsiteY8" fmla="*/ 0 h 238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73064" h="2383661">
                  <a:moveTo>
                    <a:pt x="0" y="0"/>
                  </a:moveTo>
                  <a:lnTo>
                    <a:pt x="42404" y="0"/>
                  </a:lnTo>
                  <a:cubicBezTo>
                    <a:pt x="103128" y="0"/>
                    <a:pt x="163922" y="31782"/>
                    <a:pt x="195692" y="86739"/>
                  </a:cubicBezTo>
                  <a:lnTo>
                    <a:pt x="1445386" y="2108878"/>
                  </a:lnTo>
                  <a:cubicBezTo>
                    <a:pt x="1520622" y="2227399"/>
                    <a:pt x="1433833" y="2383661"/>
                    <a:pt x="1289210" y="2383661"/>
                  </a:cubicBezTo>
                  <a:lnTo>
                    <a:pt x="35101" y="2383661"/>
                  </a:lnTo>
                  <a:lnTo>
                    <a:pt x="612123" y="1319113"/>
                  </a:lnTo>
                  <a:cubicBezTo>
                    <a:pt x="646840" y="1258410"/>
                    <a:pt x="659540" y="1205048"/>
                    <a:pt x="624823" y="114434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9372D9FB-0488-FA65-EA35-312ADC0E3ED1}"/>
                </a:ext>
              </a:extLst>
            </p:cNvPr>
            <p:cNvSpPr/>
            <p:nvPr/>
          </p:nvSpPr>
          <p:spPr>
            <a:xfrm>
              <a:off x="1789504" y="1975373"/>
              <a:ext cx="809983" cy="2907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600" extrusionOk="0">
                  <a:moveTo>
                    <a:pt x="0" y="0"/>
                  </a:moveTo>
                  <a:lnTo>
                    <a:pt x="20684" y="10080"/>
                  </a:lnTo>
                  <a:cubicBezTo>
                    <a:pt x="21600" y="10531"/>
                    <a:pt x="21600" y="11069"/>
                    <a:pt x="20684" y="11520"/>
                  </a:cubicBezTo>
                  <a:lnTo>
                    <a:pt x="0" y="21600"/>
                  </a:lnTo>
                  <a:lnTo>
                    <a:pt x="18242" y="11327"/>
                  </a:lnTo>
                  <a:cubicBezTo>
                    <a:pt x="18852" y="11004"/>
                    <a:pt x="18852" y="10617"/>
                    <a:pt x="18242" y="1029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045F89E-1D9C-D13D-00D0-024889E3E764}"/>
              </a:ext>
            </a:extLst>
          </p:cNvPr>
          <p:cNvGrpSpPr/>
          <p:nvPr/>
        </p:nvGrpSpPr>
        <p:grpSpPr>
          <a:xfrm rot="10800000" flipH="1">
            <a:off x="3805542" y="1975373"/>
            <a:ext cx="1609344" cy="2907254"/>
            <a:chOff x="1789504" y="1975373"/>
            <a:chExt cx="1606786" cy="2907254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E2154671-AC20-768F-2F6B-A2A99926D914}"/>
                </a:ext>
              </a:extLst>
            </p:cNvPr>
            <p:cNvSpPr/>
            <p:nvPr/>
          </p:nvSpPr>
          <p:spPr>
            <a:xfrm>
              <a:off x="1923226" y="2206796"/>
              <a:ext cx="1473064" cy="2383661"/>
            </a:xfrm>
            <a:custGeom>
              <a:avLst/>
              <a:gdLst>
                <a:gd name="connsiteX0" fmla="*/ 0 w 1473064"/>
                <a:gd name="connsiteY0" fmla="*/ 0 h 2383661"/>
                <a:gd name="connsiteX1" fmla="*/ 42404 w 1473064"/>
                <a:gd name="connsiteY1" fmla="*/ 0 h 2383661"/>
                <a:gd name="connsiteX2" fmla="*/ 195692 w 1473064"/>
                <a:gd name="connsiteY2" fmla="*/ 86739 h 2383661"/>
                <a:gd name="connsiteX3" fmla="*/ 1445386 w 1473064"/>
                <a:gd name="connsiteY3" fmla="*/ 2108878 h 2383661"/>
                <a:gd name="connsiteX4" fmla="*/ 1289210 w 1473064"/>
                <a:gd name="connsiteY4" fmla="*/ 2383661 h 2383661"/>
                <a:gd name="connsiteX5" fmla="*/ 35101 w 1473064"/>
                <a:gd name="connsiteY5" fmla="*/ 2383661 h 2383661"/>
                <a:gd name="connsiteX6" fmla="*/ 650223 w 1473064"/>
                <a:gd name="connsiteY6" fmla="*/ 1319113 h 2383661"/>
                <a:gd name="connsiteX7" fmla="*/ 650223 w 1473064"/>
                <a:gd name="connsiteY7" fmla="*/ 1125296 h 2383661"/>
                <a:gd name="connsiteX8" fmla="*/ 0 w 1473064"/>
                <a:gd name="connsiteY8" fmla="*/ 0 h 2383661"/>
                <a:gd name="connsiteX0" fmla="*/ 0 w 1473064"/>
                <a:gd name="connsiteY0" fmla="*/ 0 h 2383661"/>
                <a:gd name="connsiteX1" fmla="*/ 42404 w 1473064"/>
                <a:gd name="connsiteY1" fmla="*/ 0 h 2383661"/>
                <a:gd name="connsiteX2" fmla="*/ 195692 w 1473064"/>
                <a:gd name="connsiteY2" fmla="*/ 86739 h 2383661"/>
                <a:gd name="connsiteX3" fmla="*/ 1445386 w 1473064"/>
                <a:gd name="connsiteY3" fmla="*/ 2108878 h 2383661"/>
                <a:gd name="connsiteX4" fmla="*/ 1289210 w 1473064"/>
                <a:gd name="connsiteY4" fmla="*/ 2383661 h 2383661"/>
                <a:gd name="connsiteX5" fmla="*/ 35101 w 1473064"/>
                <a:gd name="connsiteY5" fmla="*/ 2383661 h 2383661"/>
                <a:gd name="connsiteX6" fmla="*/ 650223 w 1473064"/>
                <a:gd name="connsiteY6" fmla="*/ 1319113 h 2383661"/>
                <a:gd name="connsiteX7" fmla="*/ 624823 w 1473064"/>
                <a:gd name="connsiteY7" fmla="*/ 1144346 h 2383661"/>
                <a:gd name="connsiteX8" fmla="*/ 0 w 1473064"/>
                <a:gd name="connsiteY8" fmla="*/ 0 h 2383661"/>
                <a:gd name="connsiteX0" fmla="*/ 0 w 1473064"/>
                <a:gd name="connsiteY0" fmla="*/ 0 h 2383661"/>
                <a:gd name="connsiteX1" fmla="*/ 42404 w 1473064"/>
                <a:gd name="connsiteY1" fmla="*/ 0 h 2383661"/>
                <a:gd name="connsiteX2" fmla="*/ 195692 w 1473064"/>
                <a:gd name="connsiteY2" fmla="*/ 86739 h 2383661"/>
                <a:gd name="connsiteX3" fmla="*/ 1445386 w 1473064"/>
                <a:gd name="connsiteY3" fmla="*/ 2108878 h 2383661"/>
                <a:gd name="connsiteX4" fmla="*/ 1289210 w 1473064"/>
                <a:gd name="connsiteY4" fmla="*/ 2383661 h 2383661"/>
                <a:gd name="connsiteX5" fmla="*/ 35101 w 1473064"/>
                <a:gd name="connsiteY5" fmla="*/ 2383661 h 2383661"/>
                <a:gd name="connsiteX6" fmla="*/ 612123 w 1473064"/>
                <a:gd name="connsiteY6" fmla="*/ 1319113 h 2383661"/>
                <a:gd name="connsiteX7" fmla="*/ 624823 w 1473064"/>
                <a:gd name="connsiteY7" fmla="*/ 1144346 h 2383661"/>
                <a:gd name="connsiteX8" fmla="*/ 0 w 1473064"/>
                <a:gd name="connsiteY8" fmla="*/ 0 h 238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73064" h="2383661">
                  <a:moveTo>
                    <a:pt x="0" y="0"/>
                  </a:moveTo>
                  <a:lnTo>
                    <a:pt x="42404" y="0"/>
                  </a:lnTo>
                  <a:cubicBezTo>
                    <a:pt x="103128" y="0"/>
                    <a:pt x="163922" y="31782"/>
                    <a:pt x="195692" y="86739"/>
                  </a:cubicBezTo>
                  <a:lnTo>
                    <a:pt x="1445386" y="2108878"/>
                  </a:lnTo>
                  <a:cubicBezTo>
                    <a:pt x="1520622" y="2227399"/>
                    <a:pt x="1433833" y="2383661"/>
                    <a:pt x="1289210" y="2383661"/>
                  </a:cubicBezTo>
                  <a:lnTo>
                    <a:pt x="35101" y="2383661"/>
                  </a:lnTo>
                  <a:lnTo>
                    <a:pt x="612123" y="1319113"/>
                  </a:lnTo>
                  <a:cubicBezTo>
                    <a:pt x="646840" y="1258410"/>
                    <a:pt x="659540" y="1205048"/>
                    <a:pt x="624823" y="114434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E93153FA-B919-17C2-1E92-23E815F6F32B}"/>
                </a:ext>
              </a:extLst>
            </p:cNvPr>
            <p:cNvSpPr/>
            <p:nvPr/>
          </p:nvSpPr>
          <p:spPr>
            <a:xfrm>
              <a:off x="1789504" y="1975373"/>
              <a:ext cx="809983" cy="2907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600" extrusionOk="0">
                  <a:moveTo>
                    <a:pt x="0" y="0"/>
                  </a:moveTo>
                  <a:lnTo>
                    <a:pt x="20684" y="10080"/>
                  </a:lnTo>
                  <a:cubicBezTo>
                    <a:pt x="21600" y="10531"/>
                    <a:pt x="21600" y="11069"/>
                    <a:pt x="20684" y="11520"/>
                  </a:cubicBezTo>
                  <a:lnTo>
                    <a:pt x="0" y="21600"/>
                  </a:lnTo>
                  <a:lnTo>
                    <a:pt x="18242" y="11327"/>
                  </a:lnTo>
                  <a:cubicBezTo>
                    <a:pt x="18852" y="11004"/>
                    <a:pt x="18852" y="10617"/>
                    <a:pt x="18242" y="1029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373E6BF8-8614-F10B-0751-564E7D60DCC3}"/>
              </a:ext>
            </a:extLst>
          </p:cNvPr>
          <p:cNvGrpSpPr/>
          <p:nvPr/>
        </p:nvGrpSpPr>
        <p:grpSpPr>
          <a:xfrm>
            <a:off x="5824138" y="1975111"/>
            <a:ext cx="1606786" cy="2907254"/>
            <a:chOff x="1789504" y="1975373"/>
            <a:chExt cx="1606786" cy="2907254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4F4E545-08B6-CA0E-5F72-45BB591865E7}"/>
                </a:ext>
              </a:extLst>
            </p:cNvPr>
            <p:cNvSpPr/>
            <p:nvPr/>
          </p:nvSpPr>
          <p:spPr>
            <a:xfrm>
              <a:off x="1923226" y="2206796"/>
              <a:ext cx="1473064" cy="2383661"/>
            </a:xfrm>
            <a:custGeom>
              <a:avLst/>
              <a:gdLst>
                <a:gd name="connsiteX0" fmla="*/ 0 w 1473064"/>
                <a:gd name="connsiteY0" fmla="*/ 0 h 2383661"/>
                <a:gd name="connsiteX1" fmla="*/ 42404 w 1473064"/>
                <a:gd name="connsiteY1" fmla="*/ 0 h 2383661"/>
                <a:gd name="connsiteX2" fmla="*/ 195692 w 1473064"/>
                <a:gd name="connsiteY2" fmla="*/ 86739 h 2383661"/>
                <a:gd name="connsiteX3" fmla="*/ 1445386 w 1473064"/>
                <a:gd name="connsiteY3" fmla="*/ 2108878 h 2383661"/>
                <a:gd name="connsiteX4" fmla="*/ 1289210 w 1473064"/>
                <a:gd name="connsiteY4" fmla="*/ 2383661 h 2383661"/>
                <a:gd name="connsiteX5" fmla="*/ 35101 w 1473064"/>
                <a:gd name="connsiteY5" fmla="*/ 2383661 h 2383661"/>
                <a:gd name="connsiteX6" fmla="*/ 650223 w 1473064"/>
                <a:gd name="connsiteY6" fmla="*/ 1319113 h 2383661"/>
                <a:gd name="connsiteX7" fmla="*/ 650223 w 1473064"/>
                <a:gd name="connsiteY7" fmla="*/ 1125296 h 2383661"/>
                <a:gd name="connsiteX8" fmla="*/ 0 w 1473064"/>
                <a:gd name="connsiteY8" fmla="*/ 0 h 2383661"/>
                <a:gd name="connsiteX0" fmla="*/ 0 w 1473064"/>
                <a:gd name="connsiteY0" fmla="*/ 0 h 2383661"/>
                <a:gd name="connsiteX1" fmla="*/ 42404 w 1473064"/>
                <a:gd name="connsiteY1" fmla="*/ 0 h 2383661"/>
                <a:gd name="connsiteX2" fmla="*/ 195692 w 1473064"/>
                <a:gd name="connsiteY2" fmla="*/ 86739 h 2383661"/>
                <a:gd name="connsiteX3" fmla="*/ 1445386 w 1473064"/>
                <a:gd name="connsiteY3" fmla="*/ 2108878 h 2383661"/>
                <a:gd name="connsiteX4" fmla="*/ 1289210 w 1473064"/>
                <a:gd name="connsiteY4" fmla="*/ 2383661 h 2383661"/>
                <a:gd name="connsiteX5" fmla="*/ 35101 w 1473064"/>
                <a:gd name="connsiteY5" fmla="*/ 2383661 h 2383661"/>
                <a:gd name="connsiteX6" fmla="*/ 650223 w 1473064"/>
                <a:gd name="connsiteY6" fmla="*/ 1319113 h 2383661"/>
                <a:gd name="connsiteX7" fmla="*/ 624823 w 1473064"/>
                <a:gd name="connsiteY7" fmla="*/ 1144346 h 2383661"/>
                <a:gd name="connsiteX8" fmla="*/ 0 w 1473064"/>
                <a:gd name="connsiteY8" fmla="*/ 0 h 2383661"/>
                <a:gd name="connsiteX0" fmla="*/ 0 w 1473064"/>
                <a:gd name="connsiteY0" fmla="*/ 0 h 2383661"/>
                <a:gd name="connsiteX1" fmla="*/ 42404 w 1473064"/>
                <a:gd name="connsiteY1" fmla="*/ 0 h 2383661"/>
                <a:gd name="connsiteX2" fmla="*/ 195692 w 1473064"/>
                <a:gd name="connsiteY2" fmla="*/ 86739 h 2383661"/>
                <a:gd name="connsiteX3" fmla="*/ 1445386 w 1473064"/>
                <a:gd name="connsiteY3" fmla="*/ 2108878 h 2383661"/>
                <a:gd name="connsiteX4" fmla="*/ 1289210 w 1473064"/>
                <a:gd name="connsiteY4" fmla="*/ 2383661 h 2383661"/>
                <a:gd name="connsiteX5" fmla="*/ 35101 w 1473064"/>
                <a:gd name="connsiteY5" fmla="*/ 2383661 h 2383661"/>
                <a:gd name="connsiteX6" fmla="*/ 612123 w 1473064"/>
                <a:gd name="connsiteY6" fmla="*/ 1319113 h 2383661"/>
                <a:gd name="connsiteX7" fmla="*/ 624823 w 1473064"/>
                <a:gd name="connsiteY7" fmla="*/ 1144346 h 2383661"/>
                <a:gd name="connsiteX8" fmla="*/ 0 w 1473064"/>
                <a:gd name="connsiteY8" fmla="*/ 0 h 238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73064" h="2383661">
                  <a:moveTo>
                    <a:pt x="0" y="0"/>
                  </a:moveTo>
                  <a:lnTo>
                    <a:pt x="42404" y="0"/>
                  </a:lnTo>
                  <a:cubicBezTo>
                    <a:pt x="103128" y="0"/>
                    <a:pt x="163922" y="31782"/>
                    <a:pt x="195692" y="86739"/>
                  </a:cubicBezTo>
                  <a:lnTo>
                    <a:pt x="1445386" y="2108878"/>
                  </a:lnTo>
                  <a:cubicBezTo>
                    <a:pt x="1520622" y="2227399"/>
                    <a:pt x="1433833" y="2383661"/>
                    <a:pt x="1289210" y="2383661"/>
                  </a:cubicBezTo>
                  <a:lnTo>
                    <a:pt x="35101" y="2383661"/>
                  </a:lnTo>
                  <a:lnTo>
                    <a:pt x="612123" y="1319113"/>
                  </a:lnTo>
                  <a:cubicBezTo>
                    <a:pt x="646840" y="1258410"/>
                    <a:pt x="659540" y="1205048"/>
                    <a:pt x="624823" y="114434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213A0427-A48D-593B-AAFF-4C610C2A1954}"/>
                </a:ext>
              </a:extLst>
            </p:cNvPr>
            <p:cNvSpPr/>
            <p:nvPr/>
          </p:nvSpPr>
          <p:spPr>
            <a:xfrm>
              <a:off x="1789504" y="1975373"/>
              <a:ext cx="809983" cy="2907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600" extrusionOk="0">
                  <a:moveTo>
                    <a:pt x="0" y="0"/>
                  </a:moveTo>
                  <a:lnTo>
                    <a:pt x="20684" y="10080"/>
                  </a:lnTo>
                  <a:cubicBezTo>
                    <a:pt x="21600" y="10531"/>
                    <a:pt x="21600" y="11069"/>
                    <a:pt x="20684" y="11520"/>
                  </a:cubicBezTo>
                  <a:lnTo>
                    <a:pt x="0" y="21600"/>
                  </a:lnTo>
                  <a:lnTo>
                    <a:pt x="18242" y="11327"/>
                  </a:lnTo>
                  <a:cubicBezTo>
                    <a:pt x="18852" y="11004"/>
                    <a:pt x="18852" y="10617"/>
                    <a:pt x="18242" y="1029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E7E4E55-D1EC-9740-9316-2DCE6E6EDC74}"/>
              </a:ext>
            </a:extLst>
          </p:cNvPr>
          <p:cNvGrpSpPr/>
          <p:nvPr/>
        </p:nvGrpSpPr>
        <p:grpSpPr>
          <a:xfrm rot="10800000" flipH="1">
            <a:off x="7840176" y="1975111"/>
            <a:ext cx="1609344" cy="2907254"/>
            <a:chOff x="1789504" y="1975373"/>
            <a:chExt cx="1606786" cy="2907254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FB128E4D-C6BF-AC2B-3612-9A27E93C7B24}"/>
                </a:ext>
              </a:extLst>
            </p:cNvPr>
            <p:cNvSpPr/>
            <p:nvPr/>
          </p:nvSpPr>
          <p:spPr>
            <a:xfrm>
              <a:off x="1923226" y="2206796"/>
              <a:ext cx="1473064" cy="2383661"/>
            </a:xfrm>
            <a:custGeom>
              <a:avLst/>
              <a:gdLst>
                <a:gd name="connsiteX0" fmla="*/ 0 w 1473064"/>
                <a:gd name="connsiteY0" fmla="*/ 0 h 2383661"/>
                <a:gd name="connsiteX1" fmla="*/ 42404 w 1473064"/>
                <a:gd name="connsiteY1" fmla="*/ 0 h 2383661"/>
                <a:gd name="connsiteX2" fmla="*/ 195692 w 1473064"/>
                <a:gd name="connsiteY2" fmla="*/ 86739 h 2383661"/>
                <a:gd name="connsiteX3" fmla="*/ 1445386 w 1473064"/>
                <a:gd name="connsiteY3" fmla="*/ 2108878 h 2383661"/>
                <a:gd name="connsiteX4" fmla="*/ 1289210 w 1473064"/>
                <a:gd name="connsiteY4" fmla="*/ 2383661 h 2383661"/>
                <a:gd name="connsiteX5" fmla="*/ 35101 w 1473064"/>
                <a:gd name="connsiteY5" fmla="*/ 2383661 h 2383661"/>
                <a:gd name="connsiteX6" fmla="*/ 650223 w 1473064"/>
                <a:gd name="connsiteY6" fmla="*/ 1319113 h 2383661"/>
                <a:gd name="connsiteX7" fmla="*/ 650223 w 1473064"/>
                <a:gd name="connsiteY7" fmla="*/ 1125296 h 2383661"/>
                <a:gd name="connsiteX8" fmla="*/ 0 w 1473064"/>
                <a:gd name="connsiteY8" fmla="*/ 0 h 2383661"/>
                <a:gd name="connsiteX0" fmla="*/ 0 w 1473064"/>
                <a:gd name="connsiteY0" fmla="*/ 0 h 2383661"/>
                <a:gd name="connsiteX1" fmla="*/ 42404 w 1473064"/>
                <a:gd name="connsiteY1" fmla="*/ 0 h 2383661"/>
                <a:gd name="connsiteX2" fmla="*/ 195692 w 1473064"/>
                <a:gd name="connsiteY2" fmla="*/ 86739 h 2383661"/>
                <a:gd name="connsiteX3" fmla="*/ 1445386 w 1473064"/>
                <a:gd name="connsiteY3" fmla="*/ 2108878 h 2383661"/>
                <a:gd name="connsiteX4" fmla="*/ 1289210 w 1473064"/>
                <a:gd name="connsiteY4" fmla="*/ 2383661 h 2383661"/>
                <a:gd name="connsiteX5" fmla="*/ 35101 w 1473064"/>
                <a:gd name="connsiteY5" fmla="*/ 2383661 h 2383661"/>
                <a:gd name="connsiteX6" fmla="*/ 650223 w 1473064"/>
                <a:gd name="connsiteY6" fmla="*/ 1319113 h 2383661"/>
                <a:gd name="connsiteX7" fmla="*/ 624823 w 1473064"/>
                <a:gd name="connsiteY7" fmla="*/ 1144346 h 2383661"/>
                <a:gd name="connsiteX8" fmla="*/ 0 w 1473064"/>
                <a:gd name="connsiteY8" fmla="*/ 0 h 2383661"/>
                <a:gd name="connsiteX0" fmla="*/ 0 w 1473064"/>
                <a:gd name="connsiteY0" fmla="*/ 0 h 2383661"/>
                <a:gd name="connsiteX1" fmla="*/ 42404 w 1473064"/>
                <a:gd name="connsiteY1" fmla="*/ 0 h 2383661"/>
                <a:gd name="connsiteX2" fmla="*/ 195692 w 1473064"/>
                <a:gd name="connsiteY2" fmla="*/ 86739 h 2383661"/>
                <a:gd name="connsiteX3" fmla="*/ 1445386 w 1473064"/>
                <a:gd name="connsiteY3" fmla="*/ 2108878 h 2383661"/>
                <a:gd name="connsiteX4" fmla="*/ 1289210 w 1473064"/>
                <a:gd name="connsiteY4" fmla="*/ 2383661 h 2383661"/>
                <a:gd name="connsiteX5" fmla="*/ 35101 w 1473064"/>
                <a:gd name="connsiteY5" fmla="*/ 2383661 h 2383661"/>
                <a:gd name="connsiteX6" fmla="*/ 612123 w 1473064"/>
                <a:gd name="connsiteY6" fmla="*/ 1319113 h 2383661"/>
                <a:gd name="connsiteX7" fmla="*/ 624823 w 1473064"/>
                <a:gd name="connsiteY7" fmla="*/ 1144346 h 2383661"/>
                <a:gd name="connsiteX8" fmla="*/ 0 w 1473064"/>
                <a:gd name="connsiteY8" fmla="*/ 0 h 238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73064" h="2383661">
                  <a:moveTo>
                    <a:pt x="0" y="0"/>
                  </a:moveTo>
                  <a:lnTo>
                    <a:pt x="42404" y="0"/>
                  </a:lnTo>
                  <a:cubicBezTo>
                    <a:pt x="103128" y="0"/>
                    <a:pt x="163922" y="31782"/>
                    <a:pt x="195692" y="86739"/>
                  </a:cubicBezTo>
                  <a:lnTo>
                    <a:pt x="1445386" y="2108878"/>
                  </a:lnTo>
                  <a:cubicBezTo>
                    <a:pt x="1520622" y="2227399"/>
                    <a:pt x="1433833" y="2383661"/>
                    <a:pt x="1289210" y="2383661"/>
                  </a:cubicBezTo>
                  <a:lnTo>
                    <a:pt x="35101" y="2383661"/>
                  </a:lnTo>
                  <a:lnTo>
                    <a:pt x="612123" y="1319113"/>
                  </a:lnTo>
                  <a:cubicBezTo>
                    <a:pt x="646840" y="1258410"/>
                    <a:pt x="659540" y="1205048"/>
                    <a:pt x="624823" y="114434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D239D940-5F65-E115-AB5F-07A437D3FE94}"/>
                </a:ext>
              </a:extLst>
            </p:cNvPr>
            <p:cNvSpPr/>
            <p:nvPr/>
          </p:nvSpPr>
          <p:spPr>
            <a:xfrm>
              <a:off x="1789504" y="1975373"/>
              <a:ext cx="809983" cy="2907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600" extrusionOk="0">
                  <a:moveTo>
                    <a:pt x="0" y="0"/>
                  </a:moveTo>
                  <a:lnTo>
                    <a:pt x="20684" y="10080"/>
                  </a:lnTo>
                  <a:cubicBezTo>
                    <a:pt x="21600" y="10531"/>
                    <a:pt x="21600" y="11069"/>
                    <a:pt x="20684" y="11520"/>
                  </a:cubicBezTo>
                  <a:lnTo>
                    <a:pt x="0" y="21600"/>
                  </a:lnTo>
                  <a:lnTo>
                    <a:pt x="18242" y="11327"/>
                  </a:lnTo>
                  <a:cubicBezTo>
                    <a:pt x="18852" y="11004"/>
                    <a:pt x="18852" y="10617"/>
                    <a:pt x="18242" y="1029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BC222691-B373-2AEB-F693-A879C16AA723}"/>
              </a:ext>
            </a:extLst>
          </p:cNvPr>
          <p:cNvGrpSpPr/>
          <p:nvPr/>
        </p:nvGrpSpPr>
        <p:grpSpPr>
          <a:xfrm>
            <a:off x="9858771" y="1975111"/>
            <a:ext cx="1606786" cy="2907254"/>
            <a:chOff x="1789504" y="1975373"/>
            <a:chExt cx="1606786" cy="2907254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3F136E23-DC55-FD12-4EFE-28FCADCF860B}"/>
                </a:ext>
              </a:extLst>
            </p:cNvPr>
            <p:cNvSpPr/>
            <p:nvPr/>
          </p:nvSpPr>
          <p:spPr>
            <a:xfrm>
              <a:off x="1923226" y="2206796"/>
              <a:ext cx="1473064" cy="2383661"/>
            </a:xfrm>
            <a:custGeom>
              <a:avLst/>
              <a:gdLst>
                <a:gd name="connsiteX0" fmla="*/ 0 w 1473064"/>
                <a:gd name="connsiteY0" fmla="*/ 0 h 2383661"/>
                <a:gd name="connsiteX1" fmla="*/ 42404 w 1473064"/>
                <a:gd name="connsiteY1" fmla="*/ 0 h 2383661"/>
                <a:gd name="connsiteX2" fmla="*/ 195692 w 1473064"/>
                <a:gd name="connsiteY2" fmla="*/ 86739 h 2383661"/>
                <a:gd name="connsiteX3" fmla="*/ 1445386 w 1473064"/>
                <a:gd name="connsiteY3" fmla="*/ 2108878 h 2383661"/>
                <a:gd name="connsiteX4" fmla="*/ 1289210 w 1473064"/>
                <a:gd name="connsiteY4" fmla="*/ 2383661 h 2383661"/>
                <a:gd name="connsiteX5" fmla="*/ 35101 w 1473064"/>
                <a:gd name="connsiteY5" fmla="*/ 2383661 h 2383661"/>
                <a:gd name="connsiteX6" fmla="*/ 650223 w 1473064"/>
                <a:gd name="connsiteY6" fmla="*/ 1319113 h 2383661"/>
                <a:gd name="connsiteX7" fmla="*/ 650223 w 1473064"/>
                <a:gd name="connsiteY7" fmla="*/ 1125296 h 2383661"/>
                <a:gd name="connsiteX8" fmla="*/ 0 w 1473064"/>
                <a:gd name="connsiteY8" fmla="*/ 0 h 2383661"/>
                <a:gd name="connsiteX0" fmla="*/ 0 w 1473064"/>
                <a:gd name="connsiteY0" fmla="*/ 0 h 2383661"/>
                <a:gd name="connsiteX1" fmla="*/ 42404 w 1473064"/>
                <a:gd name="connsiteY1" fmla="*/ 0 h 2383661"/>
                <a:gd name="connsiteX2" fmla="*/ 195692 w 1473064"/>
                <a:gd name="connsiteY2" fmla="*/ 86739 h 2383661"/>
                <a:gd name="connsiteX3" fmla="*/ 1445386 w 1473064"/>
                <a:gd name="connsiteY3" fmla="*/ 2108878 h 2383661"/>
                <a:gd name="connsiteX4" fmla="*/ 1289210 w 1473064"/>
                <a:gd name="connsiteY4" fmla="*/ 2383661 h 2383661"/>
                <a:gd name="connsiteX5" fmla="*/ 35101 w 1473064"/>
                <a:gd name="connsiteY5" fmla="*/ 2383661 h 2383661"/>
                <a:gd name="connsiteX6" fmla="*/ 650223 w 1473064"/>
                <a:gd name="connsiteY6" fmla="*/ 1319113 h 2383661"/>
                <a:gd name="connsiteX7" fmla="*/ 624823 w 1473064"/>
                <a:gd name="connsiteY7" fmla="*/ 1144346 h 2383661"/>
                <a:gd name="connsiteX8" fmla="*/ 0 w 1473064"/>
                <a:gd name="connsiteY8" fmla="*/ 0 h 2383661"/>
                <a:gd name="connsiteX0" fmla="*/ 0 w 1473064"/>
                <a:gd name="connsiteY0" fmla="*/ 0 h 2383661"/>
                <a:gd name="connsiteX1" fmla="*/ 42404 w 1473064"/>
                <a:gd name="connsiteY1" fmla="*/ 0 h 2383661"/>
                <a:gd name="connsiteX2" fmla="*/ 195692 w 1473064"/>
                <a:gd name="connsiteY2" fmla="*/ 86739 h 2383661"/>
                <a:gd name="connsiteX3" fmla="*/ 1445386 w 1473064"/>
                <a:gd name="connsiteY3" fmla="*/ 2108878 h 2383661"/>
                <a:gd name="connsiteX4" fmla="*/ 1289210 w 1473064"/>
                <a:gd name="connsiteY4" fmla="*/ 2383661 h 2383661"/>
                <a:gd name="connsiteX5" fmla="*/ 35101 w 1473064"/>
                <a:gd name="connsiteY5" fmla="*/ 2383661 h 2383661"/>
                <a:gd name="connsiteX6" fmla="*/ 612123 w 1473064"/>
                <a:gd name="connsiteY6" fmla="*/ 1319113 h 2383661"/>
                <a:gd name="connsiteX7" fmla="*/ 624823 w 1473064"/>
                <a:gd name="connsiteY7" fmla="*/ 1144346 h 2383661"/>
                <a:gd name="connsiteX8" fmla="*/ 0 w 1473064"/>
                <a:gd name="connsiteY8" fmla="*/ 0 h 238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73064" h="2383661">
                  <a:moveTo>
                    <a:pt x="0" y="0"/>
                  </a:moveTo>
                  <a:lnTo>
                    <a:pt x="42404" y="0"/>
                  </a:lnTo>
                  <a:cubicBezTo>
                    <a:pt x="103128" y="0"/>
                    <a:pt x="163922" y="31782"/>
                    <a:pt x="195692" y="86739"/>
                  </a:cubicBezTo>
                  <a:lnTo>
                    <a:pt x="1445386" y="2108878"/>
                  </a:lnTo>
                  <a:cubicBezTo>
                    <a:pt x="1520622" y="2227399"/>
                    <a:pt x="1433833" y="2383661"/>
                    <a:pt x="1289210" y="2383661"/>
                  </a:cubicBezTo>
                  <a:lnTo>
                    <a:pt x="35101" y="2383661"/>
                  </a:lnTo>
                  <a:lnTo>
                    <a:pt x="612123" y="1319113"/>
                  </a:lnTo>
                  <a:cubicBezTo>
                    <a:pt x="646840" y="1258410"/>
                    <a:pt x="659540" y="1205048"/>
                    <a:pt x="624823" y="114434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43338998-4EEF-5932-CC25-73F822EFF123}"/>
                </a:ext>
              </a:extLst>
            </p:cNvPr>
            <p:cNvSpPr/>
            <p:nvPr/>
          </p:nvSpPr>
          <p:spPr>
            <a:xfrm>
              <a:off x="1789504" y="1975373"/>
              <a:ext cx="809983" cy="2907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600" extrusionOk="0">
                  <a:moveTo>
                    <a:pt x="0" y="0"/>
                  </a:moveTo>
                  <a:lnTo>
                    <a:pt x="20684" y="10080"/>
                  </a:lnTo>
                  <a:cubicBezTo>
                    <a:pt x="21600" y="10531"/>
                    <a:pt x="21600" y="11069"/>
                    <a:pt x="20684" y="11520"/>
                  </a:cubicBezTo>
                  <a:lnTo>
                    <a:pt x="0" y="21600"/>
                  </a:lnTo>
                  <a:lnTo>
                    <a:pt x="18242" y="11327"/>
                  </a:lnTo>
                  <a:cubicBezTo>
                    <a:pt x="18852" y="11004"/>
                    <a:pt x="18852" y="10617"/>
                    <a:pt x="18242" y="1029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pic>
        <p:nvPicPr>
          <p:cNvPr id="43" name="Graphic 28" descr="Brainstorm">
            <a:extLst>
              <a:ext uri="{FF2B5EF4-FFF2-40B4-BE49-F238E27FC236}">
                <a16:creationId xmlns:a16="http://schemas.microsoft.com/office/drawing/2014/main" id="{4B55E40D-6FDA-5F9D-6D8E-4AFE4CCD97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20437" y="2399925"/>
            <a:ext cx="653873" cy="653873"/>
          </a:xfrm>
          <a:prstGeom prst="rect">
            <a:avLst/>
          </a:prstGeom>
        </p:spPr>
      </p:pic>
      <p:pic>
        <p:nvPicPr>
          <p:cNvPr id="44" name="Graphic 29" descr="Bullseye">
            <a:extLst>
              <a:ext uri="{FF2B5EF4-FFF2-40B4-BE49-F238E27FC236}">
                <a16:creationId xmlns:a16="http://schemas.microsoft.com/office/drawing/2014/main" id="{CE4503A4-A312-F2AA-7183-274ED464A88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403121" y="3822615"/>
            <a:ext cx="653873" cy="653873"/>
          </a:xfrm>
          <a:prstGeom prst="rect">
            <a:avLst/>
          </a:prstGeom>
        </p:spPr>
      </p:pic>
      <p:pic>
        <p:nvPicPr>
          <p:cNvPr id="45" name="Graphic 30" descr="Database">
            <a:extLst>
              <a:ext uri="{FF2B5EF4-FFF2-40B4-BE49-F238E27FC236}">
                <a16:creationId xmlns:a16="http://schemas.microsoft.com/office/drawing/2014/main" id="{040CF697-08DA-3DDB-9519-30593EC726F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437755" y="3822615"/>
            <a:ext cx="653873" cy="653873"/>
          </a:xfrm>
          <a:prstGeom prst="rect">
            <a:avLst/>
          </a:prstGeom>
        </p:spPr>
      </p:pic>
      <p:pic>
        <p:nvPicPr>
          <p:cNvPr id="46" name="Graphic 31" descr="Research">
            <a:extLst>
              <a:ext uri="{FF2B5EF4-FFF2-40B4-BE49-F238E27FC236}">
                <a16:creationId xmlns:a16="http://schemas.microsoft.com/office/drawing/2014/main" id="{EC2DD362-5C56-D6C0-B52B-88E03BC42A1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455072" y="2399925"/>
            <a:ext cx="653873" cy="653873"/>
          </a:xfrm>
          <a:prstGeom prst="rect">
            <a:avLst/>
          </a:prstGeom>
        </p:spPr>
      </p:pic>
      <p:pic>
        <p:nvPicPr>
          <p:cNvPr id="47" name="Graphic 32" descr="Trophy">
            <a:extLst>
              <a:ext uri="{FF2B5EF4-FFF2-40B4-BE49-F238E27FC236}">
                <a16:creationId xmlns:a16="http://schemas.microsoft.com/office/drawing/2014/main" id="{585B9DBA-4719-2897-E331-23B6ACEF731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461651" y="3801142"/>
            <a:ext cx="675346" cy="675346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C92C511A-635A-A3F6-28F6-FC4C2D40501A}"/>
              </a:ext>
            </a:extLst>
          </p:cNvPr>
          <p:cNvSpPr/>
          <p:nvPr/>
        </p:nvSpPr>
        <p:spPr>
          <a:xfrm>
            <a:off x="1442794" y="3082028"/>
            <a:ext cx="693420" cy="69342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C0D5B1B8-D7CF-9F22-C9C9-C608EE8780E1}"/>
              </a:ext>
            </a:extLst>
          </p:cNvPr>
          <p:cNvSpPr/>
          <p:nvPr/>
        </p:nvSpPr>
        <p:spPr>
          <a:xfrm>
            <a:off x="3476826" y="3082028"/>
            <a:ext cx="693420" cy="69342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D7264CCA-3C49-341A-6704-0EE2E6CE3C52}"/>
              </a:ext>
            </a:extLst>
          </p:cNvPr>
          <p:cNvSpPr/>
          <p:nvPr/>
        </p:nvSpPr>
        <p:spPr>
          <a:xfrm>
            <a:off x="5510858" y="3082028"/>
            <a:ext cx="693420" cy="693420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58DACCE7-F961-D1E7-A70D-57A33682082A}"/>
              </a:ext>
            </a:extLst>
          </p:cNvPr>
          <p:cNvSpPr/>
          <p:nvPr/>
        </p:nvSpPr>
        <p:spPr>
          <a:xfrm>
            <a:off x="7560326" y="3082028"/>
            <a:ext cx="693420" cy="69342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C4FBB197-1488-E370-F1E4-9B607C0E9FD5}"/>
              </a:ext>
            </a:extLst>
          </p:cNvPr>
          <p:cNvSpPr/>
          <p:nvPr/>
        </p:nvSpPr>
        <p:spPr>
          <a:xfrm>
            <a:off x="9578922" y="3082028"/>
            <a:ext cx="693420" cy="69342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B90A4FF4-7710-351D-588D-634DBBAC2416}"/>
              </a:ext>
            </a:extLst>
          </p:cNvPr>
          <p:cNvGrpSpPr/>
          <p:nvPr/>
        </p:nvGrpSpPr>
        <p:grpSpPr>
          <a:xfrm>
            <a:off x="470209" y="4820350"/>
            <a:ext cx="2926080" cy="1105487"/>
            <a:chOff x="332936" y="4652338"/>
            <a:chExt cx="2926080" cy="1105487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63FA9B6B-9358-AB28-2038-29BAF1D3F9DC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4B325D4C-ED15-BAE4-C7AE-553CB37FA06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B5148AD5-2753-11E1-7BBB-02F5FEF19D27}"/>
              </a:ext>
            </a:extLst>
          </p:cNvPr>
          <p:cNvGrpSpPr/>
          <p:nvPr/>
        </p:nvGrpSpPr>
        <p:grpSpPr>
          <a:xfrm>
            <a:off x="4504844" y="4820350"/>
            <a:ext cx="2926080" cy="1105487"/>
            <a:chOff x="332936" y="4652338"/>
            <a:chExt cx="2926080" cy="1105487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A3043FFF-389A-B85A-B6C2-07D0F1FA90C6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8970481A-C1EB-49A8-5201-C9D3C6734700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CE916C69-81C9-0C1D-FF93-54B8D4846C2D}"/>
              </a:ext>
            </a:extLst>
          </p:cNvPr>
          <p:cNvGrpSpPr/>
          <p:nvPr/>
        </p:nvGrpSpPr>
        <p:grpSpPr>
          <a:xfrm>
            <a:off x="8539477" y="4820350"/>
            <a:ext cx="2926080" cy="1105487"/>
            <a:chOff x="332936" y="4652338"/>
            <a:chExt cx="2926080" cy="1105487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195DBCBD-3D7C-C00F-D98F-86F1D33E5700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07FE184F-7422-F5B7-9788-9F6542B2BB1E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5C6C4099-9CB2-43B2-1B44-D790F4491430}"/>
              </a:ext>
            </a:extLst>
          </p:cNvPr>
          <p:cNvGrpSpPr/>
          <p:nvPr/>
        </p:nvGrpSpPr>
        <p:grpSpPr>
          <a:xfrm>
            <a:off x="2489325" y="886795"/>
            <a:ext cx="2926080" cy="1105487"/>
            <a:chOff x="332936" y="4652338"/>
            <a:chExt cx="2926080" cy="1105487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CF1C50C0-B4EB-839F-73F8-BA67A25BB64D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CA1183D7-C620-BCD5-629D-43D800412823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0DEFF846-6346-EE21-DBC7-88D43720F352}"/>
              </a:ext>
            </a:extLst>
          </p:cNvPr>
          <p:cNvGrpSpPr/>
          <p:nvPr/>
        </p:nvGrpSpPr>
        <p:grpSpPr>
          <a:xfrm>
            <a:off x="6523440" y="886795"/>
            <a:ext cx="2926080" cy="1105487"/>
            <a:chOff x="332936" y="4652338"/>
            <a:chExt cx="2926080" cy="1105487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9B83ED7C-1D5D-38CF-A015-7A2864A79D74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1A5F45FB-392A-C4A2-F395-F2193EFBD996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21997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8527</TotalTime>
  <Words>371</Words>
  <Application>Microsoft Office PowerPoint</Application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Up &amp; Down Ys Process – Slide Template</vt:lpstr>
      <vt:lpstr>Up &amp; Down Ys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 &amp; Down Ys Process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2022-06-14T03:15:31Z</dcterms:modified>
  <cp:category>Charts &amp; Diagrams</cp:category>
</cp:coreProperties>
</file>