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5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Upside Down Bells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F42C67F-3CE6-43D6-B07F-B4F9E9BBFC0E}"/>
              </a:ext>
            </a:extLst>
          </p:cNvPr>
          <p:cNvSpPr/>
          <p:nvPr/>
        </p:nvSpPr>
        <p:spPr>
          <a:xfrm>
            <a:off x="2596442" y="2506731"/>
            <a:ext cx="2031200" cy="1418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20617" y="21600"/>
                </a:moveTo>
                <a:cubicBezTo>
                  <a:pt x="21106" y="21600"/>
                  <a:pt x="21462" y="20869"/>
                  <a:pt x="21254" y="20223"/>
                </a:cubicBezTo>
                <a:cubicBezTo>
                  <a:pt x="20691" y="18351"/>
                  <a:pt x="20380" y="16286"/>
                  <a:pt x="20380" y="14113"/>
                </a:cubicBezTo>
                <a:cubicBezTo>
                  <a:pt x="20380" y="6325"/>
                  <a:pt x="16021" y="0"/>
                  <a:pt x="10655" y="0"/>
                </a:cubicBezTo>
                <a:cubicBezTo>
                  <a:pt x="5288" y="0"/>
                  <a:pt x="929" y="6325"/>
                  <a:pt x="929" y="14113"/>
                </a:cubicBezTo>
                <a:cubicBezTo>
                  <a:pt x="929" y="16286"/>
                  <a:pt x="618" y="18351"/>
                  <a:pt x="55" y="20223"/>
                </a:cubicBezTo>
                <a:cubicBezTo>
                  <a:pt x="-138" y="20869"/>
                  <a:pt x="203" y="21600"/>
                  <a:pt x="692" y="21600"/>
                </a:cubicBezTo>
                <a:lnTo>
                  <a:pt x="20617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87D3078-812A-4AD6-B6E2-5E074A7B4BA8}"/>
              </a:ext>
            </a:extLst>
          </p:cNvPr>
          <p:cNvSpPr/>
          <p:nvPr/>
        </p:nvSpPr>
        <p:spPr>
          <a:xfrm>
            <a:off x="3270138" y="1828801"/>
            <a:ext cx="683810" cy="686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712" y="0"/>
                </a:moveTo>
                <a:cubicBezTo>
                  <a:pt x="16668" y="0"/>
                  <a:pt x="21512" y="4844"/>
                  <a:pt x="21512" y="10800"/>
                </a:cubicBezTo>
                <a:lnTo>
                  <a:pt x="21512" y="21200"/>
                </a:lnTo>
                <a:cubicBezTo>
                  <a:pt x="21512" y="21422"/>
                  <a:pt x="21334" y="21600"/>
                  <a:pt x="21112" y="21600"/>
                </a:cubicBezTo>
                <a:cubicBezTo>
                  <a:pt x="20890" y="21600"/>
                  <a:pt x="20712" y="21422"/>
                  <a:pt x="20712" y="21200"/>
                </a:cubicBezTo>
                <a:lnTo>
                  <a:pt x="20712" y="10800"/>
                </a:lnTo>
                <a:cubicBezTo>
                  <a:pt x="20712" y="5289"/>
                  <a:pt x="16223" y="845"/>
                  <a:pt x="10756" y="845"/>
                </a:cubicBezTo>
                <a:cubicBezTo>
                  <a:pt x="5290" y="845"/>
                  <a:pt x="801" y="5333"/>
                  <a:pt x="801" y="10800"/>
                </a:cubicBezTo>
                <a:lnTo>
                  <a:pt x="801" y="21200"/>
                </a:lnTo>
                <a:cubicBezTo>
                  <a:pt x="801" y="21422"/>
                  <a:pt x="623" y="21600"/>
                  <a:pt x="401" y="21600"/>
                </a:cubicBezTo>
                <a:cubicBezTo>
                  <a:pt x="179" y="21600"/>
                  <a:pt x="1" y="21422"/>
                  <a:pt x="1" y="21200"/>
                </a:cubicBezTo>
                <a:lnTo>
                  <a:pt x="1" y="10800"/>
                </a:lnTo>
                <a:cubicBezTo>
                  <a:pt x="-88" y="4844"/>
                  <a:pt x="4756" y="0"/>
                  <a:pt x="1071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9AE2776-0E54-4DFB-8738-F5216A92112E}"/>
              </a:ext>
            </a:extLst>
          </p:cNvPr>
          <p:cNvSpPr/>
          <p:nvPr/>
        </p:nvSpPr>
        <p:spPr>
          <a:xfrm>
            <a:off x="2582854" y="4992478"/>
            <a:ext cx="2058376" cy="28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52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6" name="Graphic 15" descr="Stopwatch">
            <a:extLst>
              <a:ext uri="{FF2B5EF4-FFF2-40B4-BE49-F238E27FC236}">
                <a16:creationId xmlns:a16="http://schemas.microsoft.com/office/drawing/2014/main" id="{978E5DFC-64D1-4BCC-95AE-DF0457B269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7037" y="1899639"/>
            <a:ext cx="570011" cy="56985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8B83934-ABF2-4BB3-99B4-8B8F63E001FD}"/>
              </a:ext>
            </a:extLst>
          </p:cNvPr>
          <p:cNvSpPr txBox="1"/>
          <p:nvPr/>
        </p:nvSpPr>
        <p:spPr>
          <a:xfrm>
            <a:off x="2998786" y="2884731"/>
            <a:ext cx="1226513" cy="70788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0DFA9E-A2C7-4462-9862-74CF38EFD3EA}"/>
              </a:ext>
            </a:extLst>
          </p:cNvPr>
          <p:cNvGrpSpPr/>
          <p:nvPr/>
        </p:nvGrpSpPr>
        <p:grpSpPr>
          <a:xfrm>
            <a:off x="2582854" y="4056014"/>
            <a:ext cx="2058376" cy="705665"/>
            <a:chOff x="332936" y="2741789"/>
            <a:chExt cx="2975111" cy="79706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525B5F6-B34B-4CF1-8F2D-CAC325B57C7B}"/>
                </a:ext>
              </a:extLst>
            </p:cNvPr>
            <p:cNvSpPr txBox="1"/>
            <p:nvPr/>
          </p:nvSpPr>
          <p:spPr>
            <a:xfrm>
              <a:off x="332936" y="2741789"/>
              <a:ext cx="2926079" cy="3476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63DA82-C3CE-4E67-856A-D15D915DCD0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51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accent3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B8698AA8-4049-481E-AFEA-B79498D3E733}"/>
              </a:ext>
            </a:extLst>
          </p:cNvPr>
          <p:cNvSpPr/>
          <p:nvPr/>
        </p:nvSpPr>
        <p:spPr>
          <a:xfrm>
            <a:off x="6436272" y="2506731"/>
            <a:ext cx="2031200" cy="1418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20617" y="21600"/>
                </a:moveTo>
                <a:cubicBezTo>
                  <a:pt x="21106" y="21600"/>
                  <a:pt x="21462" y="20869"/>
                  <a:pt x="21254" y="20223"/>
                </a:cubicBezTo>
                <a:cubicBezTo>
                  <a:pt x="20691" y="18351"/>
                  <a:pt x="20380" y="16286"/>
                  <a:pt x="20380" y="14113"/>
                </a:cubicBezTo>
                <a:cubicBezTo>
                  <a:pt x="20380" y="6325"/>
                  <a:pt x="16021" y="0"/>
                  <a:pt x="10655" y="0"/>
                </a:cubicBezTo>
                <a:cubicBezTo>
                  <a:pt x="5288" y="0"/>
                  <a:pt x="929" y="6325"/>
                  <a:pt x="929" y="14113"/>
                </a:cubicBezTo>
                <a:cubicBezTo>
                  <a:pt x="929" y="16286"/>
                  <a:pt x="618" y="18351"/>
                  <a:pt x="55" y="20223"/>
                </a:cubicBezTo>
                <a:cubicBezTo>
                  <a:pt x="-138" y="20869"/>
                  <a:pt x="203" y="21600"/>
                  <a:pt x="692" y="21600"/>
                </a:cubicBezTo>
                <a:lnTo>
                  <a:pt x="20617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EC79A3F-C939-48D7-8419-A6358724E432}"/>
              </a:ext>
            </a:extLst>
          </p:cNvPr>
          <p:cNvSpPr/>
          <p:nvPr/>
        </p:nvSpPr>
        <p:spPr>
          <a:xfrm>
            <a:off x="7109968" y="1828801"/>
            <a:ext cx="683810" cy="686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712" y="0"/>
                </a:moveTo>
                <a:cubicBezTo>
                  <a:pt x="16668" y="0"/>
                  <a:pt x="21512" y="4844"/>
                  <a:pt x="21512" y="10800"/>
                </a:cubicBezTo>
                <a:lnTo>
                  <a:pt x="21512" y="21200"/>
                </a:lnTo>
                <a:cubicBezTo>
                  <a:pt x="21512" y="21422"/>
                  <a:pt x="21334" y="21600"/>
                  <a:pt x="21112" y="21600"/>
                </a:cubicBezTo>
                <a:cubicBezTo>
                  <a:pt x="20890" y="21600"/>
                  <a:pt x="20712" y="21422"/>
                  <a:pt x="20712" y="21200"/>
                </a:cubicBezTo>
                <a:lnTo>
                  <a:pt x="20712" y="10800"/>
                </a:lnTo>
                <a:cubicBezTo>
                  <a:pt x="20712" y="5289"/>
                  <a:pt x="16223" y="845"/>
                  <a:pt x="10756" y="845"/>
                </a:cubicBezTo>
                <a:cubicBezTo>
                  <a:pt x="5290" y="845"/>
                  <a:pt x="801" y="5333"/>
                  <a:pt x="801" y="10800"/>
                </a:cubicBezTo>
                <a:lnTo>
                  <a:pt x="801" y="21200"/>
                </a:lnTo>
                <a:cubicBezTo>
                  <a:pt x="801" y="21422"/>
                  <a:pt x="623" y="21600"/>
                  <a:pt x="401" y="21600"/>
                </a:cubicBezTo>
                <a:cubicBezTo>
                  <a:pt x="179" y="21600"/>
                  <a:pt x="1" y="21422"/>
                  <a:pt x="1" y="21200"/>
                </a:cubicBezTo>
                <a:lnTo>
                  <a:pt x="1" y="10800"/>
                </a:lnTo>
                <a:cubicBezTo>
                  <a:pt x="-88" y="4844"/>
                  <a:pt x="4756" y="0"/>
                  <a:pt x="1071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DB847B22-B31D-427E-A97A-74CEDA535C2A}"/>
              </a:ext>
            </a:extLst>
          </p:cNvPr>
          <p:cNvSpPr/>
          <p:nvPr/>
        </p:nvSpPr>
        <p:spPr>
          <a:xfrm>
            <a:off x="6422684" y="4992478"/>
            <a:ext cx="2058376" cy="28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26" y="21600"/>
                  <a:pt x="21452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8" name="Graphic 17" descr="Bar graph with upward trend">
            <a:extLst>
              <a:ext uri="{FF2B5EF4-FFF2-40B4-BE49-F238E27FC236}">
                <a16:creationId xmlns:a16="http://schemas.microsoft.com/office/drawing/2014/main" id="{5E41DAFB-17EC-4D1E-87E3-20800F7523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03190" y="1972267"/>
            <a:ext cx="497363" cy="49722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7C011C4-91EF-478E-A819-7479185BF2AE}"/>
              </a:ext>
            </a:extLst>
          </p:cNvPr>
          <p:cNvSpPr txBox="1"/>
          <p:nvPr/>
        </p:nvSpPr>
        <p:spPr>
          <a:xfrm>
            <a:off x="6838616" y="2884731"/>
            <a:ext cx="1226513" cy="70788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3549946-2D61-4402-AE13-3053665C4D0C}"/>
              </a:ext>
            </a:extLst>
          </p:cNvPr>
          <p:cNvGrpSpPr/>
          <p:nvPr/>
        </p:nvGrpSpPr>
        <p:grpSpPr>
          <a:xfrm>
            <a:off x="6422684" y="4056014"/>
            <a:ext cx="2058376" cy="705665"/>
            <a:chOff x="332936" y="2741789"/>
            <a:chExt cx="2975111" cy="79706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69B5F1D-BBBB-4B39-A637-35639211D1C6}"/>
                </a:ext>
              </a:extLst>
            </p:cNvPr>
            <p:cNvSpPr txBox="1"/>
            <p:nvPr/>
          </p:nvSpPr>
          <p:spPr>
            <a:xfrm>
              <a:off x="332936" y="2741789"/>
              <a:ext cx="2926079" cy="3476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B3AED91-CCB6-400A-BF7D-CD5462E3CC3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51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accent5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99C45139-8E8E-4C46-9CA5-9B87744A4BFD}"/>
              </a:ext>
            </a:extLst>
          </p:cNvPr>
          <p:cNvSpPr/>
          <p:nvPr/>
        </p:nvSpPr>
        <p:spPr>
          <a:xfrm>
            <a:off x="676528" y="2930438"/>
            <a:ext cx="2031200" cy="1418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698" y="0"/>
                </a:moveTo>
                <a:cubicBezTo>
                  <a:pt x="209" y="0"/>
                  <a:pt x="-147" y="731"/>
                  <a:pt x="61" y="1377"/>
                </a:cubicBezTo>
                <a:cubicBezTo>
                  <a:pt x="624" y="3249"/>
                  <a:pt x="935" y="5314"/>
                  <a:pt x="935" y="7487"/>
                </a:cubicBezTo>
                <a:cubicBezTo>
                  <a:pt x="935" y="15275"/>
                  <a:pt x="5294" y="21600"/>
                  <a:pt x="10660" y="21600"/>
                </a:cubicBezTo>
                <a:cubicBezTo>
                  <a:pt x="16027" y="21600"/>
                  <a:pt x="20386" y="15275"/>
                  <a:pt x="20386" y="7487"/>
                </a:cubicBezTo>
                <a:cubicBezTo>
                  <a:pt x="20386" y="5314"/>
                  <a:pt x="20697" y="3249"/>
                  <a:pt x="21260" y="1377"/>
                </a:cubicBezTo>
                <a:cubicBezTo>
                  <a:pt x="21453" y="731"/>
                  <a:pt x="21112" y="0"/>
                  <a:pt x="20623" y="0"/>
                </a:cubicBezTo>
                <a:lnTo>
                  <a:pt x="69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91A543-A7D7-4213-9260-B118B42F4C85}"/>
              </a:ext>
            </a:extLst>
          </p:cNvPr>
          <p:cNvSpPr/>
          <p:nvPr/>
        </p:nvSpPr>
        <p:spPr>
          <a:xfrm>
            <a:off x="1350223" y="4342796"/>
            <a:ext cx="683810" cy="686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800" y="21600"/>
                </a:moveTo>
                <a:cubicBezTo>
                  <a:pt x="4844" y="21600"/>
                  <a:pt x="0" y="16756"/>
                  <a:pt x="0" y="10800"/>
                </a:cubicBezTo>
                <a:lnTo>
                  <a:pt x="0" y="400"/>
                </a:lnTo>
                <a:cubicBezTo>
                  <a:pt x="0" y="178"/>
                  <a:pt x="178" y="0"/>
                  <a:pt x="400" y="0"/>
                </a:cubicBezTo>
                <a:cubicBezTo>
                  <a:pt x="622" y="0"/>
                  <a:pt x="800" y="178"/>
                  <a:pt x="800" y="400"/>
                </a:cubicBezTo>
                <a:lnTo>
                  <a:pt x="800" y="10800"/>
                </a:lnTo>
                <a:cubicBezTo>
                  <a:pt x="800" y="16311"/>
                  <a:pt x="5289" y="20755"/>
                  <a:pt x="10756" y="20755"/>
                </a:cubicBezTo>
                <a:cubicBezTo>
                  <a:pt x="16222" y="20755"/>
                  <a:pt x="20711" y="16267"/>
                  <a:pt x="20711" y="10800"/>
                </a:cubicBezTo>
                <a:lnTo>
                  <a:pt x="20711" y="400"/>
                </a:lnTo>
                <a:cubicBezTo>
                  <a:pt x="20711" y="178"/>
                  <a:pt x="20889" y="0"/>
                  <a:pt x="21111" y="0"/>
                </a:cubicBezTo>
                <a:cubicBezTo>
                  <a:pt x="21333" y="0"/>
                  <a:pt x="21511" y="178"/>
                  <a:pt x="21511" y="400"/>
                </a:cubicBezTo>
                <a:lnTo>
                  <a:pt x="21511" y="10800"/>
                </a:lnTo>
                <a:cubicBezTo>
                  <a:pt x="21600" y="16756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0AB221B-63C4-4F86-9D3B-84C9D9B08BD4}"/>
              </a:ext>
            </a:extLst>
          </p:cNvPr>
          <p:cNvSpPr/>
          <p:nvPr/>
        </p:nvSpPr>
        <p:spPr>
          <a:xfrm>
            <a:off x="662940" y="1828800"/>
            <a:ext cx="2058376" cy="28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7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67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31FD3FC0-31D9-4BB8-AA81-2E24240BF3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07123" y="4392596"/>
            <a:ext cx="570011" cy="56985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F80DD66-0D0A-4463-9FEE-115605566983}"/>
              </a:ext>
            </a:extLst>
          </p:cNvPr>
          <p:cNvSpPr txBox="1"/>
          <p:nvPr/>
        </p:nvSpPr>
        <p:spPr>
          <a:xfrm>
            <a:off x="1078873" y="3173520"/>
            <a:ext cx="1226513" cy="70788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1E4EBE6-0492-4CEE-923F-8508E89171F4}"/>
              </a:ext>
            </a:extLst>
          </p:cNvPr>
          <p:cNvGrpSpPr/>
          <p:nvPr/>
        </p:nvGrpSpPr>
        <p:grpSpPr>
          <a:xfrm>
            <a:off x="662940" y="2010876"/>
            <a:ext cx="2058376" cy="705665"/>
            <a:chOff x="332936" y="2741789"/>
            <a:chExt cx="2975111" cy="79706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02417B3-C9E9-49A8-981C-BE198478BB74}"/>
                </a:ext>
              </a:extLst>
            </p:cNvPr>
            <p:cNvSpPr txBox="1"/>
            <p:nvPr/>
          </p:nvSpPr>
          <p:spPr>
            <a:xfrm>
              <a:off x="332936" y="2741789"/>
              <a:ext cx="2926079" cy="3476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08B3774-D4D0-4D72-87F0-908DBD1BAF3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51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accent6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F983A718-EDF7-43F5-BD15-CA76EFF0576A}"/>
              </a:ext>
            </a:extLst>
          </p:cNvPr>
          <p:cNvSpPr/>
          <p:nvPr/>
        </p:nvSpPr>
        <p:spPr>
          <a:xfrm>
            <a:off x="4516357" y="2930438"/>
            <a:ext cx="2031200" cy="1418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698" y="0"/>
                </a:moveTo>
                <a:cubicBezTo>
                  <a:pt x="209" y="0"/>
                  <a:pt x="-147" y="731"/>
                  <a:pt x="61" y="1377"/>
                </a:cubicBezTo>
                <a:cubicBezTo>
                  <a:pt x="624" y="3249"/>
                  <a:pt x="935" y="5314"/>
                  <a:pt x="935" y="7487"/>
                </a:cubicBezTo>
                <a:cubicBezTo>
                  <a:pt x="935" y="15275"/>
                  <a:pt x="5294" y="21600"/>
                  <a:pt x="10660" y="21600"/>
                </a:cubicBezTo>
                <a:cubicBezTo>
                  <a:pt x="16027" y="21600"/>
                  <a:pt x="20386" y="15275"/>
                  <a:pt x="20386" y="7487"/>
                </a:cubicBezTo>
                <a:cubicBezTo>
                  <a:pt x="20386" y="5314"/>
                  <a:pt x="20697" y="3249"/>
                  <a:pt x="21260" y="1377"/>
                </a:cubicBezTo>
                <a:cubicBezTo>
                  <a:pt x="21453" y="731"/>
                  <a:pt x="21112" y="0"/>
                  <a:pt x="20623" y="0"/>
                </a:cubicBezTo>
                <a:lnTo>
                  <a:pt x="698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E5631C-3FBF-4566-B40F-8C99A86A6C84}"/>
              </a:ext>
            </a:extLst>
          </p:cNvPr>
          <p:cNvSpPr/>
          <p:nvPr/>
        </p:nvSpPr>
        <p:spPr>
          <a:xfrm>
            <a:off x="5190053" y="4342796"/>
            <a:ext cx="683810" cy="686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800" y="21600"/>
                </a:moveTo>
                <a:cubicBezTo>
                  <a:pt x="4844" y="21600"/>
                  <a:pt x="0" y="16756"/>
                  <a:pt x="0" y="10800"/>
                </a:cubicBezTo>
                <a:lnTo>
                  <a:pt x="0" y="400"/>
                </a:lnTo>
                <a:cubicBezTo>
                  <a:pt x="0" y="178"/>
                  <a:pt x="178" y="0"/>
                  <a:pt x="400" y="0"/>
                </a:cubicBezTo>
                <a:cubicBezTo>
                  <a:pt x="622" y="0"/>
                  <a:pt x="800" y="178"/>
                  <a:pt x="800" y="400"/>
                </a:cubicBezTo>
                <a:lnTo>
                  <a:pt x="800" y="10800"/>
                </a:lnTo>
                <a:cubicBezTo>
                  <a:pt x="800" y="16311"/>
                  <a:pt x="5289" y="20755"/>
                  <a:pt x="10756" y="20755"/>
                </a:cubicBezTo>
                <a:cubicBezTo>
                  <a:pt x="16222" y="20755"/>
                  <a:pt x="20711" y="16267"/>
                  <a:pt x="20711" y="10800"/>
                </a:cubicBezTo>
                <a:lnTo>
                  <a:pt x="20711" y="400"/>
                </a:lnTo>
                <a:cubicBezTo>
                  <a:pt x="20711" y="178"/>
                  <a:pt x="20889" y="0"/>
                  <a:pt x="21111" y="0"/>
                </a:cubicBezTo>
                <a:cubicBezTo>
                  <a:pt x="21333" y="0"/>
                  <a:pt x="21511" y="178"/>
                  <a:pt x="21511" y="400"/>
                </a:cubicBezTo>
                <a:lnTo>
                  <a:pt x="21511" y="10800"/>
                </a:lnTo>
                <a:cubicBezTo>
                  <a:pt x="21600" y="16756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9868A0D-C365-406C-A119-50551F379C31}"/>
              </a:ext>
            </a:extLst>
          </p:cNvPr>
          <p:cNvSpPr/>
          <p:nvPr/>
        </p:nvSpPr>
        <p:spPr>
          <a:xfrm>
            <a:off x="4502769" y="1828800"/>
            <a:ext cx="2058376" cy="28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52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7" name="Graphic 16" descr="Gears">
            <a:extLst>
              <a:ext uri="{FF2B5EF4-FFF2-40B4-BE49-F238E27FC236}">
                <a16:creationId xmlns:a16="http://schemas.microsoft.com/office/drawing/2014/main" id="{69147F75-39B3-46C9-B4B7-ABFFC4A358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46952" y="4392596"/>
            <a:ext cx="570011" cy="56985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AF6F781-A52B-4EE7-94A9-63454704C492}"/>
              </a:ext>
            </a:extLst>
          </p:cNvPr>
          <p:cNvSpPr txBox="1"/>
          <p:nvPr/>
        </p:nvSpPr>
        <p:spPr>
          <a:xfrm>
            <a:off x="4918701" y="3173520"/>
            <a:ext cx="1226513" cy="70788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E9980C8-2684-41B4-9279-E173D4025836}"/>
              </a:ext>
            </a:extLst>
          </p:cNvPr>
          <p:cNvGrpSpPr/>
          <p:nvPr/>
        </p:nvGrpSpPr>
        <p:grpSpPr>
          <a:xfrm>
            <a:off x="4502769" y="2010876"/>
            <a:ext cx="2058376" cy="705665"/>
            <a:chOff x="332936" y="2741789"/>
            <a:chExt cx="2975111" cy="79706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A46D776-5F47-45DB-A6BE-B5E40C5EABA2}"/>
                </a:ext>
              </a:extLst>
            </p:cNvPr>
            <p:cNvSpPr txBox="1"/>
            <p:nvPr/>
          </p:nvSpPr>
          <p:spPr>
            <a:xfrm>
              <a:off x="332936" y="2741789"/>
              <a:ext cx="2926079" cy="3476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EEA972-A14B-4A41-AC48-558C884370C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51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accent2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Upside Down Bells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F42C67F-3CE6-43D6-B07F-B4F9E9BBFC0E}"/>
              </a:ext>
            </a:extLst>
          </p:cNvPr>
          <p:cNvSpPr/>
          <p:nvPr/>
        </p:nvSpPr>
        <p:spPr>
          <a:xfrm>
            <a:off x="2596990" y="2506731"/>
            <a:ext cx="2030636" cy="1418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20617" y="21600"/>
                </a:moveTo>
                <a:cubicBezTo>
                  <a:pt x="21106" y="21600"/>
                  <a:pt x="21462" y="20869"/>
                  <a:pt x="21254" y="20223"/>
                </a:cubicBezTo>
                <a:cubicBezTo>
                  <a:pt x="20691" y="18351"/>
                  <a:pt x="20380" y="16286"/>
                  <a:pt x="20380" y="14113"/>
                </a:cubicBezTo>
                <a:cubicBezTo>
                  <a:pt x="20380" y="6325"/>
                  <a:pt x="16021" y="0"/>
                  <a:pt x="10655" y="0"/>
                </a:cubicBezTo>
                <a:cubicBezTo>
                  <a:pt x="5288" y="0"/>
                  <a:pt x="929" y="6325"/>
                  <a:pt x="929" y="14113"/>
                </a:cubicBezTo>
                <a:cubicBezTo>
                  <a:pt x="929" y="16286"/>
                  <a:pt x="618" y="18351"/>
                  <a:pt x="55" y="20223"/>
                </a:cubicBezTo>
                <a:cubicBezTo>
                  <a:pt x="-138" y="20869"/>
                  <a:pt x="203" y="21600"/>
                  <a:pt x="692" y="21600"/>
                </a:cubicBezTo>
                <a:lnTo>
                  <a:pt x="20617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87D3078-812A-4AD6-B6E2-5E074A7B4BA8}"/>
              </a:ext>
            </a:extLst>
          </p:cNvPr>
          <p:cNvSpPr/>
          <p:nvPr/>
        </p:nvSpPr>
        <p:spPr>
          <a:xfrm>
            <a:off x="3270499" y="1828801"/>
            <a:ext cx="683621" cy="686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712" y="0"/>
                </a:moveTo>
                <a:cubicBezTo>
                  <a:pt x="16668" y="0"/>
                  <a:pt x="21512" y="4844"/>
                  <a:pt x="21512" y="10800"/>
                </a:cubicBezTo>
                <a:lnTo>
                  <a:pt x="21512" y="21200"/>
                </a:lnTo>
                <a:cubicBezTo>
                  <a:pt x="21512" y="21422"/>
                  <a:pt x="21334" y="21600"/>
                  <a:pt x="21112" y="21600"/>
                </a:cubicBezTo>
                <a:cubicBezTo>
                  <a:pt x="20890" y="21600"/>
                  <a:pt x="20712" y="21422"/>
                  <a:pt x="20712" y="21200"/>
                </a:cubicBezTo>
                <a:lnTo>
                  <a:pt x="20712" y="10800"/>
                </a:lnTo>
                <a:cubicBezTo>
                  <a:pt x="20712" y="5289"/>
                  <a:pt x="16223" y="845"/>
                  <a:pt x="10756" y="845"/>
                </a:cubicBezTo>
                <a:cubicBezTo>
                  <a:pt x="5290" y="845"/>
                  <a:pt x="801" y="5333"/>
                  <a:pt x="801" y="10800"/>
                </a:cubicBezTo>
                <a:lnTo>
                  <a:pt x="801" y="21200"/>
                </a:lnTo>
                <a:cubicBezTo>
                  <a:pt x="801" y="21422"/>
                  <a:pt x="623" y="21600"/>
                  <a:pt x="401" y="21600"/>
                </a:cubicBezTo>
                <a:cubicBezTo>
                  <a:pt x="179" y="21600"/>
                  <a:pt x="1" y="21422"/>
                  <a:pt x="1" y="21200"/>
                </a:cubicBezTo>
                <a:lnTo>
                  <a:pt x="1" y="10800"/>
                </a:lnTo>
                <a:cubicBezTo>
                  <a:pt x="-88" y="4844"/>
                  <a:pt x="4756" y="0"/>
                  <a:pt x="10712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9AE2776-0E54-4DFB-8738-F5216A92112E}"/>
              </a:ext>
            </a:extLst>
          </p:cNvPr>
          <p:cNvSpPr/>
          <p:nvPr/>
        </p:nvSpPr>
        <p:spPr>
          <a:xfrm>
            <a:off x="2583406" y="4992478"/>
            <a:ext cx="2057805" cy="28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52" y="2160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6" name="Graphic 15" descr="Stopwatch">
            <a:extLst>
              <a:ext uri="{FF2B5EF4-FFF2-40B4-BE49-F238E27FC236}">
                <a16:creationId xmlns:a16="http://schemas.microsoft.com/office/drawing/2014/main" id="{978E5DFC-64D1-4BCC-95AE-DF0457B269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7382" y="1899639"/>
            <a:ext cx="569852" cy="56985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8B83934-ABF2-4BB3-99B4-8B8F63E001FD}"/>
              </a:ext>
            </a:extLst>
          </p:cNvPr>
          <p:cNvSpPr txBox="1"/>
          <p:nvPr/>
        </p:nvSpPr>
        <p:spPr>
          <a:xfrm>
            <a:off x="2999223" y="2884730"/>
            <a:ext cx="1226173" cy="70788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0DFA9E-A2C7-4462-9862-74CF38EFD3EA}"/>
              </a:ext>
            </a:extLst>
          </p:cNvPr>
          <p:cNvGrpSpPr/>
          <p:nvPr/>
        </p:nvGrpSpPr>
        <p:grpSpPr>
          <a:xfrm>
            <a:off x="2583406" y="4056011"/>
            <a:ext cx="2057805" cy="721054"/>
            <a:chOff x="332936" y="2741788"/>
            <a:chExt cx="2975111" cy="81445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525B5F6-B34B-4CF1-8F2D-CAC325B57C7B}"/>
                </a:ext>
              </a:extLst>
            </p:cNvPr>
            <p:cNvSpPr txBox="1"/>
            <p:nvPr/>
          </p:nvSpPr>
          <p:spPr>
            <a:xfrm>
              <a:off x="332936" y="2741788"/>
              <a:ext cx="2926079" cy="3476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63DA82-C3CE-4E67-856A-D15D915DCD0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9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accent3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B8698AA8-4049-481E-AFEA-B79498D3E733}"/>
              </a:ext>
            </a:extLst>
          </p:cNvPr>
          <p:cNvSpPr/>
          <p:nvPr/>
        </p:nvSpPr>
        <p:spPr>
          <a:xfrm>
            <a:off x="6435755" y="2506731"/>
            <a:ext cx="2030636" cy="1418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20617" y="21600"/>
                </a:moveTo>
                <a:cubicBezTo>
                  <a:pt x="21106" y="21600"/>
                  <a:pt x="21462" y="20869"/>
                  <a:pt x="21254" y="20223"/>
                </a:cubicBezTo>
                <a:cubicBezTo>
                  <a:pt x="20691" y="18351"/>
                  <a:pt x="20380" y="16286"/>
                  <a:pt x="20380" y="14113"/>
                </a:cubicBezTo>
                <a:cubicBezTo>
                  <a:pt x="20380" y="6325"/>
                  <a:pt x="16021" y="0"/>
                  <a:pt x="10655" y="0"/>
                </a:cubicBezTo>
                <a:cubicBezTo>
                  <a:pt x="5288" y="0"/>
                  <a:pt x="929" y="6325"/>
                  <a:pt x="929" y="14113"/>
                </a:cubicBezTo>
                <a:cubicBezTo>
                  <a:pt x="929" y="16286"/>
                  <a:pt x="618" y="18351"/>
                  <a:pt x="55" y="20223"/>
                </a:cubicBezTo>
                <a:cubicBezTo>
                  <a:pt x="-138" y="20869"/>
                  <a:pt x="203" y="21600"/>
                  <a:pt x="692" y="21600"/>
                </a:cubicBezTo>
                <a:lnTo>
                  <a:pt x="20617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EC79A3F-C939-48D7-8419-A6358724E432}"/>
              </a:ext>
            </a:extLst>
          </p:cNvPr>
          <p:cNvSpPr/>
          <p:nvPr/>
        </p:nvSpPr>
        <p:spPr>
          <a:xfrm>
            <a:off x="7109263" y="1828801"/>
            <a:ext cx="683621" cy="686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712" y="0"/>
                </a:moveTo>
                <a:cubicBezTo>
                  <a:pt x="16668" y="0"/>
                  <a:pt x="21512" y="4844"/>
                  <a:pt x="21512" y="10800"/>
                </a:cubicBezTo>
                <a:lnTo>
                  <a:pt x="21512" y="21200"/>
                </a:lnTo>
                <a:cubicBezTo>
                  <a:pt x="21512" y="21422"/>
                  <a:pt x="21334" y="21600"/>
                  <a:pt x="21112" y="21600"/>
                </a:cubicBezTo>
                <a:cubicBezTo>
                  <a:pt x="20890" y="21600"/>
                  <a:pt x="20712" y="21422"/>
                  <a:pt x="20712" y="21200"/>
                </a:cubicBezTo>
                <a:lnTo>
                  <a:pt x="20712" y="10800"/>
                </a:lnTo>
                <a:cubicBezTo>
                  <a:pt x="20712" y="5289"/>
                  <a:pt x="16223" y="845"/>
                  <a:pt x="10756" y="845"/>
                </a:cubicBezTo>
                <a:cubicBezTo>
                  <a:pt x="5290" y="845"/>
                  <a:pt x="801" y="5333"/>
                  <a:pt x="801" y="10800"/>
                </a:cubicBezTo>
                <a:lnTo>
                  <a:pt x="801" y="21200"/>
                </a:lnTo>
                <a:cubicBezTo>
                  <a:pt x="801" y="21422"/>
                  <a:pt x="623" y="21600"/>
                  <a:pt x="401" y="21600"/>
                </a:cubicBezTo>
                <a:cubicBezTo>
                  <a:pt x="179" y="21600"/>
                  <a:pt x="1" y="21422"/>
                  <a:pt x="1" y="21200"/>
                </a:cubicBezTo>
                <a:lnTo>
                  <a:pt x="1" y="10800"/>
                </a:lnTo>
                <a:cubicBezTo>
                  <a:pt x="-88" y="4844"/>
                  <a:pt x="4756" y="0"/>
                  <a:pt x="10712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DB847B22-B31D-427E-A97A-74CEDA535C2A}"/>
              </a:ext>
            </a:extLst>
          </p:cNvPr>
          <p:cNvSpPr/>
          <p:nvPr/>
        </p:nvSpPr>
        <p:spPr>
          <a:xfrm>
            <a:off x="6422170" y="4992478"/>
            <a:ext cx="2057805" cy="28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26" y="21600"/>
                  <a:pt x="21452" y="216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8" name="Graphic 17" descr="Bar graph with upward trend">
            <a:extLst>
              <a:ext uri="{FF2B5EF4-FFF2-40B4-BE49-F238E27FC236}">
                <a16:creationId xmlns:a16="http://schemas.microsoft.com/office/drawing/2014/main" id="{5E41DAFB-17EC-4D1E-87E3-20800F7523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02460" y="1972267"/>
            <a:ext cx="497225" cy="49722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7C011C4-91EF-478E-A819-7479185BF2AE}"/>
              </a:ext>
            </a:extLst>
          </p:cNvPr>
          <p:cNvSpPr txBox="1"/>
          <p:nvPr/>
        </p:nvSpPr>
        <p:spPr>
          <a:xfrm>
            <a:off x="6837987" y="2884730"/>
            <a:ext cx="1226173" cy="70788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3549946-2D61-4402-AE13-3053665C4D0C}"/>
              </a:ext>
            </a:extLst>
          </p:cNvPr>
          <p:cNvGrpSpPr/>
          <p:nvPr/>
        </p:nvGrpSpPr>
        <p:grpSpPr>
          <a:xfrm>
            <a:off x="6422170" y="4056011"/>
            <a:ext cx="2057805" cy="721054"/>
            <a:chOff x="332936" y="2741788"/>
            <a:chExt cx="2975111" cy="81445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69B5F1D-BBBB-4B39-A637-35639211D1C6}"/>
                </a:ext>
              </a:extLst>
            </p:cNvPr>
            <p:cNvSpPr txBox="1"/>
            <p:nvPr/>
          </p:nvSpPr>
          <p:spPr>
            <a:xfrm>
              <a:off x="332936" y="2741788"/>
              <a:ext cx="2926079" cy="3476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B3AED91-CCB6-400A-BF7D-CD5462E3CC3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9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99C45139-8E8E-4C46-9CA5-9B87744A4BFD}"/>
              </a:ext>
            </a:extLst>
          </p:cNvPr>
          <p:cNvSpPr/>
          <p:nvPr/>
        </p:nvSpPr>
        <p:spPr>
          <a:xfrm>
            <a:off x="677609" y="2930438"/>
            <a:ext cx="2030636" cy="1418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698" y="0"/>
                </a:moveTo>
                <a:cubicBezTo>
                  <a:pt x="209" y="0"/>
                  <a:pt x="-147" y="731"/>
                  <a:pt x="61" y="1377"/>
                </a:cubicBezTo>
                <a:cubicBezTo>
                  <a:pt x="624" y="3249"/>
                  <a:pt x="935" y="5314"/>
                  <a:pt x="935" y="7487"/>
                </a:cubicBezTo>
                <a:cubicBezTo>
                  <a:pt x="935" y="15275"/>
                  <a:pt x="5294" y="21600"/>
                  <a:pt x="10660" y="21600"/>
                </a:cubicBezTo>
                <a:cubicBezTo>
                  <a:pt x="16027" y="21600"/>
                  <a:pt x="20386" y="15275"/>
                  <a:pt x="20386" y="7487"/>
                </a:cubicBezTo>
                <a:cubicBezTo>
                  <a:pt x="20386" y="5314"/>
                  <a:pt x="20697" y="3249"/>
                  <a:pt x="21260" y="1377"/>
                </a:cubicBezTo>
                <a:cubicBezTo>
                  <a:pt x="21453" y="731"/>
                  <a:pt x="21112" y="0"/>
                  <a:pt x="20623" y="0"/>
                </a:cubicBezTo>
                <a:lnTo>
                  <a:pt x="69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91A543-A7D7-4213-9260-B118B42F4C85}"/>
              </a:ext>
            </a:extLst>
          </p:cNvPr>
          <p:cNvSpPr/>
          <p:nvPr/>
        </p:nvSpPr>
        <p:spPr>
          <a:xfrm>
            <a:off x="1351117" y="4342796"/>
            <a:ext cx="683621" cy="686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800" y="21600"/>
                </a:moveTo>
                <a:cubicBezTo>
                  <a:pt x="4844" y="21600"/>
                  <a:pt x="0" y="16756"/>
                  <a:pt x="0" y="10800"/>
                </a:cubicBezTo>
                <a:lnTo>
                  <a:pt x="0" y="400"/>
                </a:lnTo>
                <a:cubicBezTo>
                  <a:pt x="0" y="178"/>
                  <a:pt x="178" y="0"/>
                  <a:pt x="400" y="0"/>
                </a:cubicBezTo>
                <a:cubicBezTo>
                  <a:pt x="622" y="0"/>
                  <a:pt x="800" y="178"/>
                  <a:pt x="800" y="400"/>
                </a:cubicBezTo>
                <a:lnTo>
                  <a:pt x="800" y="10800"/>
                </a:lnTo>
                <a:cubicBezTo>
                  <a:pt x="800" y="16311"/>
                  <a:pt x="5289" y="20755"/>
                  <a:pt x="10756" y="20755"/>
                </a:cubicBezTo>
                <a:cubicBezTo>
                  <a:pt x="16222" y="20755"/>
                  <a:pt x="20711" y="16267"/>
                  <a:pt x="20711" y="10800"/>
                </a:cubicBezTo>
                <a:lnTo>
                  <a:pt x="20711" y="400"/>
                </a:lnTo>
                <a:cubicBezTo>
                  <a:pt x="20711" y="178"/>
                  <a:pt x="20889" y="0"/>
                  <a:pt x="21111" y="0"/>
                </a:cubicBezTo>
                <a:cubicBezTo>
                  <a:pt x="21333" y="0"/>
                  <a:pt x="21511" y="178"/>
                  <a:pt x="21511" y="400"/>
                </a:cubicBezTo>
                <a:lnTo>
                  <a:pt x="21511" y="10800"/>
                </a:lnTo>
                <a:cubicBezTo>
                  <a:pt x="21600" y="16756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0AB221B-63C4-4F86-9D3B-84C9D9B08BD4}"/>
              </a:ext>
            </a:extLst>
          </p:cNvPr>
          <p:cNvSpPr/>
          <p:nvPr/>
        </p:nvSpPr>
        <p:spPr>
          <a:xfrm>
            <a:off x="664025" y="1828800"/>
            <a:ext cx="2057805" cy="28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7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67" y="216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31FD3FC0-31D9-4BB8-AA81-2E24240BF3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08001" y="4392596"/>
            <a:ext cx="569852" cy="56985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F80DD66-0D0A-4463-9FEE-115605566983}"/>
              </a:ext>
            </a:extLst>
          </p:cNvPr>
          <p:cNvSpPr txBox="1"/>
          <p:nvPr/>
        </p:nvSpPr>
        <p:spPr>
          <a:xfrm>
            <a:off x="1079842" y="3173519"/>
            <a:ext cx="1226173" cy="70788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1E4EBE6-0492-4CEE-923F-8508E89171F4}"/>
              </a:ext>
            </a:extLst>
          </p:cNvPr>
          <p:cNvGrpSpPr/>
          <p:nvPr/>
        </p:nvGrpSpPr>
        <p:grpSpPr>
          <a:xfrm>
            <a:off x="664025" y="2010874"/>
            <a:ext cx="2057805" cy="721054"/>
            <a:chOff x="332936" y="2741788"/>
            <a:chExt cx="2975111" cy="81445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02417B3-C9E9-49A8-981C-BE198478BB74}"/>
                </a:ext>
              </a:extLst>
            </p:cNvPr>
            <p:cNvSpPr txBox="1"/>
            <p:nvPr/>
          </p:nvSpPr>
          <p:spPr>
            <a:xfrm>
              <a:off x="332936" y="2741788"/>
              <a:ext cx="2926079" cy="3476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08B3774-D4D0-4D72-87F0-908DBD1BAF3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9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accent6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F983A718-EDF7-43F5-BD15-CA76EFF0576A}"/>
              </a:ext>
            </a:extLst>
          </p:cNvPr>
          <p:cNvSpPr/>
          <p:nvPr/>
        </p:nvSpPr>
        <p:spPr>
          <a:xfrm>
            <a:off x="4516373" y="2930438"/>
            <a:ext cx="2030636" cy="1418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698" y="0"/>
                </a:moveTo>
                <a:cubicBezTo>
                  <a:pt x="209" y="0"/>
                  <a:pt x="-147" y="731"/>
                  <a:pt x="61" y="1377"/>
                </a:cubicBezTo>
                <a:cubicBezTo>
                  <a:pt x="624" y="3249"/>
                  <a:pt x="935" y="5314"/>
                  <a:pt x="935" y="7487"/>
                </a:cubicBezTo>
                <a:cubicBezTo>
                  <a:pt x="935" y="15275"/>
                  <a:pt x="5294" y="21600"/>
                  <a:pt x="10660" y="21600"/>
                </a:cubicBezTo>
                <a:cubicBezTo>
                  <a:pt x="16027" y="21600"/>
                  <a:pt x="20386" y="15275"/>
                  <a:pt x="20386" y="7487"/>
                </a:cubicBezTo>
                <a:cubicBezTo>
                  <a:pt x="20386" y="5314"/>
                  <a:pt x="20697" y="3249"/>
                  <a:pt x="21260" y="1377"/>
                </a:cubicBezTo>
                <a:cubicBezTo>
                  <a:pt x="21453" y="731"/>
                  <a:pt x="21112" y="0"/>
                  <a:pt x="20623" y="0"/>
                </a:cubicBezTo>
                <a:lnTo>
                  <a:pt x="698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E5631C-3FBF-4566-B40F-8C99A86A6C84}"/>
              </a:ext>
            </a:extLst>
          </p:cNvPr>
          <p:cNvSpPr/>
          <p:nvPr/>
        </p:nvSpPr>
        <p:spPr>
          <a:xfrm>
            <a:off x="5189881" y="4342796"/>
            <a:ext cx="683621" cy="686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800" y="21600"/>
                </a:moveTo>
                <a:cubicBezTo>
                  <a:pt x="4844" y="21600"/>
                  <a:pt x="0" y="16756"/>
                  <a:pt x="0" y="10800"/>
                </a:cubicBezTo>
                <a:lnTo>
                  <a:pt x="0" y="400"/>
                </a:lnTo>
                <a:cubicBezTo>
                  <a:pt x="0" y="178"/>
                  <a:pt x="178" y="0"/>
                  <a:pt x="400" y="0"/>
                </a:cubicBezTo>
                <a:cubicBezTo>
                  <a:pt x="622" y="0"/>
                  <a:pt x="800" y="178"/>
                  <a:pt x="800" y="400"/>
                </a:cubicBezTo>
                <a:lnTo>
                  <a:pt x="800" y="10800"/>
                </a:lnTo>
                <a:cubicBezTo>
                  <a:pt x="800" y="16311"/>
                  <a:pt x="5289" y="20755"/>
                  <a:pt x="10756" y="20755"/>
                </a:cubicBezTo>
                <a:cubicBezTo>
                  <a:pt x="16222" y="20755"/>
                  <a:pt x="20711" y="16267"/>
                  <a:pt x="20711" y="10800"/>
                </a:cubicBezTo>
                <a:lnTo>
                  <a:pt x="20711" y="400"/>
                </a:lnTo>
                <a:cubicBezTo>
                  <a:pt x="20711" y="178"/>
                  <a:pt x="20889" y="0"/>
                  <a:pt x="21111" y="0"/>
                </a:cubicBezTo>
                <a:cubicBezTo>
                  <a:pt x="21333" y="0"/>
                  <a:pt x="21511" y="178"/>
                  <a:pt x="21511" y="400"/>
                </a:cubicBezTo>
                <a:lnTo>
                  <a:pt x="21511" y="10800"/>
                </a:lnTo>
                <a:cubicBezTo>
                  <a:pt x="21600" y="16756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9868A0D-C365-406C-A119-50551F379C31}"/>
              </a:ext>
            </a:extLst>
          </p:cNvPr>
          <p:cNvSpPr/>
          <p:nvPr/>
        </p:nvSpPr>
        <p:spPr>
          <a:xfrm>
            <a:off x="4502788" y="1828800"/>
            <a:ext cx="2057805" cy="28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52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7" name="Graphic 16" descr="Gears">
            <a:extLst>
              <a:ext uri="{FF2B5EF4-FFF2-40B4-BE49-F238E27FC236}">
                <a16:creationId xmlns:a16="http://schemas.microsoft.com/office/drawing/2014/main" id="{69147F75-39B3-46C9-B4B7-ABFFC4A358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46764" y="4392596"/>
            <a:ext cx="569852" cy="56985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AF6F781-A52B-4EE7-94A9-63454704C492}"/>
              </a:ext>
            </a:extLst>
          </p:cNvPr>
          <p:cNvSpPr txBox="1"/>
          <p:nvPr/>
        </p:nvSpPr>
        <p:spPr>
          <a:xfrm>
            <a:off x="4918605" y="3173519"/>
            <a:ext cx="1226173" cy="70788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E9980C8-2684-41B4-9279-E173D4025836}"/>
              </a:ext>
            </a:extLst>
          </p:cNvPr>
          <p:cNvGrpSpPr/>
          <p:nvPr/>
        </p:nvGrpSpPr>
        <p:grpSpPr>
          <a:xfrm>
            <a:off x="4502788" y="2010874"/>
            <a:ext cx="2057805" cy="721054"/>
            <a:chOff x="332936" y="2741788"/>
            <a:chExt cx="2975111" cy="81445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A46D776-5F47-45DB-A6BE-B5E40C5EABA2}"/>
                </a:ext>
              </a:extLst>
            </p:cNvPr>
            <p:cNvSpPr txBox="1"/>
            <p:nvPr/>
          </p:nvSpPr>
          <p:spPr>
            <a:xfrm>
              <a:off x="332936" y="2741788"/>
              <a:ext cx="2926079" cy="3476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EEA972-A14B-4A41-AC48-558C884370C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9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accent2"/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769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209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Upside Down Bells – Slide Template</vt:lpstr>
      <vt:lpstr>Upside Down Bells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Upside Down Bells</dc:title>
  <dc:creator>PresentationGO.com</dc:creator>
  <dc:description>© Copyright PresentationGO.com</dc:description>
  <dcterms:created xsi:type="dcterms:W3CDTF">2014-11-26T05:14:11Z</dcterms:created>
  <dcterms:modified xsi:type="dcterms:W3CDTF">2021-05-11T19:52:59Z</dcterms:modified>
  <cp:category>Charts &amp; Diagrams</cp:category>
</cp:coreProperties>
</file>