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1" d="100"/>
          <a:sy n="151" d="100"/>
        </p:scale>
        <p:origin x="426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1538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sv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svg"/><Relationship Id="rId5" Type="http://schemas.openxmlformats.org/officeDocument/2006/relationships/image" Target="../media/image13.png"/><Relationship Id="rId10" Type="http://schemas.openxmlformats.org/officeDocument/2006/relationships/image" Target="../media/image18.svg"/><Relationship Id="rId4" Type="http://schemas.openxmlformats.org/officeDocument/2006/relationships/image" Target="../media/image12.svg"/><Relationship Id="rId9" Type="http://schemas.openxmlformats.org/officeDocument/2006/relationships/image" Target="../media/image1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Upside Down Bells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DF42C67F-3CE6-43D6-B07F-B4F9E9BBFC0E}"/>
              </a:ext>
            </a:extLst>
          </p:cNvPr>
          <p:cNvSpPr/>
          <p:nvPr/>
        </p:nvSpPr>
        <p:spPr>
          <a:xfrm>
            <a:off x="3865178" y="2384083"/>
            <a:ext cx="2293654" cy="16016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15" h="21600" extrusionOk="0">
                <a:moveTo>
                  <a:pt x="20617" y="21600"/>
                </a:moveTo>
                <a:cubicBezTo>
                  <a:pt x="21106" y="21600"/>
                  <a:pt x="21462" y="20869"/>
                  <a:pt x="21254" y="20223"/>
                </a:cubicBezTo>
                <a:cubicBezTo>
                  <a:pt x="20691" y="18351"/>
                  <a:pt x="20380" y="16286"/>
                  <a:pt x="20380" y="14113"/>
                </a:cubicBezTo>
                <a:cubicBezTo>
                  <a:pt x="20380" y="6325"/>
                  <a:pt x="16021" y="0"/>
                  <a:pt x="10655" y="0"/>
                </a:cubicBezTo>
                <a:cubicBezTo>
                  <a:pt x="5288" y="0"/>
                  <a:pt x="929" y="6325"/>
                  <a:pt x="929" y="14113"/>
                </a:cubicBezTo>
                <a:cubicBezTo>
                  <a:pt x="929" y="16286"/>
                  <a:pt x="618" y="18351"/>
                  <a:pt x="55" y="20223"/>
                </a:cubicBezTo>
                <a:cubicBezTo>
                  <a:pt x="-138" y="20869"/>
                  <a:pt x="203" y="21600"/>
                  <a:pt x="692" y="21600"/>
                </a:cubicBezTo>
                <a:lnTo>
                  <a:pt x="20617" y="2160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B87D3078-812A-4AD6-B6E2-5E074A7B4BA8}"/>
              </a:ext>
            </a:extLst>
          </p:cNvPr>
          <p:cNvSpPr/>
          <p:nvPr/>
        </p:nvSpPr>
        <p:spPr>
          <a:xfrm>
            <a:off x="4625922" y="1618343"/>
            <a:ext cx="772167" cy="77531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12" h="21600" extrusionOk="0">
                <a:moveTo>
                  <a:pt x="10712" y="0"/>
                </a:moveTo>
                <a:cubicBezTo>
                  <a:pt x="16668" y="0"/>
                  <a:pt x="21512" y="4844"/>
                  <a:pt x="21512" y="10800"/>
                </a:cubicBezTo>
                <a:lnTo>
                  <a:pt x="21512" y="21200"/>
                </a:lnTo>
                <a:cubicBezTo>
                  <a:pt x="21512" y="21422"/>
                  <a:pt x="21334" y="21600"/>
                  <a:pt x="21112" y="21600"/>
                </a:cubicBezTo>
                <a:cubicBezTo>
                  <a:pt x="20890" y="21600"/>
                  <a:pt x="20712" y="21422"/>
                  <a:pt x="20712" y="21200"/>
                </a:cubicBezTo>
                <a:lnTo>
                  <a:pt x="20712" y="10800"/>
                </a:lnTo>
                <a:cubicBezTo>
                  <a:pt x="20712" y="5289"/>
                  <a:pt x="16223" y="845"/>
                  <a:pt x="10756" y="845"/>
                </a:cubicBezTo>
                <a:cubicBezTo>
                  <a:pt x="5290" y="845"/>
                  <a:pt x="801" y="5333"/>
                  <a:pt x="801" y="10800"/>
                </a:cubicBezTo>
                <a:lnTo>
                  <a:pt x="801" y="21200"/>
                </a:lnTo>
                <a:cubicBezTo>
                  <a:pt x="801" y="21422"/>
                  <a:pt x="623" y="21600"/>
                  <a:pt x="401" y="21600"/>
                </a:cubicBezTo>
                <a:cubicBezTo>
                  <a:pt x="179" y="21600"/>
                  <a:pt x="1" y="21422"/>
                  <a:pt x="1" y="21200"/>
                </a:cubicBezTo>
                <a:lnTo>
                  <a:pt x="1" y="10800"/>
                </a:lnTo>
                <a:cubicBezTo>
                  <a:pt x="-88" y="4844"/>
                  <a:pt x="4756" y="0"/>
                  <a:pt x="10712" y="0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" name="Shape">
            <a:extLst>
              <a:ext uri="{FF2B5EF4-FFF2-40B4-BE49-F238E27FC236}">
                <a16:creationId xmlns:a16="http://schemas.microsoft.com/office/drawing/2014/main" id="{19AE2776-0E54-4DFB-8738-F5216A92112E}"/>
              </a:ext>
            </a:extLst>
          </p:cNvPr>
          <p:cNvSpPr/>
          <p:nvPr/>
        </p:nvSpPr>
        <p:spPr>
          <a:xfrm>
            <a:off x="3849834" y="5191798"/>
            <a:ext cx="2324342" cy="319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452" y="21600"/>
                </a:moveTo>
                <a:lnTo>
                  <a:pt x="148" y="21600"/>
                </a:lnTo>
                <a:cubicBezTo>
                  <a:pt x="59" y="21600"/>
                  <a:pt x="0" y="17281"/>
                  <a:pt x="0" y="10800"/>
                </a:cubicBezTo>
                <a:cubicBezTo>
                  <a:pt x="0" y="4319"/>
                  <a:pt x="59" y="0"/>
                  <a:pt x="148" y="0"/>
                </a:cubicBezTo>
                <a:lnTo>
                  <a:pt x="21452" y="0"/>
                </a:lnTo>
                <a:cubicBezTo>
                  <a:pt x="21541" y="0"/>
                  <a:pt x="21600" y="4319"/>
                  <a:pt x="21600" y="10800"/>
                </a:cubicBezTo>
                <a:cubicBezTo>
                  <a:pt x="21600" y="17281"/>
                  <a:pt x="21541" y="21600"/>
                  <a:pt x="21452" y="21600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6" name="Graphic 15" descr="Stopwatch">
            <a:extLst>
              <a:ext uri="{FF2B5EF4-FFF2-40B4-BE49-F238E27FC236}">
                <a16:creationId xmlns:a16="http://schemas.microsoft.com/office/drawing/2014/main" id="{978E5DFC-64D1-4BCC-95AE-DF0457B269B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690174" y="1698358"/>
            <a:ext cx="643662" cy="643662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E8B83934-ABF2-4BB3-99B4-8B8F63E001FD}"/>
              </a:ext>
            </a:extLst>
          </p:cNvPr>
          <p:cNvSpPr txBox="1"/>
          <p:nvPr/>
        </p:nvSpPr>
        <p:spPr>
          <a:xfrm>
            <a:off x="4319509" y="2779622"/>
            <a:ext cx="1384993" cy="83099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090DFA9E-A2C7-4462-9862-74CF38EFD3EA}"/>
              </a:ext>
            </a:extLst>
          </p:cNvPr>
          <p:cNvGrpSpPr/>
          <p:nvPr/>
        </p:nvGrpSpPr>
        <p:grpSpPr>
          <a:xfrm>
            <a:off x="3849834" y="4112349"/>
            <a:ext cx="2324342" cy="828488"/>
            <a:chOff x="332936" y="2720099"/>
            <a:chExt cx="2975111" cy="828488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3525B5F6-B34B-4CF1-8F2D-CAC325B57C7B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accent3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9E63DA82-C3CE-4E67-856A-D15D915DCD01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accent3">
                      <a:lumMod val="7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sp>
        <p:nvSpPr>
          <p:cNvPr id="5" name="Shape">
            <a:extLst>
              <a:ext uri="{FF2B5EF4-FFF2-40B4-BE49-F238E27FC236}">
                <a16:creationId xmlns:a16="http://schemas.microsoft.com/office/drawing/2014/main" id="{B8698AA8-4049-481E-AFEA-B79498D3E733}"/>
              </a:ext>
            </a:extLst>
          </p:cNvPr>
          <p:cNvSpPr/>
          <p:nvPr/>
        </p:nvSpPr>
        <p:spPr>
          <a:xfrm>
            <a:off x="8201159" y="2384083"/>
            <a:ext cx="2293654" cy="16016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15" h="21600" extrusionOk="0">
                <a:moveTo>
                  <a:pt x="20617" y="21600"/>
                </a:moveTo>
                <a:cubicBezTo>
                  <a:pt x="21106" y="21600"/>
                  <a:pt x="21462" y="20869"/>
                  <a:pt x="21254" y="20223"/>
                </a:cubicBezTo>
                <a:cubicBezTo>
                  <a:pt x="20691" y="18351"/>
                  <a:pt x="20380" y="16286"/>
                  <a:pt x="20380" y="14113"/>
                </a:cubicBezTo>
                <a:cubicBezTo>
                  <a:pt x="20380" y="6325"/>
                  <a:pt x="16021" y="0"/>
                  <a:pt x="10655" y="0"/>
                </a:cubicBezTo>
                <a:cubicBezTo>
                  <a:pt x="5288" y="0"/>
                  <a:pt x="929" y="6325"/>
                  <a:pt x="929" y="14113"/>
                </a:cubicBezTo>
                <a:cubicBezTo>
                  <a:pt x="929" y="16286"/>
                  <a:pt x="618" y="18351"/>
                  <a:pt x="55" y="20223"/>
                </a:cubicBezTo>
                <a:cubicBezTo>
                  <a:pt x="-138" y="20869"/>
                  <a:pt x="203" y="21600"/>
                  <a:pt x="692" y="21600"/>
                </a:cubicBezTo>
                <a:lnTo>
                  <a:pt x="20617" y="21600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BEC79A3F-C939-48D7-8419-A6358724E432}"/>
              </a:ext>
            </a:extLst>
          </p:cNvPr>
          <p:cNvSpPr/>
          <p:nvPr/>
        </p:nvSpPr>
        <p:spPr>
          <a:xfrm>
            <a:off x="8961903" y="1618343"/>
            <a:ext cx="772167" cy="77531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12" h="21600" extrusionOk="0">
                <a:moveTo>
                  <a:pt x="10712" y="0"/>
                </a:moveTo>
                <a:cubicBezTo>
                  <a:pt x="16668" y="0"/>
                  <a:pt x="21512" y="4844"/>
                  <a:pt x="21512" y="10800"/>
                </a:cubicBezTo>
                <a:lnTo>
                  <a:pt x="21512" y="21200"/>
                </a:lnTo>
                <a:cubicBezTo>
                  <a:pt x="21512" y="21422"/>
                  <a:pt x="21334" y="21600"/>
                  <a:pt x="21112" y="21600"/>
                </a:cubicBezTo>
                <a:cubicBezTo>
                  <a:pt x="20890" y="21600"/>
                  <a:pt x="20712" y="21422"/>
                  <a:pt x="20712" y="21200"/>
                </a:cubicBezTo>
                <a:lnTo>
                  <a:pt x="20712" y="10800"/>
                </a:lnTo>
                <a:cubicBezTo>
                  <a:pt x="20712" y="5289"/>
                  <a:pt x="16223" y="845"/>
                  <a:pt x="10756" y="845"/>
                </a:cubicBezTo>
                <a:cubicBezTo>
                  <a:pt x="5290" y="845"/>
                  <a:pt x="801" y="5333"/>
                  <a:pt x="801" y="10800"/>
                </a:cubicBezTo>
                <a:lnTo>
                  <a:pt x="801" y="21200"/>
                </a:lnTo>
                <a:cubicBezTo>
                  <a:pt x="801" y="21422"/>
                  <a:pt x="623" y="21600"/>
                  <a:pt x="401" y="21600"/>
                </a:cubicBezTo>
                <a:cubicBezTo>
                  <a:pt x="179" y="21600"/>
                  <a:pt x="1" y="21422"/>
                  <a:pt x="1" y="21200"/>
                </a:cubicBezTo>
                <a:lnTo>
                  <a:pt x="1" y="10800"/>
                </a:lnTo>
                <a:cubicBezTo>
                  <a:pt x="-88" y="4844"/>
                  <a:pt x="4756" y="0"/>
                  <a:pt x="10712" y="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" name="Shape">
            <a:extLst>
              <a:ext uri="{FF2B5EF4-FFF2-40B4-BE49-F238E27FC236}">
                <a16:creationId xmlns:a16="http://schemas.microsoft.com/office/drawing/2014/main" id="{DB847B22-B31D-427E-A97A-74CEDA535C2A}"/>
              </a:ext>
            </a:extLst>
          </p:cNvPr>
          <p:cNvSpPr/>
          <p:nvPr/>
        </p:nvSpPr>
        <p:spPr>
          <a:xfrm>
            <a:off x="8185815" y="5191798"/>
            <a:ext cx="2324342" cy="319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452" y="21600"/>
                </a:moveTo>
                <a:lnTo>
                  <a:pt x="148" y="21600"/>
                </a:lnTo>
                <a:cubicBezTo>
                  <a:pt x="59" y="21600"/>
                  <a:pt x="0" y="17281"/>
                  <a:pt x="0" y="10800"/>
                </a:cubicBezTo>
                <a:cubicBezTo>
                  <a:pt x="0" y="4319"/>
                  <a:pt x="59" y="0"/>
                  <a:pt x="148" y="0"/>
                </a:cubicBezTo>
                <a:lnTo>
                  <a:pt x="21452" y="0"/>
                </a:lnTo>
                <a:cubicBezTo>
                  <a:pt x="21541" y="0"/>
                  <a:pt x="21600" y="4319"/>
                  <a:pt x="21600" y="10800"/>
                </a:cubicBezTo>
                <a:cubicBezTo>
                  <a:pt x="21600" y="17281"/>
                  <a:pt x="21526" y="21600"/>
                  <a:pt x="21452" y="2160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8" name="Graphic 17" descr="Bar graph with upward trend">
            <a:extLst>
              <a:ext uri="{FF2B5EF4-FFF2-40B4-BE49-F238E27FC236}">
                <a16:creationId xmlns:a16="http://schemas.microsoft.com/office/drawing/2014/main" id="{5E41DAFB-17EC-4D1E-87E3-20800F75233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9067172" y="1780392"/>
            <a:ext cx="561628" cy="561628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C7C011C4-91EF-478E-A819-7479185BF2AE}"/>
              </a:ext>
            </a:extLst>
          </p:cNvPr>
          <p:cNvSpPr txBox="1"/>
          <p:nvPr/>
        </p:nvSpPr>
        <p:spPr>
          <a:xfrm>
            <a:off x="8655490" y="2779622"/>
            <a:ext cx="1384993" cy="83099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>
                <a:solidFill>
                  <a:schemeClr val="bg1"/>
                </a:solidFill>
              </a:rPr>
              <a:t>Lorem Ipsum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03549946-2D61-4402-AE13-3053665C4D0C}"/>
              </a:ext>
            </a:extLst>
          </p:cNvPr>
          <p:cNvGrpSpPr/>
          <p:nvPr/>
        </p:nvGrpSpPr>
        <p:grpSpPr>
          <a:xfrm>
            <a:off x="8185815" y="4112349"/>
            <a:ext cx="2324342" cy="828488"/>
            <a:chOff x="332936" y="2720099"/>
            <a:chExt cx="2975111" cy="828488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C69B5F1D-BBBB-4B39-A637-35639211D1C6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accent5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EB3AED91-CCB6-400A-BF7D-CD5462E3CC3D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accent5"/>
                  </a:solidFill>
                </a:rPr>
                <a:t>Lorem ipsum dolor sit amet, nibh est. A magna maecenas, quam. </a:t>
              </a:r>
            </a:p>
          </p:txBody>
        </p:sp>
      </p:grpSp>
      <p:sp>
        <p:nvSpPr>
          <p:cNvPr id="4" name="Shape">
            <a:extLst>
              <a:ext uri="{FF2B5EF4-FFF2-40B4-BE49-F238E27FC236}">
                <a16:creationId xmlns:a16="http://schemas.microsoft.com/office/drawing/2014/main" id="{99C45139-8E8E-4C46-9CA5-9B87744A4BFD}"/>
              </a:ext>
            </a:extLst>
          </p:cNvPr>
          <p:cNvSpPr/>
          <p:nvPr/>
        </p:nvSpPr>
        <p:spPr>
          <a:xfrm>
            <a:off x="1697188" y="2862671"/>
            <a:ext cx="2293654" cy="16016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15" h="21600" extrusionOk="0">
                <a:moveTo>
                  <a:pt x="698" y="0"/>
                </a:moveTo>
                <a:cubicBezTo>
                  <a:pt x="209" y="0"/>
                  <a:pt x="-147" y="731"/>
                  <a:pt x="61" y="1377"/>
                </a:cubicBezTo>
                <a:cubicBezTo>
                  <a:pt x="624" y="3249"/>
                  <a:pt x="935" y="5314"/>
                  <a:pt x="935" y="7487"/>
                </a:cubicBezTo>
                <a:cubicBezTo>
                  <a:pt x="935" y="15275"/>
                  <a:pt x="5294" y="21600"/>
                  <a:pt x="10660" y="21600"/>
                </a:cubicBezTo>
                <a:cubicBezTo>
                  <a:pt x="16027" y="21600"/>
                  <a:pt x="20386" y="15275"/>
                  <a:pt x="20386" y="7487"/>
                </a:cubicBezTo>
                <a:cubicBezTo>
                  <a:pt x="20386" y="5314"/>
                  <a:pt x="20697" y="3249"/>
                  <a:pt x="21260" y="1377"/>
                </a:cubicBezTo>
                <a:cubicBezTo>
                  <a:pt x="21453" y="731"/>
                  <a:pt x="21112" y="0"/>
                  <a:pt x="20623" y="0"/>
                </a:cubicBezTo>
                <a:lnTo>
                  <a:pt x="698" y="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7E91A543-A7D7-4213-9260-B118B42F4C85}"/>
              </a:ext>
            </a:extLst>
          </p:cNvPr>
          <p:cNvSpPr/>
          <p:nvPr/>
        </p:nvSpPr>
        <p:spPr>
          <a:xfrm>
            <a:off x="2457932" y="4457964"/>
            <a:ext cx="772166" cy="77531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12" h="21600" extrusionOk="0">
                <a:moveTo>
                  <a:pt x="10800" y="21600"/>
                </a:moveTo>
                <a:cubicBezTo>
                  <a:pt x="4844" y="21600"/>
                  <a:pt x="0" y="16756"/>
                  <a:pt x="0" y="10800"/>
                </a:cubicBezTo>
                <a:lnTo>
                  <a:pt x="0" y="400"/>
                </a:lnTo>
                <a:cubicBezTo>
                  <a:pt x="0" y="178"/>
                  <a:pt x="178" y="0"/>
                  <a:pt x="400" y="0"/>
                </a:cubicBezTo>
                <a:cubicBezTo>
                  <a:pt x="622" y="0"/>
                  <a:pt x="800" y="178"/>
                  <a:pt x="800" y="400"/>
                </a:cubicBezTo>
                <a:lnTo>
                  <a:pt x="800" y="10800"/>
                </a:lnTo>
                <a:cubicBezTo>
                  <a:pt x="800" y="16311"/>
                  <a:pt x="5289" y="20755"/>
                  <a:pt x="10756" y="20755"/>
                </a:cubicBezTo>
                <a:cubicBezTo>
                  <a:pt x="16222" y="20755"/>
                  <a:pt x="20711" y="16267"/>
                  <a:pt x="20711" y="10800"/>
                </a:cubicBezTo>
                <a:lnTo>
                  <a:pt x="20711" y="400"/>
                </a:lnTo>
                <a:cubicBezTo>
                  <a:pt x="20711" y="178"/>
                  <a:pt x="20889" y="0"/>
                  <a:pt x="21111" y="0"/>
                </a:cubicBezTo>
                <a:cubicBezTo>
                  <a:pt x="21333" y="0"/>
                  <a:pt x="21511" y="178"/>
                  <a:pt x="21511" y="400"/>
                </a:cubicBezTo>
                <a:lnTo>
                  <a:pt x="21511" y="10800"/>
                </a:lnTo>
                <a:cubicBezTo>
                  <a:pt x="21600" y="16756"/>
                  <a:pt x="16756" y="21600"/>
                  <a:pt x="10800" y="21600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E0AB221B-63C4-4F86-9D3B-84C9D9B08BD4}"/>
              </a:ext>
            </a:extLst>
          </p:cNvPr>
          <p:cNvSpPr/>
          <p:nvPr/>
        </p:nvSpPr>
        <p:spPr>
          <a:xfrm>
            <a:off x="1681844" y="1618343"/>
            <a:ext cx="2324342" cy="319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467" y="21600"/>
                </a:moveTo>
                <a:lnTo>
                  <a:pt x="148" y="21600"/>
                </a:lnTo>
                <a:cubicBezTo>
                  <a:pt x="59" y="21600"/>
                  <a:pt x="0" y="17281"/>
                  <a:pt x="0" y="10800"/>
                </a:cubicBezTo>
                <a:cubicBezTo>
                  <a:pt x="0" y="4319"/>
                  <a:pt x="59" y="0"/>
                  <a:pt x="148" y="0"/>
                </a:cubicBezTo>
                <a:lnTo>
                  <a:pt x="21452" y="0"/>
                </a:lnTo>
                <a:cubicBezTo>
                  <a:pt x="21541" y="0"/>
                  <a:pt x="21600" y="4319"/>
                  <a:pt x="21600" y="10800"/>
                </a:cubicBezTo>
                <a:cubicBezTo>
                  <a:pt x="21600" y="17281"/>
                  <a:pt x="21541" y="21600"/>
                  <a:pt x="21467" y="21600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5" name="Graphic 14" descr="Lightbulb">
            <a:extLst>
              <a:ext uri="{FF2B5EF4-FFF2-40B4-BE49-F238E27FC236}">
                <a16:creationId xmlns:a16="http://schemas.microsoft.com/office/drawing/2014/main" id="{31FD3FC0-31D9-4BB8-AA81-2E24240BF3F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522184" y="4514216"/>
            <a:ext cx="643662" cy="643662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EF80DD66-0D0A-4463-9FEE-115605566983}"/>
              </a:ext>
            </a:extLst>
          </p:cNvPr>
          <p:cNvSpPr txBox="1"/>
          <p:nvPr/>
        </p:nvSpPr>
        <p:spPr>
          <a:xfrm>
            <a:off x="2151519" y="3105818"/>
            <a:ext cx="1384993" cy="83099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81E4EBE6-0492-4CEE-923F-8508E89171F4}"/>
              </a:ext>
            </a:extLst>
          </p:cNvPr>
          <p:cNvGrpSpPr/>
          <p:nvPr/>
        </p:nvGrpSpPr>
        <p:grpSpPr>
          <a:xfrm>
            <a:off x="1681844" y="1802315"/>
            <a:ext cx="2324342" cy="828488"/>
            <a:chOff x="332936" y="2720099"/>
            <a:chExt cx="2975111" cy="828488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302417B3-C9E9-49A8-981C-BE198478BB74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accent6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308B3774-D4D0-4D72-87F0-908DBD1BAF35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accent6">
                      <a:lumMod val="7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sp>
        <p:nvSpPr>
          <p:cNvPr id="6" name="Shape">
            <a:extLst>
              <a:ext uri="{FF2B5EF4-FFF2-40B4-BE49-F238E27FC236}">
                <a16:creationId xmlns:a16="http://schemas.microsoft.com/office/drawing/2014/main" id="{F983A718-EDF7-43F5-BD15-CA76EFF0576A}"/>
              </a:ext>
            </a:extLst>
          </p:cNvPr>
          <p:cNvSpPr/>
          <p:nvPr/>
        </p:nvSpPr>
        <p:spPr>
          <a:xfrm>
            <a:off x="6033168" y="2862671"/>
            <a:ext cx="2293654" cy="16016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15" h="21600" extrusionOk="0">
                <a:moveTo>
                  <a:pt x="698" y="0"/>
                </a:moveTo>
                <a:cubicBezTo>
                  <a:pt x="209" y="0"/>
                  <a:pt x="-147" y="731"/>
                  <a:pt x="61" y="1377"/>
                </a:cubicBezTo>
                <a:cubicBezTo>
                  <a:pt x="624" y="3249"/>
                  <a:pt x="935" y="5314"/>
                  <a:pt x="935" y="7487"/>
                </a:cubicBezTo>
                <a:cubicBezTo>
                  <a:pt x="935" y="15275"/>
                  <a:pt x="5294" y="21600"/>
                  <a:pt x="10660" y="21600"/>
                </a:cubicBezTo>
                <a:cubicBezTo>
                  <a:pt x="16027" y="21600"/>
                  <a:pt x="20386" y="15275"/>
                  <a:pt x="20386" y="7487"/>
                </a:cubicBezTo>
                <a:cubicBezTo>
                  <a:pt x="20386" y="5314"/>
                  <a:pt x="20697" y="3249"/>
                  <a:pt x="21260" y="1377"/>
                </a:cubicBezTo>
                <a:cubicBezTo>
                  <a:pt x="21453" y="731"/>
                  <a:pt x="21112" y="0"/>
                  <a:pt x="20623" y="0"/>
                </a:cubicBezTo>
                <a:lnTo>
                  <a:pt x="698" y="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14E5631C-3FBF-4566-B40F-8C99A86A6C84}"/>
              </a:ext>
            </a:extLst>
          </p:cNvPr>
          <p:cNvSpPr/>
          <p:nvPr/>
        </p:nvSpPr>
        <p:spPr>
          <a:xfrm>
            <a:off x="6793912" y="4457964"/>
            <a:ext cx="772167" cy="77531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12" h="21600" extrusionOk="0">
                <a:moveTo>
                  <a:pt x="10800" y="21600"/>
                </a:moveTo>
                <a:cubicBezTo>
                  <a:pt x="4844" y="21600"/>
                  <a:pt x="0" y="16756"/>
                  <a:pt x="0" y="10800"/>
                </a:cubicBezTo>
                <a:lnTo>
                  <a:pt x="0" y="400"/>
                </a:lnTo>
                <a:cubicBezTo>
                  <a:pt x="0" y="178"/>
                  <a:pt x="178" y="0"/>
                  <a:pt x="400" y="0"/>
                </a:cubicBezTo>
                <a:cubicBezTo>
                  <a:pt x="622" y="0"/>
                  <a:pt x="800" y="178"/>
                  <a:pt x="800" y="400"/>
                </a:cubicBezTo>
                <a:lnTo>
                  <a:pt x="800" y="10800"/>
                </a:lnTo>
                <a:cubicBezTo>
                  <a:pt x="800" y="16311"/>
                  <a:pt x="5289" y="20755"/>
                  <a:pt x="10756" y="20755"/>
                </a:cubicBezTo>
                <a:cubicBezTo>
                  <a:pt x="16222" y="20755"/>
                  <a:pt x="20711" y="16267"/>
                  <a:pt x="20711" y="10800"/>
                </a:cubicBezTo>
                <a:lnTo>
                  <a:pt x="20711" y="400"/>
                </a:lnTo>
                <a:cubicBezTo>
                  <a:pt x="20711" y="178"/>
                  <a:pt x="20889" y="0"/>
                  <a:pt x="21111" y="0"/>
                </a:cubicBezTo>
                <a:cubicBezTo>
                  <a:pt x="21333" y="0"/>
                  <a:pt x="21511" y="178"/>
                  <a:pt x="21511" y="400"/>
                </a:cubicBezTo>
                <a:lnTo>
                  <a:pt x="21511" y="10800"/>
                </a:lnTo>
                <a:cubicBezTo>
                  <a:pt x="21600" y="16756"/>
                  <a:pt x="16756" y="21600"/>
                  <a:pt x="10800" y="2160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49868A0D-C365-406C-A119-50551F379C31}"/>
              </a:ext>
            </a:extLst>
          </p:cNvPr>
          <p:cNvSpPr/>
          <p:nvPr/>
        </p:nvSpPr>
        <p:spPr>
          <a:xfrm>
            <a:off x="6017824" y="1618343"/>
            <a:ext cx="2324342" cy="319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452" y="21600"/>
                </a:moveTo>
                <a:lnTo>
                  <a:pt x="148" y="21600"/>
                </a:lnTo>
                <a:cubicBezTo>
                  <a:pt x="59" y="21600"/>
                  <a:pt x="0" y="17281"/>
                  <a:pt x="0" y="10800"/>
                </a:cubicBezTo>
                <a:cubicBezTo>
                  <a:pt x="0" y="4319"/>
                  <a:pt x="59" y="0"/>
                  <a:pt x="148" y="0"/>
                </a:cubicBezTo>
                <a:lnTo>
                  <a:pt x="21452" y="0"/>
                </a:lnTo>
                <a:cubicBezTo>
                  <a:pt x="21541" y="0"/>
                  <a:pt x="21600" y="4319"/>
                  <a:pt x="21600" y="10800"/>
                </a:cubicBezTo>
                <a:cubicBezTo>
                  <a:pt x="21600" y="17281"/>
                  <a:pt x="21541" y="21600"/>
                  <a:pt x="21452" y="2160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7" name="Graphic 16" descr="Gears">
            <a:extLst>
              <a:ext uri="{FF2B5EF4-FFF2-40B4-BE49-F238E27FC236}">
                <a16:creationId xmlns:a16="http://schemas.microsoft.com/office/drawing/2014/main" id="{69147F75-39B3-46C9-B4B7-ABFFC4A3589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858164" y="4514216"/>
            <a:ext cx="643662" cy="643662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2AF6F781-A52B-4EE7-94A9-63454704C492}"/>
              </a:ext>
            </a:extLst>
          </p:cNvPr>
          <p:cNvSpPr txBox="1"/>
          <p:nvPr/>
        </p:nvSpPr>
        <p:spPr>
          <a:xfrm>
            <a:off x="6487499" y="3105818"/>
            <a:ext cx="1384993" cy="83099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5E9980C8-2684-41B4-9279-E173D4025836}"/>
              </a:ext>
            </a:extLst>
          </p:cNvPr>
          <p:cNvGrpSpPr/>
          <p:nvPr/>
        </p:nvGrpSpPr>
        <p:grpSpPr>
          <a:xfrm>
            <a:off x="6017824" y="1802315"/>
            <a:ext cx="2324342" cy="828488"/>
            <a:chOff x="332936" y="2720099"/>
            <a:chExt cx="2975111" cy="828488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8A46D776-5F47-45DB-A6BE-B5E40C5EABA2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accent2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4FEEA972-A14B-4A41-AC48-558C884370CA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accent2">
                      <a:lumMod val="7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Upside Down Bells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DF42C67F-3CE6-43D6-B07F-B4F9E9BBFC0E}"/>
              </a:ext>
            </a:extLst>
          </p:cNvPr>
          <p:cNvSpPr/>
          <p:nvPr/>
        </p:nvSpPr>
        <p:spPr>
          <a:xfrm>
            <a:off x="3865178" y="2384083"/>
            <a:ext cx="2293654" cy="16016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15" h="21600" extrusionOk="0">
                <a:moveTo>
                  <a:pt x="20617" y="21600"/>
                </a:moveTo>
                <a:cubicBezTo>
                  <a:pt x="21106" y="21600"/>
                  <a:pt x="21462" y="20869"/>
                  <a:pt x="21254" y="20223"/>
                </a:cubicBezTo>
                <a:cubicBezTo>
                  <a:pt x="20691" y="18351"/>
                  <a:pt x="20380" y="16286"/>
                  <a:pt x="20380" y="14113"/>
                </a:cubicBezTo>
                <a:cubicBezTo>
                  <a:pt x="20380" y="6325"/>
                  <a:pt x="16021" y="0"/>
                  <a:pt x="10655" y="0"/>
                </a:cubicBezTo>
                <a:cubicBezTo>
                  <a:pt x="5288" y="0"/>
                  <a:pt x="929" y="6325"/>
                  <a:pt x="929" y="14113"/>
                </a:cubicBezTo>
                <a:cubicBezTo>
                  <a:pt x="929" y="16286"/>
                  <a:pt x="618" y="18351"/>
                  <a:pt x="55" y="20223"/>
                </a:cubicBezTo>
                <a:cubicBezTo>
                  <a:pt x="-138" y="20869"/>
                  <a:pt x="203" y="21600"/>
                  <a:pt x="692" y="21600"/>
                </a:cubicBezTo>
                <a:lnTo>
                  <a:pt x="20617" y="2160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B87D3078-812A-4AD6-B6E2-5E074A7B4BA8}"/>
              </a:ext>
            </a:extLst>
          </p:cNvPr>
          <p:cNvSpPr/>
          <p:nvPr/>
        </p:nvSpPr>
        <p:spPr>
          <a:xfrm>
            <a:off x="4625922" y="1618343"/>
            <a:ext cx="772167" cy="77531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12" h="21600" extrusionOk="0">
                <a:moveTo>
                  <a:pt x="10712" y="0"/>
                </a:moveTo>
                <a:cubicBezTo>
                  <a:pt x="16668" y="0"/>
                  <a:pt x="21512" y="4844"/>
                  <a:pt x="21512" y="10800"/>
                </a:cubicBezTo>
                <a:lnTo>
                  <a:pt x="21512" y="21200"/>
                </a:lnTo>
                <a:cubicBezTo>
                  <a:pt x="21512" y="21422"/>
                  <a:pt x="21334" y="21600"/>
                  <a:pt x="21112" y="21600"/>
                </a:cubicBezTo>
                <a:cubicBezTo>
                  <a:pt x="20890" y="21600"/>
                  <a:pt x="20712" y="21422"/>
                  <a:pt x="20712" y="21200"/>
                </a:cubicBezTo>
                <a:lnTo>
                  <a:pt x="20712" y="10800"/>
                </a:lnTo>
                <a:cubicBezTo>
                  <a:pt x="20712" y="5289"/>
                  <a:pt x="16223" y="845"/>
                  <a:pt x="10756" y="845"/>
                </a:cubicBezTo>
                <a:cubicBezTo>
                  <a:pt x="5290" y="845"/>
                  <a:pt x="801" y="5333"/>
                  <a:pt x="801" y="10800"/>
                </a:cubicBezTo>
                <a:lnTo>
                  <a:pt x="801" y="21200"/>
                </a:lnTo>
                <a:cubicBezTo>
                  <a:pt x="801" y="21422"/>
                  <a:pt x="623" y="21600"/>
                  <a:pt x="401" y="21600"/>
                </a:cubicBezTo>
                <a:cubicBezTo>
                  <a:pt x="179" y="21600"/>
                  <a:pt x="1" y="21422"/>
                  <a:pt x="1" y="21200"/>
                </a:cubicBezTo>
                <a:lnTo>
                  <a:pt x="1" y="10800"/>
                </a:lnTo>
                <a:cubicBezTo>
                  <a:pt x="-88" y="4844"/>
                  <a:pt x="4756" y="0"/>
                  <a:pt x="10712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" name="Shape">
            <a:extLst>
              <a:ext uri="{FF2B5EF4-FFF2-40B4-BE49-F238E27FC236}">
                <a16:creationId xmlns:a16="http://schemas.microsoft.com/office/drawing/2014/main" id="{19AE2776-0E54-4DFB-8738-F5216A92112E}"/>
              </a:ext>
            </a:extLst>
          </p:cNvPr>
          <p:cNvSpPr/>
          <p:nvPr/>
        </p:nvSpPr>
        <p:spPr>
          <a:xfrm>
            <a:off x="3849834" y="5191798"/>
            <a:ext cx="2324342" cy="319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452" y="21600"/>
                </a:moveTo>
                <a:lnTo>
                  <a:pt x="148" y="21600"/>
                </a:lnTo>
                <a:cubicBezTo>
                  <a:pt x="59" y="21600"/>
                  <a:pt x="0" y="17281"/>
                  <a:pt x="0" y="10800"/>
                </a:cubicBezTo>
                <a:cubicBezTo>
                  <a:pt x="0" y="4319"/>
                  <a:pt x="59" y="0"/>
                  <a:pt x="148" y="0"/>
                </a:cubicBezTo>
                <a:lnTo>
                  <a:pt x="21452" y="0"/>
                </a:lnTo>
                <a:cubicBezTo>
                  <a:pt x="21541" y="0"/>
                  <a:pt x="21600" y="4319"/>
                  <a:pt x="21600" y="10800"/>
                </a:cubicBezTo>
                <a:cubicBezTo>
                  <a:pt x="21600" y="17281"/>
                  <a:pt x="21541" y="21600"/>
                  <a:pt x="21452" y="2160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6" name="Graphic 15" descr="Stopwatch">
            <a:extLst>
              <a:ext uri="{FF2B5EF4-FFF2-40B4-BE49-F238E27FC236}">
                <a16:creationId xmlns:a16="http://schemas.microsoft.com/office/drawing/2014/main" id="{978E5DFC-64D1-4BCC-95AE-DF0457B269B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690174" y="1698358"/>
            <a:ext cx="643662" cy="643662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E8B83934-ABF2-4BB3-99B4-8B8F63E001FD}"/>
              </a:ext>
            </a:extLst>
          </p:cNvPr>
          <p:cNvSpPr txBox="1"/>
          <p:nvPr/>
        </p:nvSpPr>
        <p:spPr>
          <a:xfrm>
            <a:off x="4319509" y="2779622"/>
            <a:ext cx="1384993" cy="83099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090DFA9E-A2C7-4462-9862-74CF38EFD3EA}"/>
              </a:ext>
            </a:extLst>
          </p:cNvPr>
          <p:cNvGrpSpPr/>
          <p:nvPr/>
        </p:nvGrpSpPr>
        <p:grpSpPr>
          <a:xfrm>
            <a:off x="3849834" y="4112349"/>
            <a:ext cx="2324342" cy="828488"/>
            <a:chOff x="332936" y="2720099"/>
            <a:chExt cx="2975111" cy="828488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3525B5F6-B34B-4CF1-8F2D-CAC325B57C7B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accent3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9E63DA82-C3CE-4E67-856A-D15D915DCD01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accent3"/>
                  </a:solidFill>
                </a:rPr>
                <a:t>Lorem ipsum dolor sit amet, nibh est. A magna maecenas, quam. </a:t>
              </a:r>
            </a:p>
          </p:txBody>
        </p:sp>
      </p:grpSp>
      <p:sp>
        <p:nvSpPr>
          <p:cNvPr id="5" name="Shape">
            <a:extLst>
              <a:ext uri="{FF2B5EF4-FFF2-40B4-BE49-F238E27FC236}">
                <a16:creationId xmlns:a16="http://schemas.microsoft.com/office/drawing/2014/main" id="{B8698AA8-4049-481E-AFEA-B79498D3E733}"/>
              </a:ext>
            </a:extLst>
          </p:cNvPr>
          <p:cNvSpPr/>
          <p:nvPr/>
        </p:nvSpPr>
        <p:spPr>
          <a:xfrm>
            <a:off x="8201159" y="2384083"/>
            <a:ext cx="2293654" cy="16016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15" h="21600" extrusionOk="0">
                <a:moveTo>
                  <a:pt x="20617" y="21600"/>
                </a:moveTo>
                <a:cubicBezTo>
                  <a:pt x="21106" y="21600"/>
                  <a:pt x="21462" y="20869"/>
                  <a:pt x="21254" y="20223"/>
                </a:cubicBezTo>
                <a:cubicBezTo>
                  <a:pt x="20691" y="18351"/>
                  <a:pt x="20380" y="16286"/>
                  <a:pt x="20380" y="14113"/>
                </a:cubicBezTo>
                <a:cubicBezTo>
                  <a:pt x="20380" y="6325"/>
                  <a:pt x="16021" y="0"/>
                  <a:pt x="10655" y="0"/>
                </a:cubicBezTo>
                <a:cubicBezTo>
                  <a:pt x="5288" y="0"/>
                  <a:pt x="929" y="6325"/>
                  <a:pt x="929" y="14113"/>
                </a:cubicBezTo>
                <a:cubicBezTo>
                  <a:pt x="929" y="16286"/>
                  <a:pt x="618" y="18351"/>
                  <a:pt x="55" y="20223"/>
                </a:cubicBezTo>
                <a:cubicBezTo>
                  <a:pt x="-138" y="20869"/>
                  <a:pt x="203" y="21600"/>
                  <a:pt x="692" y="21600"/>
                </a:cubicBezTo>
                <a:lnTo>
                  <a:pt x="20617" y="21600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BEC79A3F-C939-48D7-8419-A6358724E432}"/>
              </a:ext>
            </a:extLst>
          </p:cNvPr>
          <p:cNvSpPr/>
          <p:nvPr/>
        </p:nvSpPr>
        <p:spPr>
          <a:xfrm>
            <a:off x="8961903" y="1618343"/>
            <a:ext cx="772167" cy="77531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12" h="21600" extrusionOk="0">
                <a:moveTo>
                  <a:pt x="10712" y="0"/>
                </a:moveTo>
                <a:cubicBezTo>
                  <a:pt x="16668" y="0"/>
                  <a:pt x="21512" y="4844"/>
                  <a:pt x="21512" y="10800"/>
                </a:cubicBezTo>
                <a:lnTo>
                  <a:pt x="21512" y="21200"/>
                </a:lnTo>
                <a:cubicBezTo>
                  <a:pt x="21512" y="21422"/>
                  <a:pt x="21334" y="21600"/>
                  <a:pt x="21112" y="21600"/>
                </a:cubicBezTo>
                <a:cubicBezTo>
                  <a:pt x="20890" y="21600"/>
                  <a:pt x="20712" y="21422"/>
                  <a:pt x="20712" y="21200"/>
                </a:cubicBezTo>
                <a:lnTo>
                  <a:pt x="20712" y="10800"/>
                </a:lnTo>
                <a:cubicBezTo>
                  <a:pt x="20712" y="5289"/>
                  <a:pt x="16223" y="845"/>
                  <a:pt x="10756" y="845"/>
                </a:cubicBezTo>
                <a:cubicBezTo>
                  <a:pt x="5290" y="845"/>
                  <a:pt x="801" y="5333"/>
                  <a:pt x="801" y="10800"/>
                </a:cubicBezTo>
                <a:lnTo>
                  <a:pt x="801" y="21200"/>
                </a:lnTo>
                <a:cubicBezTo>
                  <a:pt x="801" y="21422"/>
                  <a:pt x="623" y="21600"/>
                  <a:pt x="401" y="21600"/>
                </a:cubicBezTo>
                <a:cubicBezTo>
                  <a:pt x="179" y="21600"/>
                  <a:pt x="1" y="21422"/>
                  <a:pt x="1" y="21200"/>
                </a:cubicBezTo>
                <a:lnTo>
                  <a:pt x="1" y="10800"/>
                </a:lnTo>
                <a:cubicBezTo>
                  <a:pt x="-88" y="4844"/>
                  <a:pt x="4756" y="0"/>
                  <a:pt x="10712" y="0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" name="Shape">
            <a:extLst>
              <a:ext uri="{FF2B5EF4-FFF2-40B4-BE49-F238E27FC236}">
                <a16:creationId xmlns:a16="http://schemas.microsoft.com/office/drawing/2014/main" id="{DB847B22-B31D-427E-A97A-74CEDA535C2A}"/>
              </a:ext>
            </a:extLst>
          </p:cNvPr>
          <p:cNvSpPr/>
          <p:nvPr/>
        </p:nvSpPr>
        <p:spPr>
          <a:xfrm>
            <a:off x="8185815" y="5191798"/>
            <a:ext cx="2324342" cy="319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452" y="21600"/>
                </a:moveTo>
                <a:lnTo>
                  <a:pt x="148" y="21600"/>
                </a:lnTo>
                <a:cubicBezTo>
                  <a:pt x="59" y="21600"/>
                  <a:pt x="0" y="17281"/>
                  <a:pt x="0" y="10800"/>
                </a:cubicBezTo>
                <a:cubicBezTo>
                  <a:pt x="0" y="4319"/>
                  <a:pt x="59" y="0"/>
                  <a:pt x="148" y="0"/>
                </a:cubicBezTo>
                <a:lnTo>
                  <a:pt x="21452" y="0"/>
                </a:lnTo>
                <a:cubicBezTo>
                  <a:pt x="21541" y="0"/>
                  <a:pt x="21600" y="4319"/>
                  <a:pt x="21600" y="10800"/>
                </a:cubicBezTo>
                <a:cubicBezTo>
                  <a:pt x="21600" y="17281"/>
                  <a:pt x="21526" y="21600"/>
                  <a:pt x="21452" y="21600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8" name="Graphic 17" descr="Bar graph with upward trend">
            <a:extLst>
              <a:ext uri="{FF2B5EF4-FFF2-40B4-BE49-F238E27FC236}">
                <a16:creationId xmlns:a16="http://schemas.microsoft.com/office/drawing/2014/main" id="{5E41DAFB-17EC-4D1E-87E3-20800F75233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9067172" y="1780392"/>
            <a:ext cx="561628" cy="561628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C7C011C4-91EF-478E-A819-7479185BF2AE}"/>
              </a:ext>
            </a:extLst>
          </p:cNvPr>
          <p:cNvSpPr txBox="1"/>
          <p:nvPr/>
        </p:nvSpPr>
        <p:spPr>
          <a:xfrm>
            <a:off x="8655490" y="2779622"/>
            <a:ext cx="1384993" cy="83099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>
                <a:solidFill>
                  <a:schemeClr val="bg1"/>
                </a:solidFill>
              </a:rPr>
              <a:t>Lorem Ipsum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03549946-2D61-4402-AE13-3053665C4D0C}"/>
              </a:ext>
            </a:extLst>
          </p:cNvPr>
          <p:cNvGrpSpPr/>
          <p:nvPr/>
        </p:nvGrpSpPr>
        <p:grpSpPr>
          <a:xfrm>
            <a:off x="8185815" y="4112349"/>
            <a:ext cx="2324342" cy="828488"/>
            <a:chOff x="332936" y="2720099"/>
            <a:chExt cx="2975111" cy="828488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C69B5F1D-BBBB-4B39-A637-35639211D1C6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accent5">
                      <a:lumMod val="40000"/>
                      <a:lumOff val="60000"/>
                    </a:schemeClr>
                  </a:solidFill>
                </a:rPr>
                <a:t>Lorem Ipsum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EB3AED91-CCB6-400A-BF7D-CD5462E3CC3D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sp>
        <p:nvSpPr>
          <p:cNvPr id="4" name="Shape">
            <a:extLst>
              <a:ext uri="{FF2B5EF4-FFF2-40B4-BE49-F238E27FC236}">
                <a16:creationId xmlns:a16="http://schemas.microsoft.com/office/drawing/2014/main" id="{99C45139-8E8E-4C46-9CA5-9B87744A4BFD}"/>
              </a:ext>
            </a:extLst>
          </p:cNvPr>
          <p:cNvSpPr/>
          <p:nvPr/>
        </p:nvSpPr>
        <p:spPr>
          <a:xfrm>
            <a:off x="1697188" y="2862671"/>
            <a:ext cx="2293654" cy="16016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15" h="21600" extrusionOk="0">
                <a:moveTo>
                  <a:pt x="698" y="0"/>
                </a:moveTo>
                <a:cubicBezTo>
                  <a:pt x="209" y="0"/>
                  <a:pt x="-147" y="731"/>
                  <a:pt x="61" y="1377"/>
                </a:cubicBezTo>
                <a:cubicBezTo>
                  <a:pt x="624" y="3249"/>
                  <a:pt x="935" y="5314"/>
                  <a:pt x="935" y="7487"/>
                </a:cubicBezTo>
                <a:cubicBezTo>
                  <a:pt x="935" y="15275"/>
                  <a:pt x="5294" y="21600"/>
                  <a:pt x="10660" y="21600"/>
                </a:cubicBezTo>
                <a:cubicBezTo>
                  <a:pt x="16027" y="21600"/>
                  <a:pt x="20386" y="15275"/>
                  <a:pt x="20386" y="7487"/>
                </a:cubicBezTo>
                <a:cubicBezTo>
                  <a:pt x="20386" y="5314"/>
                  <a:pt x="20697" y="3249"/>
                  <a:pt x="21260" y="1377"/>
                </a:cubicBezTo>
                <a:cubicBezTo>
                  <a:pt x="21453" y="731"/>
                  <a:pt x="21112" y="0"/>
                  <a:pt x="20623" y="0"/>
                </a:cubicBezTo>
                <a:lnTo>
                  <a:pt x="698" y="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7E91A543-A7D7-4213-9260-B118B42F4C85}"/>
              </a:ext>
            </a:extLst>
          </p:cNvPr>
          <p:cNvSpPr/>
          <p:nvPr/>
        </p:nvSpPr>
        <p:spPr>
          <a:xfrm>
            <a:off x="2457932" y="4457964"/>
            <a:ext cx="772166" cy="77531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12" h="21600" extrusionOk="0">
                <a:moveTo>
                  <a:pt x="10800" y="21600"/>
                </a:moveTo>
                <a:cubicBezTo>
                  <a:pt x="4844" y="21600"/>
                  <a:pt x="0" y="16756"/>
                  <a:pt x="0" y="10800"/>
                </a:cubicBezTo>
                <a:lnTo>
                  <a:pt x="0" y="400"/>
                </a:lnTo>
                <a:cubicBezTo>
                  <a:pt x="0" y="178"/>
                  <a:pt x="178" y="0"/>
                  <a:pt x="400" y="0"/>
                </a:cubicBezTo>
                <a:cubicBezTo>
                  <a:pt x="622" y="0"/>
                  <a:pt x="800" y="178"/>
                  <a:pt x="800" y="400"/>
                </a:cubicBezTo>
                <a:lnTo>
                  <a:pt x="800" y="10800"/>
                </a:lnTo>
                <a:cubicBezTo>
                  <a:pt x="800" y="16311"/>
                  <a:pt x="5289" y="20755"/>
                  <a:pt x="10756" y="20755"/>
                </a:cubicBezTo>
                <a:cubicBezTo>
                  <a:pt x="16222" y="20755"/>
                  <a:pt x="20711" y="16267"/>
                  <a:pt x="20711" y="10800"/>
                </a:cubicBezTo>
                <a:lnTo>
                  <a:pt x="20711" y="400"/>
                </a:lnTo>
                <a:cubicBezTo>
                  <a:pt x="20711" y="178"/>
                  <a:pt x="20889" y="0"/>
                  <a:pt x="21111" y="0"/>
                </a:cubicBezTo>
                <a:cubicBezTo>
                  <a:pt x="21333" y="0"/>
                  <a:pt x="21511" y="178"/>
                  <a:pt x="21511" y="400"/>
                </a:cubicBezTo>
                <a:lnTo>
                  <a:pt x="21511" y="10800"/>
                </a:lnTo>
                <a:cubicBezTo>
                  <a:pt x="21600" y="16756"/>
                  <a:pt x="16756" y="21600"/>
                  <a:pt x="10800" y="21600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E0AB221B-63C4-4F86-9D3B-84C9D9B08BD4}"/>
              </a:ext>
            </a:extLst>
          </p:cNvPr>
          <p:cNvSpPr/>
          <p:nvPr/>
        </p:nvSpPr>
        <p:spPr>
          <a:xfrm>
            <a:off x="1681844" y="1618343"/>
            <a:ext cx="2324342" cy="319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467" y="21600"/>
                </a:moveTo>
                <a:lnTo>
                  <a:pt x="148" y="21600"/>
                </a:lnTo>
                <a:cubicBezTo>
                  <a:pt x="59" y="21600"/>
                  <a:pt x="0" y="17281"/>
                  <a:pt x="0" y="10800"/>
                </a:cubicBezTo>
                <a:cubicBezTo>
                  <a:pt x="0" y="4319"/>
                  <a:pt x="59" y="0"/>
                  <a:pt x="148" y="0"/>
                </a:cubicBezTo>
                <a:lnTo>
                  <a:pt x="21452" y="0"/>
                </a:lnTo>
                <a:cubicBezTo>
                  <a:pt x="21541" y="0"/>
                  <a:pt x="21600" y="4319"/>
                  <a:pt x="21600" y="10800"/>
                </a:cubicBezTo>
                <a:cubicBezTo>
                  <a:pt x="21600" y="17281"/>
                  <a:pt x="21541" y="21600"/>
                  <a:pt x="21467" y="21600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5" name="Graphic 14" descr="Lightbulb">
            <a:extLst>
              <a:ext uri="{FF2B5EF4-FFF2-40B4-BE49-F238E27FC236}">
                <a16:creationId xmlns:a16="http://schemas.microsoft.com/office/drawing/2014/main" id="{31FD3FC0-31D9-4BB8-AA81-2E24240BF3F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522184" y="4514216"/>
            <a:ext cx="643662" cy="643662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EF80DD66-0D0A-4463-9FEE-115605566983}"/>
              </a:ext>
            </a:extLst>
          </p:cNvPr>
          <p:cNvSpPr txBox="1"/>
          <p:nvPr/>
        </p:nvSpPr>
        <p:spPr>
          <a:xfrm>
            <a:off x="2151519" y="3105818"/>
            <a:ext cx="1384993" cy="83099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81E4EBE6-0492-4CEE-923F-8508E89171F4}"/>
              </a:ext>
            </a:extLst>
          </p:cNvPr>
          <p:cNvGrpSpPr/>
          <p:nvPr/>
        </p:nvGrpSpPr>
        <p:grpSpPr>
          <a:xfrm>
            <a:off x="1681844" y="1802315"/>
            <a:ext cx="2324342" cy="828488"/>
            <a:chOff x="332936" y="2720099"/>
            <a:chExt cx="2975111" cy="828488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302417B3-C9E9-49A8-981C-BE198478BB74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accent6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308B3774-D4D0-4D72-87F0-908DBD1BAF35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accent6"/>
                  </a:solidFill>
                </a:rPr>
                <a:t>Lorem ipsum dolor sit amet, nibh est. A magna maecenas, quam. </a:t>
              </a:r>
            </a:p>
          </p:txBody>
        </p:sp>
      </p:grpSp>
      <p:sp>
        <p:nvSpPr>
          <p:cNvPr id="6" name="Shape">
            <a:extLst>
              <a:ext uri="{FF2B5EF4-FFF2-40B4-BE49-F238E27FC236}">
                <a16:creationId xmlns:a16="http://schemas.microsoft.com/office/drawing/2014/main" id="{F983A718-EDF7-43F5-BD15-CA76EFF0576A}"/>
              </a:ext>
            </a:extLst>
          </p:cNvPr>
          <p:cNvSpPr/>
          <p:nvPr/>
        </p:nvSpPr>
        <p:spPr>
          <a:xfrm>
            <a:off x="6033168" y="2862671"/>
            <a:ext cx="2293654" cy="16016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15" h="21600" extrusionOk="0">
                <a:moveTo>
                  <a:pt x="698" y="0"/>
                </a:moveTo>
                <a:cubicBezTo>
                  <a:pt x="209" y="0"/>
                  <a:pt x="-147" y="731"/>
                  <a:pt x="61" y="1377"/>
                </a:cubicBezTo>
                <a:cubicBezTo>
                  <a:pt x="624" y="3249"/>
                  <a:pt x="935" y="5314"/>
                  <a:pt x="935" y="7487"/>
                </a:cubicBezTo>
                <a:cubicBezTo>
                  <a:pt x="935" y="15275"/>
                  <a:pt x="5294" y="21600"/>
                  <a:pt x="10660" y="21600"/>
                </a:cubicBezTo>
                <a:cubicBezTo>
                  <a:pt x="16027" y="21600"/>
                  <a:pt x="20386" y="15275"/>
                  <a:pt x="20386" y="7487"/>
                </a:cubicBezTo>
                <a:cubicBezTo>
                  <a:pt x="20386" y="5314"/>
                  <a:pt x="20697" y="3249"/>
                  <a:pt x="21260" y="1377"/>
                </a:cubicBezTo>
                <a:cubicBezTo>
                  <a:pt x="21453" y="731"/>
                  <a:pt x="21112" y="0"/>
                  <a:pt x="20623" y="0"/>
                </a:cubicBezTo>
                <a:lnTo>
                  <a:pt x="698" y="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14E5631C-3FBF-4566-B40F-8C99A86A6C84}"/>
              </a:ext>
            </a:extLst>
          </p:cNvPr>
          <p:cNvSpPr/>
          <p:nvPr/>
        </p:nvSpPr>
        <p:spPr>
          <a:xfrm>
            <a:off x="6793912" y="4457964"/>
            <a:ext cx="772167" cy="77531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12" h="21600" extrusionOk="0">
                <a:moveTo>
                  <a:pt x="10800" y="21600"/>
                </a:moveTo>
                <a:cubicBezTo>
                  <a:pt x="4844" y="21600"/>
                  <a:pt x="0" y="16756"/>
                  <a:pt x="0" y="10800"/>
                </a:cubicBezTo>
                <a:lnTo>
                  <a:pt x="0" y="400"/>
                </a:lnTo>
                <a:cubicBezTo>
                  <a:pt x="0" y="178"/>
                  <a:pt x="178" y="0"/>
                  <a:pt x="400" y="0"/>
                </a:cubicBezTo>
                <a:cubicBezTo>
                  <a:pt x="622" y="0"/>
                  <a:pt x="800" y="178"/>
                  <a:pt x="800" y="400"/>
                </a:cubicBezTo>
                <a:lnTo>
                  <a:pt x="800" y="10800"/>
                </a:lnTo>
                <a:cubicBezTo>
                  <a:pt x="800" y="16311"/>
                  <a:pt x="5289" y="20755"/>
                  <a:pt x="10756" y="20755"/>
                </a:cubicBezTo>
                <a:cubicBezTo>
                  <a:pt x="16222" y="20755"/>
                  <a:pt x="20711" y="16267"/>
                  <a:pt x="20711" y="10800"/>
                </a:cubicBezTo>
                <a:lnTo>
                  <a:pt x="20711" y="400"/>
                </a:lnTo>
                <a:cubicBezTo>
                  <a:pt x="20711" y="178"/>
                  <a:pt x="20889" y="0"/>
                  <a:pt x="21111" y="0"/>
                </a:cubicBezTo>
                <a:cubicBezTo>
                  <a:pt x="21333" y="0"/>
                  <a:pt x="21511" y="178"/>
                  <a:pt x="21511" y="400"/>
                </a:cubicBezTo>
                <a:lnTo>
                  <a:pt x="21511" y="10800"/>
                </a:lnTo>
                <a:cubicBezTo>
                  <a:pt x="21600" y="16756"/>
                  <a:pt x="16756" y="21600"/>
                  <a:pt x="10800" y="2160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49868A0D-C365-406C-A119-50551F379C31}"/>
              </a:ext>
            </a:extLst>
          </p:cNvPr>
          <p:cNvSpPr/>
          <p:nvPr/>
        </p:nvSpPr>
        <p:spPr>
          <a:xfrm>
            <a:off x="6017824" y="1618343"/>
            <a:ext cx="2324342" cy="319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452" y="21600"/>
                </a:moveTo>
                <a:lnTo>
                  <a:pt x="148" y="21600"/>
                </a:lnTo>
                <a:cubicBezTo>
                  <a:pt x="59" y="21600"/>
                  <a:pt x="0" y="17281"/>
                  <a:pt x="0" y="10800"/>
                </a:cubicBezTo>
                <a:cubicBezTo>
                  <a:pt x="0" y="4319"/>
                  <a:pt x="59" y="0"/>
                  <a:pt x="148" y="0"/>
                </a:cubicBezTo>
                <a:lnTo>
                  <a:pt x="21452" y="0"/>
                </a:lnTo>
                <a:cubicBezTo>
                  <a:pt x="21541" y="0"/>
                  <a:pt x="21600" y="4319"/>
                  <a:pt x="21600" y="10800"/>
                </a:cubicBezTo>
                <a:cubicBezTo>
                  <a:pt x="21600" y="17281"/>
                  <a:pt x="21541" y="21600"/>
                  <a:pt x="21452" y="2160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7" name="Graphic 16" descr="Gears">
            <a:extLst>
              <a:ext uri="{FF2B5EF4-FFF2-40B4-BE49-F238E27FC236}">
                <a16:creationId xmlns:a16="http://schemas.microsoft.com/office/drawing/2014/main" id="{69147F75-39B3-46C9-B4B7-ABFFC4A3589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858164" y="4514216"/>
            <a:ext cx="643662" cy="643662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2AF6F781-A52B-4EE7-94A9-63454704C492}"/>
              </a:ext>
            </a:extLst>
          </p:cNvPr>
          <p:cNvSpPr txBox="1"/>
          <p:nvPr/>
        </p:nvSpPr>
        <p:spPr>
          <a:xfrm>
            <a:off x="6487499" y="3105818"/>
            <a:ext cx="1384993" cy="83099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5E9980C8-2684-41B4-9279-E173D4025836}"/>
              </a:ext>
            </a:extLst>
          </p:cNvPr>
          <p:cNvGrpSpPr/>
          <p:nvPr/>
        </p:nvGrpSpPr>
        <p:grpSpPr>
          <a:xfrm>
            <a:off x="6017824" y="1802315"/>
            <a:ext cx="2324342" cy="828488"/>
            <a:chOff x="332936" y="2720099"/>
            <a:chExt cx="2975111" cy="828488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8A46D776-5F47-45DB-A6BE-B5E40C5EABA2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accent2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4FEEA972-A14B-4A41-AC48-558C884370CA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accent2"/>
                  </a:solidFill>
                </a:rPr>
                <a:t>Lorem ipsum dolor sit amet, nibh est. A magna maecenas, quam.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376997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8489</TotalTime>
  <Words>209</Words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Upside Down Bells – Slide Template</vt:lpstr>
      <vt:lpstr>Upside Down Bells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Upside Down Bells</dc:title>
  <dc:creator>PresentationGO.com</dc:creator>
  <dc:description>© Copyright PresentationGO.com</dc:description>
  <dcterms:created xsi:type="dcterms:W3CDTF">2014-11-26T05:14:11Z</dcterms:created>
  <dcterms:modified xsi:type="dcterms:W3CDTF">2021-05-11T19:50:21Z</dcterms:modified>
  <cp:category>Charts &amp; Diagrams</cp:category>
</cp:coreProperties>
</file>