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6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USB Flash Drives – Slide Template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6BC07F5-BB57-4FCC-8631-6F9D67559123}"/>
              </a:ext>
            </a:extLst>
          </p:cNvPr>
          <p:cNvGrpSpPr/>
          <p:nvPr/>
        </p:nvGrpSpPr>
        <p:grpSpPr>
          <a:xfrm>
            <a:off x="3104618" y="4431088"/>
            <a:ext cx="5298199" cy="1260004"/>
            <a:chOff x="3104618" y="4551196"/>
            <a:chExt cx="5298199" cy="1260004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44B7A4AF-E690-4DA6-8F3E-8D638896B306}"/>
                </a:ext>
              </a:extLst>
            </p:cNvPr>
            <p:cNvGrpSpPr/>
            <p:nvPr/>
          </p:nvGrpSpPr>
          <p:grpSpPr>
            <a:xfrm>
              <a:off x="3104618" y="4551196"/>
              <a:ext cx="2194560" cy="1260004"/>
              <a:chOff x="332936" y="2555950"/>
              <a:chExt cx="2926080" cy="1680004"/>
            </a:xfrm>
          </p:grpSpPr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29E5CA38-7A32-46DF-8AF6-5C93D1580540}"/>
                  </a:ext>
                </a:extLst>
              </p:cNvPr>
              <p:cNvSpPr txBox="1"/>
              <p:nvPr/>
            </p:nvSpPr>
            <p:spPr>
              <a:xfrm>
                <a:off x="332936" y="2555950"/>
                <a:ext cx="2926080" cy="53348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algn="r"/>
                <a:r>
                  <a:rPr lang="en-US" sz="2000" b="1" noProof="1"/>
                  <a:t>Lorem Ipsum</a:t>
                </a:r>
              </a:p>
            </p:txBody>
          </p:sp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900C54FB-1EFF-45C6-B419-4268F12E5A22}"/>
                  </a:ext>
                </a:extLst>
              </p:cNvPr>
              <p:cNvSpPr txBox="1"/>
              <p:nvPr/>
            </p:nvSpPr>
            <p:spPr>
              <a:xfrm>
                <a:off x="332936" y="3086923"/>
                <a:ext cx="2926080" cy="114903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0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A21F7A2-5026-4D14-9CBE-312259AE87DF}"/>
                </a:ext>
              </a:extLst>
            </p:cNvPr>
            <p:cNvGrpSpPr/>
            <p:nvPr/>
          </p:nvGrpSpPr>
          <p:grpSpPr>
            <a:xfrm>
              <a:off x="5666936" y="4704329"/>
              <a:ext cx="2735881" cy="953736"/>
              <a:chOff x="5666936" y="4328993"/>
              <a:chExt cx="2735881" cy="953736"/>
            </a:xfrm>
          </p:grpSpPr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24826682-DC3E-4D38-A014-F2E29E16545A}"/>
                  </a:ext>
                </a:extLst>
              </p:cNvPr>
              <p:cNvGrpSpPr/>
              <p:nvPr/>
            </p:nvGrpSpPr>
            <p:grpSpPr>
              <a:xfrm>
                <a:off x="5666936" y="4328993"/>
                <a:ext cx="2735881" cy="953736"/>
                <a:chOff x="8975193" y="902537"/>
                <a:chExt cx="3182746" cy="1109514"/>
              </a:xfrm>
            </p:grpSpPr>
            <p:sp>
              <p:nvSpPr>
                <p:cNvPr id="96" name="Rectangle: Rounded Corners 95">
                  <a:extLst>
                    <a:ext uri="{FF2B5EF4-FFF2-40B4-BE49-F238E27FC236}">
                      <a16:creationId xmlns:a16="http://schemas.microsoft.com/office/drawing/2014/main" id="{A1459801-EBFF-4D66-86F8-DD299682E92E}"/>
                    </a:ext>
                  </a:extLst>
                </p:cNvPr>
                <p:cNvSpPr/>
                <p:nvPr/>
              </p:nvSpPr>
              <p:spPr>
                <a:xfrm>
                  <a:off x="9438350" y="902537"/>
                  <a:ext cx="2105090" cy="1109514"/>
                </a:xfrm>
                <a:prstGeom prst="roundRect">
                  <a:avLst/>
                </a:prstGeom>
                <a:solidFill>
                  <a:schemeClr val="tx2"/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endParaRPr lang="en-US" sz="225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97" name="Rectangle: Rounded Corners 96">
                  <a:extLst>
                    <a:ext uri="{FF2B5EF4-FFF2-40B4-BE49-F238E27FC236}">
                      <a16:creationId xmlns:a16="http://schemas.microsoft.com/office/drawing/2014/main" id="{7EBCDAD3-C23E-4DF4-856D-DB43B3654434}"/>
                    </a:ext>
                  </a:extLst>
                </p:cNvPr>
                <p:cNvSpPr/>
                <p:nvPr/>
              </p:nvSpPr>
              <p:spPr>
                <a:xfrm>
                  <a:off x="8975193" y="902537"/>
                  <a:ext cx="1656164" cy="110951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2"/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endParaRPr lang="en-US" sz="225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4FB2EDD8-E30B-411C-BBC3-5889B438BCAC}"/>
                    </a:ext>
                  </a:extLst>
                </p:cNvPr>
                <p:cNvSpPr/>
                <p:nvPr/>
              </p:nvSpPr>
              <p:spPr>
                <a:xfrm>
                  <a:off x="11442855" y="1130464"/>
                  <a:ext cx="715084" cy="653660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B6E461F5-D1DD-4E72-BB66-93E5AB8FCFC5}"/>
                    </a:ext>
                  </a:extLst>
                </p:cNvPr>
                <p:cNvSpPr/>
                <p:nvPr/>
              </p:nvSpPr>
              <p:spPr>
                <a:xfrm>
                  <a:off x="11543439" y="1222408"/>
                  <a:ext cx="513916" cy="469772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endParaRPr lang="en-US" sz="225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0" name="Freeform: Shape 99">
                  <a:extLst>
                    <a:ext uri="{FF2B5EF4-FFF2-40B4-BE49-F238E27FC236}">
                      <a16:creationId xmlns:a16="http://schemas.microsoft.com/office/drawing/2014/main" id="{82D44170-AF4F-45BE-92A1-F61A777FA6EB}"/>
                    </a:ext>
                  </a:extLst>
                </p:cNvPr>
                <p:cNvSpPr/>
                <p:nvPr/>
              </p:nvSpPr>
              <p:spPr>
                <a:xfrm flipH="1">
                  <a:off x="11608710" y="1313605"/>
                  <a:ext cx="100584" cy="289608"/>
                </a:xfrm>
                <a:custGeom>
                  <a:avLst/>
                  <a:gdLst>
                    <a:gd name="connsiteX0" fmla="*/ 100584 w 100584"/>
                    <a:gd name="connsiteY0" fmla="*/ 189024 h 289608"/>
                    <a:gd name="connsiteX1" fmla="*/ 0 w 100584"/>
                    <a:gd name="connsiteY1" fmla="*/ 189024 h 289608"/>
                    <a:gd name="connsiteX2" fmla="*/ 0 w 100584"/>
                    <a:gd name="connsiteY2" fmla="*/ 289608 h 289608"/>
                    <a:gd name="connsiteX3" fmla="*/ 100584 w 100584"/>
                    <a:gd name="connsiteY3" fmla="*/ 289608 h 289608"/>
                    <a:gd name="connsiteX4" fmla="*/ 100584 w 100584"/>
                    <a:gd name="connsiteY4" fmla="*/ 0 h 289608"/>
                    <a:gd name="connsiteX5" fmla="*/ 0 w 100584"/>
                    <a:gd name="connsiteY5" fmla="*/ 0 h 289608"/>
                    <a:gd name="connsiteX6" fmla="*/ 0 w 100584"/>
                    <a:gd name="connsiteY6" fmla="*/ 100584 h 289608"/>
                    <a:gd name="connsiteX7" fmla="*/ 100584 w 100584"/>
                    <a:gd name="connsiteY7" fmla="*/ 100584 h 2896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0584" h="289608">
                      <a:moveTo>
                        <a:pt x="100584" y="189024"/>
                      </a:moveTo>
                      <a:lnTo>
                        <a:pt x="0" y="189024"/>
                      </a:lnTo>
                      <a:lnTo>
                        <a:pt x="0" y="289608"/>
                      </a:lnTo>
                      <a:lnTo>
                        <a:pt x="100584" y="289608"/>
                      </a:lnTo>
                      <a:close/>
                      <a:moveTo>
                        <a:pt x="100584" y="0"/>
                      </a:moveTo>
                      <a:lnTo>
                        <a:pt x="0" y="0"/>
                      </a:lnTo>
                      <a:lnTo>
                        <a:pt x="0" y="100584"/>
                      </a:lnTo>
                      <a:lnTo>
                        <a:pt x="100584" y="100584"/>
                      </a:lnTo>
                      <a:close/>
                    </a:path>
                  </a:pathLst>
                </a:custGeom>
                <a:solidFill>
                  <a:schemeClr val="bg2">
                    <a:lumMod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01" name="Rectangle: Rounded Corners 100">
                  <a:extLst>
                    <a:ext uri="{FF2B5EF4-FFF2-40B4-BE49-F238E27FC236}">
                      <a16:creationId xmlns:a16="http://schemas.microsoft.com/office/drawing/2014/main" id="{173C30A5-AB37-45B1-9AF5-9D9E12C69AE8}"/>
                    </a:ext>
                  </a:extLst>
                </p:cNvPr>
                <p:cNvSpPr/>
                <p:nvPr/>
              </p:nvSpPr>
              <p:spPr>
                <a:xfrm>
                  <a:off x="9075776" y="1003121"/>
                  <a:ext cx="1526438" cy="90834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02" name="Rectangle: Rounded Corners 101">
                  <a:extLst>
                    <a:ext uri="{FF2B5EF4-FFF2-40B4-BE49-F238E27FC236}">
                      <a16:creationId xmlns:a16="http://schemas.microsoft.com/office/drawing/2014/main" id="{1C1FC587-18B0-4357-B651-B3DE88E86C0F}"/>
                    </a:ext>
                  </a:extLst>
                </p:cNvPr>
                <p:cNvSpPr/>
                <p:nvPr/>
              </p:nvSpPr>
              <p:spPr>
                <a:xfrm>
                  <a:off x="9502654" y="1003121"/>
                  <a:ext cx="1940201" cy="908346"/>
                </a:xfrm>
                <a:prstGeom prst="roundRect">
                  <a:avLst>
                    <a:gd name="adj" fmla="val 11639"/>
                  </a:avLst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205740" rtlCol="0" anchor="ctr"/>
                <a:lstStyle/>
                <a:p>
                  <a:pPr algn="ctr"/>
                  <a:r>
                    <a:rPr lang="en-US" sz="20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Lorem Ipsum</a:t>
                  </a:r>
                </a:p>
              </p:txBody>
            </p:sp>
            <p:sp>
              <p:nvSpPr>
                <p:cNvPr id="103" name="Shape">
                  <a:extLst>
                    <a:ext uri="{FF2B5EF4-FFF2-40B4-BE49-F238E27FC236}">
                      <a16:creationId xmlns:a16="http://schemas.microsoft.com/office/drawing/2014/main" id="{CE7DC111-DAE7-44FE-AB33-C89E3C403DC6}"/>
                    </a:ext>
                  </a:extLst>
                </p:cNvPr>
                <p:cNvSpPr/>
                <p:nvPr/>
              </p:nvSpPr>
              <p:spPr>
                <a:xfrm>
                  <a:off x="11141922" y="1120852"/>
                  <a:ext cx="84786" cy="67288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518" extrusionOk="0">
                      <a:moveTo>
                        <a:pt x="0" y="20154"/>
                      </a:moveTo>
                      <a:lnTo>
                        <a:pt x="0" y="1356"/>
                      </a:lnTo>
                      <a:cubicBezTo>
                        <a:pt x="0" y="633"/>
                        <a:pt x="5040" y="0"/>
                        <a:pt x="10800" y="0"/>
                      </a:cubicBezTo>
                      <a:cubicBezTo>
                        <a:pt x="16560" y="0"/>
                        <a:pt x="21600" y="633"/>
                        <a:pt x="21600" y="1356"/>
                      </a:cubicBezTo>
                      <a:lnTo>
                        <a:pt x="21600" y="20154"/>
                      </a:lnTo>
                      <a:cubicBezTo>
                        <a:pt x="21600" y="20877"/>
                        <a:pt x="16560" y="21510"/>
                        <a:pt x="10800" y="21510"/>
                      </a:cubicBezTo>
                      <a:cubicBezTo>
                        <a:pt x="4320" y="21600"/>
                        <a:pt x="0" y="20967"/>
                        <a:pt x="0" y="20154"/>
                      </a:cubicBezTo>
                      <a:close/>
                    </a:path>
                  </a:pathLst>
                </a:custGeom>
                <a:solidFill>
                  <a:schemeClr val="accent6">
                    <a:lumMod val="50000"/>
                  </a:schemeClr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</p:grpSp>
          <p:grpSp>
            <p:nvGrpSpPr>
              <p:cNvPr id="113" name="Graphic 107" descr="Bullseye">
                <a:extLst>
                  <a:ext uri="{FF2B5EF4-FFF2-40B4-BE49-F238E27FC236}">
                    <a16:creationId xmlns:a16="http://schemas.microsoft.com/office/drawing/2014/main" id="{172F4F1D-9161-4EF0-8C85-C6823416480F}"/>
                  </a:ext>
                </a:extLst>
              </p:cNvPr>
              <p:cNvGrpSpPr/>
              <p:nvPr/>
            </p:nvGrpSpPr>
            <p:grpSpPr>
              <a:xfrm>
                <a:off x="5923835" y="4609357"/>
                <a:ext cx="393008" cy="393008"/>
                <a:chOff x="8487800" y="5117281"/>
                <a:chExt cx="457200" cy="457200"/>
              </a:xfrm>
            </p:grpSpPr>
            <p:sp>
              <p:nvSpPr>
                <p:cNvPr id="114" name="Freeform: Shape 113">
                  <a:extLst>
                    <a:ext uri="{FF2B5EF4-FFF2-40B4-BE49-F238E27FC236}">
                      <a16:creationId xmlns:a16="http://schemas.microsoft.com/office/drawing/2014/main" id="{5A9BD2FF-3DBA-4FC1-9DEA-B8064769C991}"/>
                    </a:ext>
                  </a:extLst>
                </p:cNvPr>
                <p:cNvSpPr/>
                <p:nvPr/>
              </p:nvSpPr>
              <p:spPr>
                <a:xfrm>
                  <a:off x="8661155" y="5157762"/>
                  <a:ext cx="243363" cy="242887"/>
                </a:xfrm>
                <a:custGeom>
                  <a:avLst/>
                  <a:gdLst>
                    <a:gd name="connsiteX0" fmla="*/ 200501 w 243363"/>
                    <a:gd name="connsiteY0" fmla="*/ 42863 h 242887"/>
                    <a:gd name="connsiteX1" fmla="*/ 195739 w 243363"/>
                    <a:gd name="connsiteY1" fmla="*/ 0 h 242887"/>
                    <a:gd name="connsiteX2" fmla="*/ 143351 w 243363"/>
                    <a:gd name="connsiteY2" fmla="*/ 52388 h 242887"/>
                    <a:gd name="connsiteX3" fmla="*/ 146209 w 243363"/>
                    <a:gd name="connsiteY3" fmla="*/ 77153 h 242887"/>
                    <a:gd name="connsiteX4" fmla="*/ 70009 w 243363"/>
                    <a:gd name="connsiteY4" fmla="*/ 153353 h 242887"/>
                    <a:gd name="connsiteX5" fmla="*/ 47625 w 243363"/>
                    <a:gd name="connsiteY5" fmla="*/ 147638 h 242887"/>
                    <a:gd name="connsiteX6" fmla="*/ 0 w 243363"/>
                    <a:gd name="connsiteY6" fmla="*/ 195263 h 242887"/>
                    <a:gd name="connsiteX7" fmla="*/ 47625 w 243363"/>
                    <a:gd name="connsiteY7" fmla="*/ 242888 h 242887"/>
                    <a:gd name="connsiteX8" fmla="*/ 95250 w 243363"/>
                    <a:gd name="connsiteY8" fmla="*/ 195263 h 242887"/>
                    <a:gd name="connsiteX9" fmla="*/ 90011 w 243363"/>
                    <a:gd name="connsiteY9" fmla="*/ 173355 h 242887"/>
                    <a:gd name="connsiteX10" fmla="*/ 166211 w 243363"/>
                    <a:gd name="connsiteY10" fmla="*/ 97155 h 242887"/>
                    <a:gd name="connsiteX11" fmla="*/ 190976 w 243363"/>
                    <a:gd name="connsiteY11" fmla="*/ 100013 h 242887"/>
                    <a:gd name="connsiteX12" fmla="*/ 243364 w 243363"/>
                    <a:gd name="connsiteY12" fmla="*/ 47625 h 242887"/>
                    <a:gd name="connsiteX13" fmla="*/ 200501 w 243363"/>
                    <a:gd name="connsiteY13" fmla="*/ 42863 h 2428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43363" h="242887">
                      <a:moveTo>
                        <a:pt x="200501" y="42863"/>
                      </a:moveTo>
                      <a:lnTo>
                        <a:pt x="195739" y="0"/>
                      </a:lnTo>
                      <a:lnTo>
                        <a:pt x="143351" y="52388"/>
                      </a:lnTo>
                      <a:lnTo>
                        <a:pt x="146209" y="77153"/>
                      </a:lnTo>
                      <a:lnTo>
                        <a:pt x="70009" y="153353"/>
                      </a:lnTo>
                      <a:cubicBezTo>
                        <a:pt x="63341" y="150019"/>
                        <a:pt x="55721" y="147638"/>
                        <a:pt x="47625" y="147638"/>
                      </a:cubicBezTo>
                      <a:cubicBezTo>
                        <a:pt x="21431" y="147638"/>
                        <a:pt x="0" y="169069"/>
                        <a:pt x="0" y="195263"/>
                      </a:cubicBezTo>
                      <a:cubicBezTo>
                        <a:pt x="0" y="221456"/>
                        <a:pt x="21431" y="242888"/>
                        <a:pt x="47625" y="242888"/>
                      </a:cubicBezTo>
                      <a:cubicBezTo>
                        <a:pt x="73819" y="242888"/>
                        <a:pt x="95250" y="221456"/>
                        <a:pt x="95250" y="195263"/>
                      </a:cubicBezTo>
                      <a:cubicBezTo>
                        <a:pt x="95250" y="187166"/>
                        <a:pt x="93345" y="180023"/>
                        <a:pt x="90011" y="173355"/>
                      </a:cubicBezTo>
                      <a:lnTo>
                        <a:pt x="166211" y="97155"/>
                      </a:lnTo>
                      <a:lnTo>
                        <a:pt x="190976" y="100013"/>
                      </a:lnTo>
                      <a:lnTo>
                        <a:pt x="243364" y="47625"/>
                      </a:lnTo>
                      <a:lnTo>
                        <a:pt x="200501" y="4286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15" name="Freeform: Shape 114">
                  <a:extLst>
                    <a:ext uri="{FF2B5EF4-FFF2-40B4-BE49-F238E27FC236}">
                      <a16:creationId xmlns:a16="http://schemas.microsoft.com/office/drawing/2014/main" id="{15271FDA-E2A3-4B20-BD90-9AFFAC2B777A}"/>
                    </a:ext>
                  </a:extLst>
                </p:cNvPr>
                <p:cNvSpPr/>
                <p:nvPr/>
              </p:nvSpPr>
              <p:spPr>
                <a:xfrm>
                  <a:off x="8528281" y="5172049"/>
                  <a:ext cx="361950" cy="361950"/>
                </a:xfrm>
                <a:custGeom>
                  <a:avLst/>
                  <a:gdLst>
                    <a:gd name="connsiteX0" fmla="*/ 337185 w 361950"/>
                    <a:gd name="connsiteY0" fmla="*/ 99060 h 361950"/>
                    <a:gd name="connsiteX1" fmla="*/ 330994 w 361950"/>
                    <a:gd name="connsiteY1" fmla="*/ 105728 h 361950"/>
                    <a:gd name="connsiteX2" fmla="*/ 321945 w 361950"/>
                    <a:gd name="connsiteY2" fmla="*/ 104775 h 361950"/>
                    <a:gd name="connsiteX3" fmla="*/ 311944 w 361950"/>
                    <a:gd name="connsiteY3" fmla="*/ 103346 h 361950"/>
                    <a:gd name="connsiteX4" fmla="*/ 333375 w 361950"/>
                    <a:gd name="connsiteY4" fmla="*/ 180975 h 361950"/>
                    <a:gd name="connsiteX5" fmla="*/ 180975 w 361950"/>
                    <a:gd name="connsiteY5" fmla="*/ 333375 h 361950"/>
                    <a:gd name="connsiteX6" fmla="*/ 28575 w 361950"/>
                    <a:gd name="connsiteY6" fmla="*/ 180975 h 361950"/>
                    <a:gd name="connsiteX7" fmla="*/ 180975 w 361950"/>
                    <a:gd name="connsiteY7" fmla="*/ 28575 h 361950"/>
                    <a:gd name="connsiteX8" fmla="*/ 258604 w 361950"/>
                    <a:gd name="connsiteY8" fmla="*/ 50006 h 361950"/>
                    <a:gd name="connsiteX9" fmla="*/ 257651 w 361950"/>
                    <a:gd name="connsiteY9" fmla="*/ 40481 h 361950"/>
                    <a:gd name="connsiteX10" fmla="*/ 256223 w 361950"/>
                    <a:gd name="connsiteY10" fmla="*/ 30956 h 361950"/>
                    <a:gd name="connsiteX11" fmla="*/ 262890 w 361950"/>
                    <a:gd name="connsiteY11" fmla="*/ 24289 h 361950"/>
                    <a:gd name="connsiteX12" fmla="*/ 266224 w 361950"/>
                    <a:gd name="connsiteY12" fmla="*/ 20955 h 361950"/>
                    <a:gd name="connsiteX13" fmla="*/ 180975 w 361950"/>
                    <a:gd name="connsiteY13" fmla="*/ 0 h 361950"/>
                    <a:gd name="connsiteX14" fmla="*/ 0 w 361950"/>
                    <a:gd name="connsiteY14" fmla="*/ 180975 h 361950"/>
                    <a:gd name="connsiteX15" fmla="*/ 180975 w 361950"/>
                    <a:gd name="connsiteY15" fmla="*/ 361950 h 361950"/>
                    <a:gd name="connsiteX16" fmla="*/ 361950 w 361950"/>
                    <a:gd name="connsiteY16" fmla="*/ 180975 h 361950"/>
                    <a:gd name="connsiteX17" fmla="*/ 340519 w 361950"/>
                    <a:gd name="connsiteY17" fmla="*/ 96203 h 361950"/>
                    <a:gd name="connsiteX18" fmla="*/ 337185 w 361950"/>
                    <a:gd name="connsiteY18" fmla="*/ 99060 h 361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361950" h="361950">
                      <a:moveTo>
                        <a:pt x="337185" y="99060"/>
                      </a:moveTo>
                      <a:lnTo>
                        <a:pt x="330994" y="105728"/>
                      </a:lnTo>
                      <a:lnTo>
                        <a:pt x="321945" y="104775"/>
                      </a:lnTo>
                      <a:lnTo>
                        <a:pt x="311944" y="103346"/>
                      </a:lnTo>
                      <a:cubicBezTo>
                        <a:pt x="325279" y="126206"/>
                        <a:pt x="333375" y="152400"/>
                        <a:pt x="333375" y="180975"/>
                      </a:cubicBezTo>
                      <a:cubicBezTo>
                        <a:pt x="333375" y="264795"/>
                        <a:pt x="264795" y="333375"/>
                        <a:pt x="180975" y="333375"/>
                      </a:cubicBezTo>
                      <a:cubicBezTo>
                        <a:pt x="97155" y="333375"/>
                        <a:pt x="28575" y="264795"/>
                        <a:pt x="28575" y="180975"/>
                      </a:cubicBezTo>
                      <a:cubicBezTo>
                        <a:pt x="28575" y="97155"/>
                        <a:pt x="97155" y="28575"/>
                        <a:pt x="180975" y="28575"/>
                      </a:cubicBezTo>
                      <a:cubicBezTo>
                        <a:pt x="209074" y="28575"/>
                        <a:pt x="235744" y="36195"/>
                        <a:pt x="258604" y="50006"/>
                      </a:cubicBezTo>
                      <a:lnTo>
                        <a:pt x="257651" y="40481"/>
                      </a:lnTo>
                      <a:lnTo>
                        <a:pt x="256223" y="30956"/>
                      </a:lnTo>
                      <a:lnTo>
                        <a:pt x="262890" y="24289"/>
                      </a:lnTo>
                      <a:lnTo>
                        <a:pt x="266224" y="20955"/>
                      </a:lnTo>
                      <a:cubicBezTo>
                        <a:pt x="240506" y="7620"/>
                        <a:pt x="211931" y="0"/>
                        <a:pt x="180975" y="0"/>
                      </a:cubicBezTo>
                      <a:cubicBezTo>
                        <a:pt x="80963" y="0"/>
                        <a:pt x="0" y="80963"/>
                        <a:pt x="0" y="180975"/>
                      </a:cubicBezTo>
                      <a:cubicBezTo>
                        <a:pt x="0" y="280988"/>
                        <a:pt x="80963" y="361950"/>
                        <a:pt x="180975" y="361950"/>
                      </a:cubicBezTo>
                      <a:cubicBezTo>
                        <a:pt x="280988" y="361950"/>
                        <a:pt x="361950" y="280988"/>
                        <a:pt x="361950" y="180975"/>
                      </a:cubicBezTo>
                      <a:cubicBezTo>
                        <a:pt x="361950" y="150019"/>
                        <a:pt x="354330" y="121444"/>
                        <a:pt x="340519" y="96203"/>
                      </a:cubicBezTo>
                      <a:lnTo>
                        <a:pt x="337185" y="9906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16" name="Freeform: Shape 115">
                  <a:extLst>
                    <a:ext uri="{FF2B5EF4-FFF2-40B4-BE49-F238E27FC236}">
                      <a16:creationId xmlns:a16="http://schemas.microsoft.com/office/drawing/2014/main" id="{BAB8BE8F-1092-4DEA-87D8-4736894CC863}"/>
                    </a:ext>
                  </a:extLst>
                </p:cNvPr>
                <p:cNvSpPr/>
                <p:nvPr/>
              </p:nvSpPr>
              <p:spPr>
                <a:xfrm>
                  <a:off x="8594956" y="5238724"/>
                  <a:ext cx="228600" cy="228600"/>
                </a:xfrm>
                <a:custGeom>
                  <a:avLst/>
                  <a:gdLst>
                    <a:gd name="connsiteX0" fmla="*/ 193834 w 228600"/>
                    <a:gd name="connsiteY0" fmla="*/ 81915 h 228600"/>
                    <a:gd name="connsiteX1" fmla="*/ 200025 w 228600"/>
                    <a:gd name="connsiteY1" fmla="*/ 114300 h 228600"/>
                    <a:gd name="connsiteX2" fmla="*/ 114300 w 228600"/>
                    <a:gd name="connsiteY2" fmla="*/ 200025 h 228600"/>
                    <a:gd name="connsiteX3" fmla="*/ 28575 w 228600"/>
                    <a:gd name="connsiteY3" fmla="*/ 114300 h 228600"/>
                    <a:gd name="connsiteX4" fmla="*/ 114300 w 228600"/>
                    <a:gd name="connsiteY4" fmla="*/ 28575 h 228600"/>
                    <a:gd name="connsiteX5" fmla="*/ 146685 w 228600"/>
                    <a:gd name="connsiteY5" fmla="*/ 34766 h 228600"/>
                    <a:gd name="connsiteX6" fmla="*/ 168116 w 228600"/>
                    <a:gd name="connsiteY6" fmla="*/ 13335 h 228600"/>
                    <a:gd name="connsiteX7" fmla="*/ 114300 w 228600"/>
                    <a:gd name="connsiteY7" fmla="*/ 0 h 228600"/>
                    <a:gd name="connsiteX8" fmla="*/ 0 w 228600"/>
                    <a:gd name="connsiteY8" fmla="*/ 114300 h 228600"/>
                    <a:gd name="connsiteX9" fmla="*/ 114300 w 228600"/>
                    <a:gd name="connsiteY9" fmla="*/ 228600 h 228600"/>
                    <a:gd name="connsiteX10" fmla="*/ 228600 w 228600"/>
                    <a:gd name="connsiteY10" fmla="*/ 114300 h 228600"/>
                    <a:gd name="connsiteX11" fmla="*/ 215265 w 228600"/>
                    <a:gd name="connsiteY11" fmla="*/ 60484 h 228600"/>
                    <a:gd name="connsiteX12" fmla="*/ 193834 w 228600"/>
                    <a:gd name="connsiteY12" fmla="*/ 81915 h 228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28600" h="228600">
                      <a:moveTo>
                        <a:pt x="193834" y="81915"/>
                      </a:moveTo>
                      <a:cubicBezTo>
                        <a:pt x="198120" y="91916"/>
                        <a:pt x="200025" y="102870"/>
                        <a:pt x="200025" y="114300"/>
                      </a:cubicBezTo>
                      <a:cubicBezTo>
                        <a:pt x="200025" y="161449"/>
                        <a:pt x="161449" y="200025"/>
                        <a:pt x="114300" y="200025"/>
                      </a:cubicBezTo>
                      <a:cubicBezTo>
                        <a:pt x="67151" y="200025"/>
                        <a:pt x="28575" y="161449"/>
                        <a:pt x="28575" y="114300"/>
                      </a:cubicBezTo>
                      <a:cubicBezTo>
                        <a:pt x="28575" y="67151"/>
                        <a:pt x="67151" y="28575"/>
                        <a:pt x="114300" y="28575"/>
                      </a:cubicBezTo>
                      <a:cubicBezTo>
                        <a:pt x="125730" y="28575"/>
                        <a:pt x="136684" y="30956"/>
                        <a:pt x="146685" y="34766"/>
                      </a:cubicBezTo>
                      <a:lnTo>
                        <a:pt x="168116" y="13335"/>
                      </a:lnTo>
                      <a:cubicBezTo>
                        <a:pt x="151924" y="4763"/>
                        <a:pt x="133826" y="0"/>
                        <a:pt x="114300" y="0"/>
                      </a:cubicBezTo>
                      <a:cubicBezTo>
                        <a:pt x="51435" y="0"/>
                        <a:pt x="0" y="51435"/>
                        <a:pt x="0" y="114300"/>
                      </a:cubicBezTo>
                      <a:cubicBezTo>
                        <a:pt x="0" y="177165"/>
                        <a:pt x="51435" y="228600"/>
                        <a:pt x="114300" y="228600"/>
                      </a:cubicBezTo>
                      <a:cubicBezTo>
                        <a:pt x="177165" y="228600"/>
                        <a:pt x="228600" y="177165"/>
                        <a:pt x="228600" y="114300"/>
                      </a:cubicBezTo>
                      <a:cubicBezTo>
                        <a:pt x="228600" y="94774"/>
                        <a:pt x="223838" y="76676"/>
                        <a:pt x="215265" y="60484"/>
                      </a:cubicBezTo>
                      <a:lnTo>
                        <a:pt x="193834" y="819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1350"/>
                </a:p>
              </p:txBody>
            </p:sp>
          </p:grp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848E2F3-3BB5-4D71-A578-13E14013E85E}"/>
              </a:ext>
            </a:extLst>
          </p:cNvPr>
          <p:cNvGrpSpPr/>
          <p:nvPr/>
        </p:nvGrpSpPr>
        <p:grpSpPr>
          <a:xfrm>
            <a:off x="2009684" y="2863155"/>
            <a:ext cx="5305808" cy="1260003"/>
            <a:chOff x="2009684" y="3004497"/>
            <a:chExt cx="5305808" cy="1260003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7BE97086-8E64-4E64-B025-D469E01BB92C}"/>
                </a:ext>
              </a:extLst>
            </p:cNvPr>
            <p:cNvGrpSpPr/>
            <p:nvPr/>
          </p:nvGrpSpPr>
          <p:grpSpPr>
            <a:xfrm>
              <a:off x="2009684" y="3004497"/>
              <a:ext cx="2194560" cy="1260003"/>
              <a:chOff x="332936" y="2555951"/>
              <a:chExt cx="2926080" cy="1680003"/>
            </a:xfrm>
          </p:grpSpPr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5BBF493C-FBCA-40A8-8619-72D477FDEF57}"/>
                  </a:ext>
                </a:extLst>
              </p:cNvPr>
              <p:cNvSpPr txBox="1"/>
              <p:nvPr/>
            </p:nvSpPr>
            <p:spPr>
              <a:xfrm>
                <a:off x="332936" y="2555951"/>
                <a:ext cx="2926080" cy="53348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algn="r"/>
                <a:r>
                  <a:rPr lang="en-US" sz="2000" b="1" noProof="1"/>
                  <a:t>Lorem Ipsum</a:t>
                </a:r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DD02ABB7-D871-4A7F-8DC8-D6F5571039E7}"/>
                  </a:ext>
                </a:extLst>
              </p:cNvPr>
              <p:cNvSpPr txBox="1"/>
              <p:nvPr/>
            </p:nvSpPr>
            <p:spPr>
              <a:xfrm>
                <a:off x="332936" y="3086923"/>
                <a:ext cx="2926080" cy="114903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0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515CC5C-61D1-4085-B2C0-46BF93FEA4BF}"/>
                </a:ext>
              </a:extLst>
            </p:cNvPr>
            <p:cNvGrpSpPr/>
            <p:nvPr/>
          </p:nvGrpSpPr>
          <p:grpSpPr>
            <a:xfrm>
              <a:off x="4579611" y="3157630"/>
              <a:ext cx="2735881" cy="953736"/>
              <a:chOff x="4579611" y="3004497"/>
              <a:chExt cx="2735881" cy="953736"/>
            </a:xfrm>
          </p:grpSpPr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5D69DEC5-F775-4E03-9700-F0D47F93118D}"/>
                  </a:ext>
                </a:extLst>
              </p:cNvPr>
              <p:cNvGrpSpPr/>
              <p:nvPr/>
            </p:nvGrpSpPr>
            <p:grpSpPr>
              <a:xfrm>
                <a:off x="4579611" y="3004497"/>
                <a:ext cx="2735881" cy="953736"/>
                <a:chOff x="8975193" y="902537"/>
                <a:chExt cx="3182746" cy="1109514"/>
              </a:xfrm>
            </p:grpSpPr>
            <p:sp>
              <p:nvSpPr>
                <p:cNvPr id="83" name="Rectangle: Rounded Corners 82">
                  <a:extLst>
                    <a:ext uri="{FF2B5EF4-FFF2-40B4-BE49-F238E27FC236}">
                      <a16:creationId xmlns:a16="http://schemas.microsoft.com/office/drawing/2014/main" id="{9A252725-B22D-43DC-9A5F-0E3600ACAA0B}"/>
                    </a:ext>
                  </a:extLst>
                </p:cNvPr>
                <p:cNvSpPr/>
                <p:nvPr/>
              </p:nvSpPr>
              <p:spPr>
                <a:xfrm>
                  <a:off x="9438350" y="902537"/>
                  <a:ext cx="2105090" cy="1109514"/>
                </a:xfrm>
                <a:prstGeom prst="roundRect">
                  <a:avLst/>
                </a:prstGeom>
                <a:solidFill>
                  <a:schemeClr val="tx2"/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endParaRPr lang="en-US" sz="225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84" name="Rectangle: Rounded Corners 83">
                  <a:extLst>
                    <a:ext uri="{FF2B5EF4-FFF2-40B4-BE49-F238E27FC236}">
                      <a16:creationId xmlns:a16="http://schemas.microsoft.com/office/drawing/2014/main" id="{1CA78FB4-3469-488E-9C64-E210AA344752}"/>
                    </a:ext>
                  </a:extLst>
                </p:cNvPr>
                <p:cNvSpPr/>
                <p:nvPr/>
              </p:nvSpPr>
              <p:spPr>
                <a:xfrm>
                  <a:off x="8975193" y="902537"/>
                  <a:ext cx="1656164" cy="110951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2"/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endParaRPr lang="en-US" sz="225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id="{049B2CFD-FD33-4A7D-91CD-D5A3A1286F27}"/>
                    </a:ext>
                  </a:extLst>
                </p:cNvPr>
                <p:cNvSpPr/>
                <p:nvPr/>
              </p:nvSpPr>
              <p:spPr>
                <a:xfrm>
                  <a:off x="11442855" y="1130464"/>
                  <a:ext cx="715084" cy="653660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6" name="Rectangle 85">
                  <a:extLst>
                    <a:ext uri="{FF2B5EF4-FFF2-40B4-BE49-F238E27FC236}">
                      <a16:creationId xmlns:a16="http://schemas.microsoft.com/office/drawing/2014/main" id="{6CB3E03B-C949-4793-AD0F-95589E3435C7}"/>
                    </a:ext>
                  </a:extLst>
                </p:cNvPr>
                <p:cNvSpPr/>
                <p:nvPr/>
              </p:nvSpPr>
              <p:spPr>
                <a:xfrm>
                  <a:off x="11543439" y="1222408"/>
                  <a:ext cx="513916" cy="469772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endParaRPr lang="en-US" sz="225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87" name="Freeform: Shape 86">
                  <a:extLst>
                    <a:ext uri="{FF2B5EF4-FFF2-40B4-BE49-F238E27FC236}">
                      <a16:creationId xmlns:a16="http://schemas.microsoft.com/office/drawing/2014/main" id="{30B8E9E8-65B7-4E4A-AA75-772220F75316}"/>
                    </a:ext>
                  </a:extLst>
                </p:cNvPr>
                <p:cNvSpPr/>
                <p:nvPr/>
              </p:nvSpPr>
              <p:spPr>
                <a:xfrm flipH="1">
                  <a:off x="11608710" y="1313605"/>
                  <a:ext cx="100584" cy="289608"/>
                </a:xfrm>
                <a:custGeom>
                  <a:avLst/>
                  <a:gdLst>
                    <a:gd name="connsiteX0" fmla="*/ 100584 w 100584"/>
                    <a:gd name="connsiteY0" fmla="*/ 189024 h 289608"/>
                    <a:gd name="connsiteX1" fmla="*/ 0 w 100584"/>
                    <a:gd name="connsiteY1" fmla="*/ 189024 h 289608"/>
                    <a:gd name="connsiteX2" fmla="*/ 0 w 100584"/>
                    <a:gd name="connsiteY2" fmla="*/ 289608 h 289608"/>
                    <a:gd name="connsiteX3" fmla="*/ 100584 w 100584"/>
                    <a:gd name="connsiteY3" fmla="*/ 289608 h 289608"/>
                    <a:gd name="connsiteX4" fmla="*/ 100584 w 100584"/>
                    <a:gd name="connsiteY4" fmla="*/ 0 h 289608"/>
                    <a:gd name="connsiteX5" fmla="*/ 0 w 100584"/>
                    <a:gd name="connsiteY5" fmla="*/ 0 h 289608"/>
                    <a:gd name="connsiteX6" fmla="*/ 0 w 100584"/>
                    <a:gd name="connsiteY6" fmla="*/ 100584 h 289608"/>
                    <a:gd name="connsiteX7" fmla="*/ 100584 w 100584"/>
                    <a:gd name="connsiteY7" fmla="*/ 100584 h 2896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0584" h="289608">
                      <a:moveTo>
                        <a:pt x="100584" y="189024"/>
                      </a:moveTo>
                      <a:lnTo>
                        <a:pt x="0" y="189024"/>
                      </a:lnTo>
                      <a:lnTo>
                        <a:pt x="0" y="289608"/>
                      </a:lnTo>
                      <a:lnTo>
                        <a:pt x="100584" y="289608"/>
                      </a:lnTo>
                      <a:close/>
                      <a:moveTo>
                        <a:pt x="100584" y="0"/>
                      </a:moveTo>
                      <a:lnTo>
                        <a:pt x="0" y="0"/>
                      </a:lnTo>
                      <a:lnTo>
                        <a:pt x="0" y="100584"/>
                      </a:lnTo>
                      <a:lnTo>
                        <a:pt x="100584" y="100584"/>
                      </a:lnTo>
                      <a:close/>
                    </a:path>
                  </a:pathLst>
                </a:custGeom>
                <a:solidFill>
                  <a:schemeClr val="bg2">
                    <a:lumMod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8" name="Rectangle: Rounded Corners 87">
                  <a:extLst>
                    <a:ext uri="{FF2B5EF4-FFF2-40B4-BE49-F238E27FC236}">
                      <a16:creationId xmlns:a16="http://schemas.microsoft.com/office/drawing/2014/main" id="{452B66A5-5141-450D-AC36-19150937BA2C}"/>
                    </a:ext>
                  </a:extLst>
                </p:cNvPr>
                <p:cNvSpPr/>
                <p:nvPr/>
              </p:nvSpPr>
              <p:spPr>
                <a:xfrm>
                  <a:off x="9075776" y="1003121"/>
                  <a:ext cx="1526438" cy="90834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9" name="Rectangle: Rounded Corners 88">
                  <a:extLst>
                    <a:ext uri="{FF2B5EF4-FFF2-40B4-BE49-F238E27FC236}">
                      <a16:creationId xmlns:a16="http://schemas.microsoft.com/office/drawing/2014/main" id="{A8EFA854-68FB-4F31-91FB-C46741D03321}"/>
                    </a:ext>
                  </a:extLst>
                </p:cNvPr>
                <p:cNvSpPr/>
                <p:nvPr/>
              </p:nvSpPr>
              <p:spPr>
                <a:xfrm>
                  <a:off x="9502654" y="1003121"/>
                  <a:ext cx="1940201" cy="908346"/>
                </a:xfrm>
                <a:prstGeom prst="roundRect">
                  <a:avLst>
                    <a:gd name="adj" fmla="val 11639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205740" rtlCol="0" anchor="ctr"/>
                <a:lstStyle/>
                <a:p>
                  <a:pPr algn="ctr"/>
                  <a:r>
                    <a:rPr lang="en-US" sz="20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Lorem Ipsum</a:t>
                  </a:r>
                </a:p>
              </p:txBody>
            </p:sp>
            <p:sp>
              <p:nvSpPr>
                <p:cNvPr id="90" name="Shape">
                  <a:extLst>
                    <a:ext uri="{FF2B5EF4-FFF2-40B4-BE49-F238E27FC236}">
                      <a16:creationId xmlns:a16="http://schemas.microsoft.com/office/drawing/2014/main" id="{A0B38F42-21A5-4740-83D4-ED402F75E950}"/>
                    </a:ext>
                  </a:extLst>
                </p:cNvPr>
                <p:cNvSpPr/>
                <p:nvPr/>
              </p:nvSpPr>
              <p:spPr>
                <a:xfrm>
                  <a:off x="11141922" y="1120852"/>
                  <a:ext cx="84786" cy="67288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518" extrusionOk="0">
                      <a:moveTo>
                        <a:pt x="0" y="20154"/>
                      </a:moveTo>
                      <a:lnTo>
                        <a:pt x="0" y="1356"/>
                      </a:lnTo>
                      <a:cubicBezTo>
                        <a:pt x="0" y="633"/>
                        <a:pt x="5040" y="0"/>
                        <a:pt x="10800" y="0"/>
                      </a:cubicBezTo>
                      <a:cubicBezTo>
                        <a:pt x="16560" y="0"/>
                        <a:pt x="21600" y="633"/>
                        <a:pt x="21600" y="1356"/>
                      </a:cubicBezTo>
                      <a:lnTo>
                        <a:pt x="21600" y="20154"/>
                      </a:lnTo>
                      <a:cubicBezTo>
                        <a:pt x="21600" y="20877"/>
                        <a:pt x="16560" y="21510"/>
                        <a:pt x="10800" y="21510"/>
                      </a:cubicBezTo>
                      <a:cubicBezTo>
                        <a:pt x="4320" y="21600"/>
                        <a:pt x="0" y="20967"/>
                        <a:pt x="0" y="20154"/>
                      </a:cubicBezTo>
                      <a:close/>
                    </a:path>
                  </a:pathLst>
                </a:custGeom>
                <a:solidFill>
                  <a:schemeClr val="accent2">
                    <a:lumMod val="50000"/>
                  </a:schemeClr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</p:grpSp>
          <p:sp>
            <p:nvSpPr>
              <p:cNvPr id="117" name="Graphic 109" descr="Hourglass 90%">
                <a:extLst>
                  <a:ext uri="{FF2B5EF4-FFF2-40B4-BE49-F238E27FC236}">
                    <a16:creationId xmlns:a16="http://schemas.microsoft.com/office/drawing/2014/main" id="{3E0BFD19-2541-43EB-BA63-DCEE584C096B}"/>
                  </a:ext>
                </a:extLst>
              </p:cNvPr>
              <p:cNvSpPr/>
              <p:nvPr/>
            </p:nvSpPr>
            <p:spPr>
              <a:xfrm>
                <a:off x="4909581" y="3317611"/>
                <a:ext cx="229132" cy="327327"/>
              </a:xfrm>
              <a:custGeom>
                <a:avLst/>
                <a:gdLst>
                  <a:gd name="connsiteX0" fmla="*/ 253698 w 266557"/>
                  <a:gd name="connsiteY0" fmla="*/ 28546 h 380790"/>
                  <a:gd name="connsiteX1" fmla="*/ 266557 w 266557"/>
                  <a:gd name="connsiteY1" fmla="*/ 28546 h 380790"/>
                  <a:gd name="connsiteX2" fmla="*/ 266557 w 266557"/>
                  <a:gd name="connsiteY2" fmla="*/ 0 h 380790"/>
                  <a:gd name="connsiteX3" fmla="*/ 0 w 266557"/>
                  <a:gd name="connsiteY3" fmla="*/ 0 h 380790"/>
                  <a:gd name="connsiteX4" fmla="*/ 0 w 266557"/>
                  <a:gd name="connsiteY4" fmla="*/ 28575 h 380790"/>
                  <a:gd name="connsiteX5" fmla="*/ 12383 w 266557"/>
                  <a:gd name="connsiteY5" fmla="*/ 28575 h 380790"/>
                  <a:gd name="connsiteX6" fmla="*/ 92345 w 266557"/>
                  <a:gd name="connsiteY6" fmla="*/ 190410 h 380790"/>
                  <a:gd name="connsiteX7" fmla="*/ 12383 w 266557"/>
                  <a:gd name="connsiteY7" fmla="*/ 352215 h 380790"/>
                  <a:gd name="connsiteX8" fmla="*/ 0 w 266557"/>
                  <a:gd name="connsiteY8" fmla="*/ 352215 h 380790"/>
                  <a:gd name="connsiteX9" fmla="*/ 0 w 266557"/>
                  <a:gd name="connsiteY9" fmla="*/ 380790 h 380790"/>
                  <a:gd name="connsiteX10" fmla="*/ 266548 w 266557"/>
                  <a:gd name="connsiteY10" fmla="*/ 380790 h 380790"/>
                  <a:gd name="connsiteX11" fmla="*/ 266548 w 266557"/>
                  <a:gd name="connsiteY11" fmla="*/ 352215 h 380790"/>
                  <a:gd name="connsiteX12" fmla="*/ 253689 w 266557"/>
                  <a:gd name="connsiteY12" fmla="*/ 352215 h 380790"/>
                  <a:gd name="connsiteX13" fmla="*/ 173722 w 266557"/>
                  <a:gd name="connsiteY13" fmla="*/ 190381 h 380790"/>
                  <a:gd name="connsiteX14" fmla="*/ 253698 w 266557"/>
                  <a:gd name="connsiteY14" fmla="*/ 28546 h 380790"/>
                  <a:gd name="connsiteX15" fmla="*/ 224985 w 266557"/>
                  <a:gd name="connsiteY15" fmla="*/ 28546 h 380790"/>
                  <a:gd name="connsiteX16" fmla="*/ 180656 w 266557"/>
                  <a:gd name="connsiteY16" fmla="*/ 142846 h 380790"/>
                  <a:gd name="connsiteX17" fmla="*/ 85558 w 266557"/>
                  <a:gd name="connsiteY17" fmla="*/ 142846 h 380790"/>
                  <a:gd name="connsiteX18" fmla="*/ 41110 w 266557"/>
                  <a:gd name="connsiteY18" fmla="*/ 28546 h 380790"/>
                  <a:gd name="connsiteX19" fmla="*/ 109061 w 266557"/>
                  <a:gd name="connsiteY19" fmla="*/ 213565 h 380790"/>
                  <a:gd name="connsiteX20" fmla="*/ 114676 w 266557"/>
                  <a:gd name="connsiteY20" fmla="*/ 208155 h 380790"/>
                  <a:gd name="connsiteX21" fmla="*/ 123825 w 266557"/>
                  <a:gd name="connsiteY21" fmla="*/ 220613 h 380790"/>
                  <a:gd name="connsiteX22" fmla="*/ 123825 w 266557"/>
                  <a:gd name="connsiteY22" fmla="*/ 247650 h 380790"/>
                  <a:gd name="connsiteX23" fmla="*/ 45868 w 266557"/>
                  <a:gd name="connsiteY23" fmla="*/ 325603 h 380790"/>
                  <a:gd name="connsiteX24" fmla="*/ 109061 w 266557"/>
                  <a:gd name="connsiteY24" fmla="*/ 213565 h 380790"/>
                  <a:gd name="connsiteX25" fmla="*/ 220027 w 266557"/>
                  <a:gd name="connsiteY25" fmla="*/ 324803 h 380790"/>
                  <a:gd name="connsiteX26" fmla="*/ 142875 w 266557"/>
                  <a:gd name="connsiteY26" fmla="*/ 247650 h 380790"/>
                  <a:gd name="connsiteX27" fmla="*/ 142875 w 266557"/>
                  <a:gd name="connsiteY27" fmla="*/ 220270 h 380790"/>
                  <a:gd name="connsiteX28" fmla="*/ 151619 w 266557"/>
                  <a:gd name="connsiteY28" fmla="*/ 208426 h 380790"/>
                  <a:gd name="connsiteX29" fmla="*/ 157034 w 266557"/>
                  <a:gd name="connsiteY29" fmla="*/ 213565 h 380790"/>
                  <a:gd name="connsiteX30" fmla="*/ 220027 w 266557"/>
                  <a:gd name="connsiteY30" fmla="*/ 324803 h 380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266557" h="380790">
                    <a:moveTo>
                      <a:pt x="253698" y="28546"/>
                    </a:moveTo>
                    <a:lnTo>
                      <a:pt x="266557" y="28546"/>
                    </a:lnTo>
                    <a:lnTo>
                      <a:pt x="266557" y="0"/>
                    </a:lnTo>
                    <a:lnTo>
                      <a:pt x="0" y="0"/>
                    </a:lnTo>
                    <a:lnTo>
                      <a:pt x="0" y="28575"/>
                    </a:lnTo>
                    <a:lnTo>
                      <a:pt x="12383" y="28575"/>
                    </a:lnTo>
                    <a:cubicBezTo>
                      <a:pt x="17621" y="81405"/>
                      <a:pt x="48101" y="158520"/>
                      <a:pt x="92345" y="190410"/>
                    </a:cubicBezTo>
                    <a:cubicBezTo>
                      <a:pt x="48068" y="222271"/>
                      <a:pt x="17145" y="299380"/>
                      <a:pt x="12383" y="352215"/>
                    </a:cubicBezTo>
                    <a:lnTo>
                      <a:pt x="0" y="352215"/>
                    </a:lnTo>
                    <a:lnTo>
                      <a:pt x="0" y="380790"/>
                    </a:lnTo>
                    <a:lnTo>
                      <a:pt x="266548" y="380790"/>
                    </a:lnTo>
                    <a:lnTo>
                      <a:pt x="266548" y="352215"/>
                    </a:lnTo>
                    <a:lnTo>
                      <a:pt x="253689" y="352215"/>
                    </a:lnTo>
                    <a:cubicBezTo>
                      <a:pt x="248926" y="299380"/>
                      <a:pt x="217970" y="222271"/>
                      <a:pt x="173722" y="190381"/>
                    </a:cubicBezTo>
                    <a:cubicBezTo>
                      <a:pt x="217999" y="158491"/>
                      <a:pt x="248936" y="81377"/>
                      <a:pt x="253698" y="28546"/>
                    </a:cubicBezTo>
                    <a:close/>
                    <a:moveTo>
                      <a:pt x="224985" y="28546"/>
                    </a:moveTo>
                    <a:cubicBezTo>
                      <a:pt x="219672" y="69671"/>
                      <a:pt x="204460" y="108893"/>
                      <a:pt x="180656" y="142846"/>
                    </a:cubicBezTo>
                    <a:lnTo>
                      <a:pt x="85558" y="142846"/>
                    </a:lnTo>
                    <a:cubicBezTo>
                      <a:pt x="61947" y="108779"/>
                      <a:pt x="46717" y="69615"/>
                      <a:pt x="41110" y="28546"/>
                    </a:cubicBezTo>
                    <a:close/>
                    <a:moveTo>
                      <a:pt x="109061" y="213565"/>
                    </a:moveTo>
                    <a:cubicBezTo>
                      <a:pt x="111172" y="212027"/>
                      <a:pt x="113061" y="210206"/>
                      <a:pt x="114676" y="208155"/>
                    </a:cubicBezTo>
                    <a:lnTo>
                      <a:pt x="123825" y="220613"/>
                    </a:lnTo>
                    <a:lnTo>
                      <a:pt x="123825" y="247650"/>
                    </a:lnTo>
                    <a:lnTo>
                      <a:pt x="45868" y="325603"/>
                    </a:lnTo>
                    <a:cubicBezTo>
                      <a:pt x="56307" y="282673"/>
                      <a:pt x="80348" y="234234"/>
                      <a:pt x="109061" y="213565"/>
                    </a:cubicBezTo>
                    <a:close/>
                    <a:moveTo>
                      <a:pt x="220027" y="324803"/>
                    </a:moveTo>
                    <a:lnTo>
                      <a:pt x="142875" y="247650"/>
                    </a:lnTo>
                    <a:lnTo>
                      <a:pt x="142875" y="220270"/>
                    </a:lnTo>
                    <a:lnTo>
                      <a:pt x="151619" y="208426"/>
                    </a:lnTo>
                    <a:cubicBezTo>
                      <a:pt x="153193" y="210367"/>
                      <a:pt x="155013" y="212095"/>
                      <a:pt x="157034" y="213565"/>
                    </a:cubicBezTo>
                    <a:cubicBezTo>
                      <a:pt x="185537" y="234105"/>
                      <a:pt x="209474" y="282069"/>
                      <a:pt x="220027" y="324803"/>
                    </a:cubicBezTo>
                    <a:close/>
                  </a:path>
                </a:pathLst>
              </a:custGeom>
              <a:solidFill>
                <a:srgbClr val="000000"/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 dirty="0"/>
              </a:p>
            </p:txBody>
          </p: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E6A0046-560A-41FC-9871-478DD04AF491}"/>
              </a:ext>
            </a:extLst>
          </p:cNvPr>
          <p:cNvGrpSpPr/>
          <p:nvPr/>
        </p:nvGrpSpPr>
        <p:grpSpPr>
          <a:xfrm>
            <a:off x="455199" y="1295222"/>
            <a:ext cx="5298199" cy="1260003"/>
            <a:chOff x="455199" y="1508164"/>
            <a:chExt cx="5298199" cy="1260003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23266311-83C1-4FBD-97C7-77E91CB3959F}"/>
                </a:ext>
              </a:extLst>
            </p:cNvPr>
            <p:cNvGrpSpPr/>
            <p:nvPr/>
          </p:nvGrpSpPr>
          <p:grpSpPr>
            <a:xfrm>
              <a:off x="455199" y="1508164"/>
              <a:ext cx="2194560" cy="1260003"/>
              <a:chOff x="332936" y="2555951"/>
              <a:chExt cx="2926080" cy="1680003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B46EE8F-8074-4CA4-A178-4128CE863FF1}"/>
                  </a:ext>
                </a:extLst>
              </p:cNvPr>
              <p:cNvSpPr txBox="1"/>
              <p:nvPr/>
            </p:nvSpPr>
            <p:spPr>
              <a:xfrm>
                <a:off x="332936" y="2555951"/>
                <a:ext cx="2926080" cy="53348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algn="r"/>
                <a:r>
                  <a:rPr lang="en-US" sz="2000" b="1" noProof="1"/>
                  <a:t>Lorem Ipsum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FC6C7F6-F1EB-40F9-8CA7-2D046E7D6029}"/>
                  </a:ext>
                </a:extLst>
              </p:cNvPr>
              <p:cNvSpPr txBox="1"/>
              <p:nvPr/>
            </p:nvSpPr>
            <p:spPr>
              <a:xfrm>
                <a:off x="332936" y="3086923"/>
                <a:ext cx="2926080" cy="114903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0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1EA2B7B-ABF9-4B8E-92A8-DEDE872E01CE}"/>
                </a:ext>
              </a:extLst>
            </p:cNvPr>
            <p:cNvGrpSpPr/>
            <p:nvPr/>
          </p:nvGrpSpPr>
          <p:grpSpPr>
            <a:xfrm>
              <a:off x="3017517" y="1661297"/>
              <a:ext cx="2735881" cy="953736"/>
              <a:chOff x="3017517" y="1680000"/>
              <a:chExt cx="2735881" cy="953736"/>
            </a:xfrm>
          </p:grpSpPr>
          <p:grpSp>
            <p:nvGrpSpPr>
              <p:cNvPr id="78" name="Group 77">
                <a:extLst>
                  <a:ext uri="{FF2B5EF4-FFF2-40B4-BE49-F238E27FC236}">
                    <a16:creationId xmlns:a16="http://schemas.microsoft.com/office/drawing/2014/main" id="{9331DBF9-7A6E-4548-BC69-6A9617B18546}"/>
                  </a:ext>
                </a:extLst>
              </p:cNvPr>
              <p:cNvGrpSpPr/>
              <p:nvPr/>
            </p:nvGrpSpPr>
            <p:grpSpPr>
              <a:xfrm>
                <a:off x="3017517" y="1680000"/>
                <a:ext cx="2735881" cy="953736"/>
                <a:chOff x="8975193" y="902537"/>
                <a:chExt cx="3182746" cy="1109514"/>
              </a:xfrm>
            </p:grpSpPr>
            <p:sp>
              <p:nvSpPr>
                <p:cNvPr id="67" name="Rectangle: Rounded Corners 66">
                  <a:extLst>
                    <a:ext uri="{FF2B5EF4-FFF2-40B4-BE49-F238E27FC236}">
                      <a16:creationId xmlns:a16="http://schemas.microsoft.com/office/drawing/2014/main" id="{AC88CC97-C0B4-44D1-84E3-8ECE20954A1D}"/>
                    </a:ext>
                  </a:extLst>
                </p:cNvPr>
                <p:cNvSpPr/>
                <p:nvPr/>
              </p:nvSpPr>
              <p:spPr>
                <a:xfrm>
                  <a:off x="9438350" y="902537"/>
                  <a:ext cx="2105090" cy="1109514"/>
                </a:xfrm>
                <a:prstGeom prst="roundRect">
                  <a:avLst/>
                </a:prstGeom>
                <a:solidFill>
                  <a:schemeClr val="tx2"/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endParaRPr lang="en-US" sz="225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8" name="Rectangle: Rounded Corners 67">
                  <a:extLst>
                    <a:ext uri="{FF2B5EF4-FFF2-40B4-BE49-F238E27FC236}">
                      <a16:creationId xmlns:a16="http://schemas.microsoft.com/office/drawing/2014/main" id="{70917D3C-89D0-4920-9316-29C2F79A024A}"/>
                    </a:ext>
                  </a:extLst>
                </p:cNvPr>
                <p:cNvSpPr/>
                <p:nvPr/>
              </p:nvSpPr>
              <p:spPr>
                <a:xfrm>
                  <a:off x="8975193" y="902537"/>
                  <a:ext cx="1656164" cy="110951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2"/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endParaRPr lang="en-US" sz="225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A2CF7C2A-7283-4CB9-B1AA-4A7910E71783}"/>
                    </a:ext>
                  </a:extLst>
                </p:cNvPr>
                <p:cNvSpPr/>
                <p:nvPr/>
              </p:nvSpPr>
              <p:spPr>
                <a:xfrm>
                  <a:off x="11442855" y="1130464"/>
                  <a:ext cx="715084" cy="653660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74" name="Rectangle 73">
                  <a:extLst>
                    <a:ext uri="{FF2B5EF4-FFF2-40B4-BE49-F238E27FC236}">
                      <a16:creationId xmlns:a16="http://schemas.microsoft.com/office/drawing/2014/main" id="{C21DA5EB-2050-4918-B2F4-F162280CAF2D}"/>
                    </a:ext>
                  </a:extLst>
                </p:cNvPr>
                <p:cNvSpPr/>
                <p:nvPr/>
              </p:nvSpPr>
              <p:spPr>
                <a:xfrm>
                  <a:off x="11543439" y="1222408"/>
                  <a:ext cx="513916" cy="469772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endParaRPr lang="en-US" sz="225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7" name="Freeform: Shape 76">
                  <a:extLst>
                    <a:ext uri="{FF2B5EF4-FFF2-40B4-BE49-F238E27FC236}">
                      <a16:creationId xmlns:a16="http://schemas.microsoft.com/office/drawing/2014/main" id="{89673223-02E8-4051-B330-6A31B5C2E297}"/>
                    </a:ext>
                  </a:extLst>
                </p:cNvPr>
                <p:cNvSpPr/>
                <p:nvPr/>
              </p:nvSpPr>
              <p:spPr>
                <a:xfrm flipH="1">
                  <a:off x="11608710" y="1313605"/>
                  <a:ext cx="100584" cy="289608"/>
                </a:xfrm>
                <a:custGeom>
                  <a:avLst/>
                  <a:gdLst>
                    <a:gd name="connsiteX0" fmla="*/ 100584 w 100584"/>
                    <a:gd name="connsiteY0" fmla="*/ 189024 h 289608"/>
                    <a:gd name="connsiteX1" fmla="*/ 0 w 100584"/>
                    <a:gd name="connsiteY1" fmla="*/ 189024 h 289608"/>
                    <a:gd name="connsiteX2" fmla="*/ 0 w 100584"/>
                    <a:gd name="connsiteY2" fmla="*/ 289608 h 289608"/>
                    <a:gd name="connsiteX3" fmla="*/ 100584 w 100584"/>
                    <a:gd name="connsiteY3" fmla="*/ 289608 h 289608"/>
                    <a:gd name="connsiteX4" fmla="*/ 100584 w 100584"/>
                    <a:gd name="connsiteY4" fmla="*/ 0 h 289608"/>
                    <a:gd name="connsiteX5" fmla="*/ 0 w 100584"/>
                    <a:gd name="connsiteY5" fmla="*/ 0 h 289608"/>
                    <a:gd name="connsiteX6" fmla="*/ 0 w 100584"/>
                    <a:gd name="connsiteY6" fmla="*/ 100584 h 289608"/>
                    <a:gd name="connsiteX7" fmla="*/ 100584 w 100584"/>
                    <a:gd name="connsiteY7" fmla="*/ 100584 h 2896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0584" h="289608">
                      <a:moveTo>
                        <a:pt x="100584" y="189024"/>
                      </a:moveTo>
                      <a:lnTo>
                        <a:pt x="0" y="189024"/>
                      </a:lnTo>
                      <a:lnTo>
                        <a:pt x="0" y="289608"/>
                      </a:lnTo>
                      <a:lnTo>
                        <a:pt x="100584" y="289608"/>
                      </a:lnTo>
                      <a:close/>
                      <a:moveTo>
                        <a:pt x="100584" y="0"/>
                      </a:moveTo>
                      <a:lnTo>
                        <a:pt x="0" y="0"/>
                      </a:lnTo>
                      <a:lnTo>
                        <a:pt x="0" y="100584"/>
                      </a:lnTo>
                      <a:lnTo>
                        <a:pt x="100584" y="100584"/>
                      </a:lnTo>
                      <a:close/>
                    </a:path>
                  </a:pathLst>
                </a:custGeom>
                <a:solidFill>
                  <a:schemeClr val="bg2">
                    <a:lumMod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71" name="Rectangle: Rounded Corners 70">
                  <a:extLst>
                    <a:ext uri="{FF2B5EF4-FFF2-40B4-BE49-F238E27FC236}">
                      <a16:creationId xmlns:a16="http://schemas.microsoft.com/office/drawing/2014/main" id="{A677762D-27DD-4F7B-B1AE-38924A4DBC73}"/>
                    </a:ext>
                  </a:extLst>
                </p:cNvPr>
                <p:cNvSpPr/>
                <p:nvPr/>
              </p:nvSpPr>
              <p:spPr>
                <a:xfrm>
                  <a:off x="9075776" y="1003121"/>
                  <a:ext cx="1526438" cy="90834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70" name="Rectangle: Rounded Corners 69">
                  <a:extLst>
                    <a:ext uri="{FF2B5EF4-FFF2-40B4-BE49-F238E27FC236}">
                      <a16:creationId xmlns:a16="http://schemas.microsoft.com/office/drawing/2014/main" id="{826AFB4B-DC2D-464C-90AC-5FFB9F39F509}"/>
                    </a:ext>
                  </a:extLst>
                </p:cNvPr>
                <p:cNvSpPr/>
                <p:nvPr/>
              </p:nvSpPr>
              <p:spPr>
                <a:xfrm>
                  <a:off x="9502654" y="1003121"/>
                  <a:ext cx="1940201" cy="908346"/>
                </a:xfrm>
                <a:prstGeom prst="roundRect">
                  <a:avLst>
                    <a:gd name="adj" fmla="val 11639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Ins="205740" rtlCol="0" anchor="ctr"/>
                <a:lstStyle/>
                <a:p>
                  <a:pPr algn="ctr"/>
                  <a:r>
                    <a:rPr lang="en-US" sz="20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Lorem Ipsum</a:t>
                  </a:r>
                </a:p>
              </p:txBody>
            </p:sp>
            <p:sp>
              <p:nvSpPr>
                <p:cNvPr id="72" name="Shape">
                  <a:extLst>
                    <a:ext uri="{FF2B5EF4-FFF2-40B4-BE49-F238E27FC236}">
                      <a16:creationId xmlns:a16="http://schemas.microsoft.com/office/drawing/2014/main" id="{8BCB42BE-09C6-4137-91D5-5C4BE43460E4}"/>
                    </a:ext>
                  </a:extLst>
                </p:cNvPr>
                <p:cNvSpPr/>
                <p:nvPr/>
              </p:nvSpPr>
              <p:spPr>
                <a:xfrm>
                  <a:off x="11141922" y="1120852"/>
                  <a:ext cx="84786" cy="67288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518" extrusionOk="0">
                      <a:moveTo>
                        <a:pt x="0" y="20154"/>
                      </a:moveTo>
                      <a:lnTo>
                        <a:pt x="0" y="1356"/>
                      </a:lnTo>
                      <a:cubicBezTo>
                        <a:pt x="0" y="633"/>
                        <a:pt x="5040" y="0"/>
                        <a:pt x="10800" y="0"/>
                      </a:cubicBezTo>
                      <a:cubicBezTo>
                        <a:pt x="16560" y="0"/>
                        <a:pt x="21600" y="633"/>
                        <a:pt x="21600" y="1356"/>
                      </a:cubicBezTo>
                      <a:lnTo>
                        <a:pt x="21600" y="20154"/>
                      </a:lnTo>
                      <a:cubicBezTo>
                        <a:pt x="21600" y="20877"/>
                        <a:pt x="16560" y="21510"/>
                        <a:pt x="10800" y="21510"/>
                      </a:cubicBezTo>
                      <a:cubicBezTo>
                        <a:pt x="4320" y="21600"/>
                        <a:pt x="0" y="20967"/>
                        <a:pt x="0" y="20154"/>
                      </a:cubicBezTo>
                      <a:close/>
                    </a:path>
                  </a:pathLst>
                </a:custGeom>
                <a:solidFill>
                  <a:schemeClr val="tx2">
                    <a:lumMod val="90000"/>
                    <a:lumOff val="10000"/>
                  </a:schemeClr>
                </a:solidFill>
                <a:ln w="12700">
                  <a:miter lim="400000"/>
                </a:ln>
              </p:spPr>
              <p:txBody>
                <a:bodyPr lIns="28575" tIns="28575" rIns="28575" bIns="28575" anchor="ctr"/>
                <a:lstStyle/>
                <a:p>
                  <a:pPr>
                    <a:defRPr sz="3000">
                      <a:solidFill>
                        <a:srgbClr val="FFFFFF"/>
                      </a:solidFill>
                    </a:defRPr>
                  </a:pPr>
                  <a:endParaRPr sz="2250"/>
                </a:p>
              </p:txBody>
            </p:sp>
          </p:grpSp>
          <p:grpSp>
            <p:nvGrpSpPr>
              <p:cNvPr id="118" name="Graphic 111" descr="Lights On">
                <a:extLst>
                  <a:ext uri="{FF2B5EF4-FFF2-40B4-BE49-F238E27FC236}">
                    <a16:creationId xmlns:a16="http://schemas.microsoft.com/office/drawing/2014/main" id="{CF66A495-C0EE-4071-9A72-A7955D7A8F33}"/>
                  </a:ext>
                </a:extLst>
              </p:cNvPr>
              <p:cNvGrpSpPr/>
              <p:nvPr/>
            </p:nvGrpSpPr>
            <p:grpSpPr>
              <a:xfrm>
                <a:off x="3274416" y="1960364"/>
                <a:ext cx="393008" cy="393008"/>
                <a:chOff x="4322217" y="1585291"/>
                <a:chExt cx="457200" cy="457200"/>
              </a:xfrm>
            </p:grpSpPr>
            <p:sp>
              <p:nvSpPr>
                <p:cNvPr id="119" name="Freeform: Shape 118">
                  <a:extLst>
                    <a:ext uri="{FF2B5EF4-FFF2-40B4-BE49-F238E27FC236}">
                      <a16:creationId xmlns:a16="http://schemas.microsoft.com/office/drawing/2014/main" id="{1050599F-A99C-4F06-802F-DFC6F1A26ED2}"/>
                    </a:ext>
                  </a:extLst>
                </p:cNvPr>
                <p:cNvSpPr/>
                <p:nvPr/>
              </p:nvSpPr>
              <p:spPr>
                <a:xfrm>
                  <a:off x="4495467" y="1941487"/>
                  <a:ext cx="109418" cy="27451"/>
                </a:xfrm>
                <a:custGeom>
                  <a:avLst/>
                  <a:gdLst>
                    <a:gd name="connsiteX0" fmla="*/ 95693 w 109418"/>
                    <a:gd name="connsiteY0" fmla="*/ 0 h 27451"/>
                    <a:gd name="connsiteX1" fmla="*/ 13726 w 109418"/>
                    <a:gd name="connsiteY1" fmla="*/ 0 h 27451"/>
                    <a:gd name="connsiteX2" fmla="*/ 0 w 109418"/>
                    <a:gd name="connsiteY2" fmla="*/ 13726 h 27451"/>
                    <a:gd name="connsiteX3" fmla="*/ 13726 w 109418"/>
                    <a:gd name="connsiteY3" fmla="*/ 27451 h 27451"/>
                    <a:gd name="connsiteX4" fmla="*/ 95693 w 109418"/>
                    <a:gd name="connsiteY4" fmla="*/ 27451 h 27451"/>
                    <a:gd name="connsiteX5" fmla="*/ 109418 w 109418"/>
                    <a:gd name="connsiteY5" fmla="*/ 13726 h 27451"/>
                    <a:gd name="connsiteX6" fmla="*/ 95693 w 109418"/>
                    <a:gd name="connsiteY6" fmla="*/ 0 h 274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09418" h="27451">
                      <a:moveTo>
                        <a:pt x="95693" y="0"/>
                      </a:moveTo>
                      <a:lnTo>
                        <a:pt x="13726" y="0"/>
                      </a:lnTo>
                      <a:cubicBezTo>
                        <a:pt x="6145" y="0"/>
                        <a:pt x="0" y="6145"/>
                        <a:pt x="0" y="13726"/>
                      </a:cubicBezTo>
                      <a:cubicBezTo>
                        <a:pt x="0" y="21306"/>
                        <a:pt x="6145" y="27451"/>
                        <a:pt x="13726" y="27451"/>
                      </a:cubicBezTo>
                      <a:lnTo>
                        <a:pt x="95693" y="27451"/>
                      </a:lnTo>
                      <a:cubicBezTo>
                        <a:pt x="103273" y="27451"/>
                        <a:pt x="109418" y="21306"/>
                        <a:pt x="109418" y="13726"/>
                      </a:cubicBezTo>
                      <a:cubicBezTo>
                        <a:pt x="109418" y="6145"/>
                        <a:pt x="103273" y="0"/>
                        <a:pt x="95693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20" name="Freeform: Shape 119">
                  <a:extLst>
                    <a:ext uri="{FF2B5EF4-FFF2-40B4-BE49-F238E27FC236}">
                      <a16:creationId xmlns:a16="http://schemas.microsoft.com/office/drawing/2014/main" id="{46BAE84A-5AC1-46BE-A534-3709C96B74F0}"/>
                    </a:ext>
                  </a:extLst>
                </p:cNvPr>
                <p:cNvSpPr/>
                <p:nvPr/>
              </p:nvSpPr>
              <p:spPr>
                <a:xfrm>
                  <a:off x="4520441" y="1987988"/>
                  <a:ext cx="59469" cy="27489"/>
                </a:xfrm>
                <a:custGeom>
                  <a:avLst/>
                  <a:gdLst>
                    <a:gd name="connsiteX0" fmla="*/ 29737 w 59469"/>
                    <a:gd name="connsiteY0" fmla="*/ 27489 h 27489"/>
                    <a:gd name="connsiteX1" fmla="*/ 59469 w 59469"/>
                    <a:gd name="connsiteY1" fmla="*/ 0 h 27489"/>
                    <a:gd name="connsiteX2" fmla="*/ 0 w 59469"/>
                    <a:gd name="connsiteY2" fmla="*/ 0 h 27489"/>
                    <a:gd name="connsiteX3" fmla="*/ 29737 w 59469"/>
                    <a:gd name="connsiteY3" fmla="*/ 27489 h 274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9469" h="27489">
                      <a:moveTo>
                        <a:pt x="29737" y="27489"/>
                      </a:moveTo>
                      <a:cubicBezTo>
                        <a:pt x="45302" y="27487"/>
                        <a:pt x="58249" y="15517"/>
                        <a:pt x="59469" y="0"/>
                      </a:cubicBezTo>
                      <a:lnTo>
                        <a:pt x="0" y="0"/>
                      </a:lnTo>
                      <a:cubicBezTo>
                        <a:pt x="1221" y="15519"/>
                        <a:pt x="14170" y="27490"/>
                        <a:pt x="29737" y="27489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21" name="Freeform: Shape 120">
                  <a:extLst>
                    <a:ext uri="{FF2B5EF4-FFF2-40B4-BE49-F238E27FC236}">
                      <a16:creationId xmlns:a16="http://schemas.microsoft.com/office/drawing/2014/main" id="{2AECDF57-B296-4804-8AEF-171DD1A4B717}"/>
                    </a:ext>
                  </a:extLst>
                </p:cNvPr>
                <p:cNvSpPr/>
                <p:nvPr/>
              </p:nvSpPr>
              <p:spPr>
                <a:xfrm>
                  <a:off x="4431230" y="1675416"/>
                  <a:ext cx="237882" cy="247026"/>
                </a:xfrm>
                <a:custGeom>
                  <a:avLst/>
                  <a:gdLst>
                    <a:gd name="connsiteX0" fmla="*/ 237882 w 237882"/>
                    <a:gd name="connsiteY0" fmla="*/ 121682 h 247026"/>
                    <a:gd name="connsiteX1" fmla="*/ 237882 w 237882"/>
                    <a:gd name="connsiteY1" fmla="*/ 117567 h 247026"/>
                    <a:gd name="connsiteX2" fmla="*/ 118948 w 237882"/>
                    <a:gd name="connsiteY2" fmla="*/ 0 h 247026"/>
                    <a:gd name="connsiteX3" fmla="*/ 118948 w 237882"/>
                    <a:gd name="connsiteY3" fmla="*/ 0 h 247026"/>
                    <a:gd name="connsiteX4" fmla="*/ 0 w 237882"/>
                    <a:gd name="connsiteY4" fmla="*/ 117567 h 247026"/>
                    <a:gd name="connsiteX5" fmla="*/ 0 w 237882"/>
                    <a:gd name="connsiteY5" fmla="*/ 121682 h 247026"/>
                    <a:gd name="connsiteX6" fmla="*/ 8282 w 237882"/>
                    <a:gd name="connsiteY6" fmla="*/ 162854 h 247026"/>
                    <a:gd name="connsiteX7" fmla="*/ 28956 w 237882"/>
                    <a:gd name="connsiteY7" fmla="*/ 196706 h 247026"/>
                    <a:gd name="connsiteX8" fmla="*/ 56817 w 237882"/>
                    <a:gd name="connsiteY8" fmla="*/ 241949 h 247026"/>
                    <a:gd name="connsiteX9" fmla="*/ 65003 w 237882"/>
                    <a:gd name="connsiteY9" fmla="*/ 247026 h 247026"/>
                    <a:gd name="connsiteX10" fmla="*/ 172879 w 237882"/>
                    <a:gd name="connsiteY10" fmla="*/ 247026 h 247026"/>
                    <a:gd name="connsiteX11" fmla="*/ 181070 w 237882"/>
                    <a:gd name="connsiteY11" fmla="*/ 241949 h 247026"/>
                    <a:gd name="connsiteX12" fmla="*/ 208926 w 237882"/>
                    <a:gd name="connsiteY12" fmla="*/ 196706 h 247026"/>
                    <a:gd name="connsiteX13" fmla="*/ 229600 w 237882"/>
                    <a:gd name="connsiteY13" fmla="*/ 162854 h 247026"/>
                    <a:gd name="connsiteX14" fmla="*/ 237882 w 237882"/>
                    <a:gd name="connsiteY14" fmla="*/ 121682 h 247026"/>
                    <a:gd name="connsiteX15" fmla="*/ 210436 w 237882"/>
                    <a:gd name="connsiteY15" fmla="*/ 121206 h 247026"/>
                    <a:gd name="connsiteX16" fmla="*/ 203883 w 237882"/>
                    <a:gd name="connsiteY16" fmla="*/ 153238 h 247026"/>
                    <a:gd name="connsiteX17" fmla="*/ 188419 w 237882"/>
                    <a:gd name="connsiteY17" fmla="*/ 178398 h 247026"/>
                    <a:gd name="connsiteX18" fmla="*/ 161658 w 237882"/>
                    <a:gd name="connsiteY18" fmla="*/ 219566 h 247026"/>
                    <a:gd name="connsiteX19" fmla="*/ 76210 w 237882"/>
                    <a:gd name="connsiteY19" fmla="*/ 219566 h 247026"/>
                    <a:gd name="connsiteX20" fmla="*/ 49449 w 237882"/>
                    <a:gd name="connsiteY20" fmla="*/ 178398 h 247026"/>
                    <a:gd name="connsiteX21" fmla="*/ 33990 w 237882"/>
                    <a:gd name="connsiteY21" fmla="*/ 153238 h 247026"/>
                    <a:gd name="connsiteX22" fmla="*/ 27446 w 237882"/>
                    <a:gd name="connsiteY22" fmla="*/ 121215 h 247026"/>
                    <a:gd name="connsiteX23" fmla="*/ 27446 w 237882"/>
                    <a:gd name="connsiteY23" fmla="*/ 117786 h 247026"/>
                    <a:gd name="connsiteX24" fmla="*/ 118939 w 237882"/>
                    <a:gd name="connsiteY24" fmla="*/ 27446 h 247026"/>
                    <a:gd name="connsiteX25" fmla="*/ 118939 w 237882"/>
                    <a:gd name="connsiteY25" fmla="*/ 27446 h 247026"/>
                    <a:gd name="connsiteX26" fmla="*/ 210426 w 237882"/>
                    <a:gd name="connsiteY26" fmla="*/ 117796 h 2470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237882" h="247026">
                      <a:moveTo>
                        <a:pt x="237882" y="121682"/>
                      </a:moveTo>
                      <a:lnTo>
                        <a:pt x="237882" y="117567"/>
                      </a:lnTo>
                      <a:cubicBezTo>
                        <a:pt x="236695" y="52603"/>
                        <a:pt x="183922" y="436"/>
                        <a:pt x="118948" y="0"/>
                      </a:cubicBezTo>
                      <a:lnTo>
                        <a:pt x="118948" y="0"/>
                      </a:lnTo>
                      <a:cubicBezTo>
                        <a:pt x="53970" y="431"/>
                        <a:pt x="1190" y="52598"/>
                        <a:pt x="0" y="117567"/>
                      </a:cubicBezTo>
                      <a:lnTo>
                        <a:pt x="0" y="121682"/>
                      </a:lnTo>
                      <a:cubicBezTo>
                        <a:pt x="444" y="135772"/>
                        <a:pt x="3243" y="149688"/>
                        <a:pt x="8282" y="162854"/>
                      </a:cubicBezTo>
                      <a:cubicBezTo>
                        <a:pt x="13104" y="175278"/>
                        <a:pt x="20105" y="186742"/>
                        <a:pt x="28956" y="196706"/>
                      </a:cubicBezTo>
                      <a:cubicBezTo>
                        <a:pt x="39843" y="208612"/>
                        <a:pt x="51783" y="231700"/>
                        <a:pt x="56817" y="241949"/>
                      </a:cubicBezTo>
                      <a:cubicBezTo>
                        <a:pt x="58360" y="245059"/>
                        <a:pt x="61532" y="247026"/>
                        <a:pt x="65003" y="247026"/>
                      </a:cubicBezTo>
                      <a:lnTo>
                        <a:pt x="172879" y="247026"/>
                      </a:lnTo>
                      <a:cubicBezTo>
                        <a:pt x="176351" y="247025"/>
                        <a:pt x="179524" y="245058"/>
                        <a:pt x="181070" y="241949"/>
                      </a:cubicBezTo>
                      <a:cubicBezTo>
                        <a:pt x="186099" y="231705"/>
                        <a:pt x="198039" y="208612"/>
                        <a:pt x="208926" y="196706"/>
                      </a:cubicBezTo>
                      <a:cubicBezTo>
                        <a:pt x="217777" y="186742"/>
                        <a:pt x="224779" y="175278"/>
                        <a:pt x="229600" y="162854"/>
                      </a:cubicBezTo>
                      <a:cubicBezTo>
                        <a:pt x="234637" y="149687"/>
                        <a:pt x="237436" y="135772"/>
                        <a:pt x="237882" y="121682"/>
                      </a:cubicBezTo>
                      <a:close/>
                      <a:moveTo>
                        <a:pt x="210436" y="121206"/>
                      </a:moveTo>
                      <a:cubicBezTo>
                        <a:pt x="210022" y="132170"/>
                        <a:pt x="207808" y="142992"/>
                        <a:pt x="203883" y="153238"/>
                      </a:cubicBezTo>
                      <a:cubicBezTo>
                        <a:pt x="200254" y="162472"/>
                        <a:pt x="195018" y="170990"/>
                        <a:pt x="188419" y="178398"/>
                      </a:cubicBezTo>
                      <a:cubicBezTo>
                        <a:pt x="177934" y="191038"/>
                        <a:pt x="168954" y="204853"/>
                        <a:pt x="161658" y="219566"/>
                      </a:cubicBezTo>
                      <a:lnTo>
                        <a:pt x="76210" y="219566"/>
                      </a:lnTo>
                      <a:cubicBezTo>
                        <a:pt x="68916" y="204852"/>
                        <a:pt x="59936" y="191037"/>
                        <a:pt x="49449" y="178398"/>
                      </a:cubicBezTo>
                      <a:cubicBezTo>
                        <a:pt x="42849" y="170991"/>
                        <a:pt x="37615" y="162473"/>
                        <a:pt x="33990" y="153238"/>
                      </a:cubicBezTo>
                      <a:cubicBezTo>
                        <a:pt x="30067" y="142995"/>
                        <a:pt x="27856" y="132176"/>
                        <a:pt x="27446" y="121215"/>
                      </a:cubicBezTo>
                      <a:lnTo>
                        <a:pt x="27446" y="117786"/>
                      </a:lnTo>
                      <a:cubicBezTo>
                        <a:pt x="28371" y="67832"/>
                        <a:pt x="68977" y="27738"/>
                        <a:pt x="118939" y="27446"/>
                      </a:cubicBezTo>
                      <a:lnTo>
                        <a:pt x="118939" y="27446"/>
                      </a:lnTo>
                      <a:cubicBezTo>
                        <a:pt x="168904" y="27735"/>
                        <a:pt x="209512" y="67838"/>
                        <a:pt x="210426" y="117796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22" name="Freeform: Shape 121">
                  <a:extLst>
                    <a:ext uri="{FF2B5EF4-FFF2-40B4-BE49-F238E27FC236}">
                      <a16:creationId xmlns:a16="http://schemas.microsoft.com/office/drawing/2014/main" id="{81BFFE6A-3269-428E-B341-E3EAF8438D7E}"/>
                    </a:ext>
                  </a:extLst>
                </p:cNvPr>
                <p:cNvSpPr/>
                <p:nvPr/>
              </p:nvSpPr>
              <p:spPr>
                <a:xfrm>
                  <a:off x="4541587" y="1604341"/>
                  <a:ext cx="19050" cy="52387"/>
                </a:xfrm>
                <a:custGeom>
                  <a:avLst/>
                  <a:gdLst>
                    <a:gd name="connsiteX0" fmla="*/ 9525 w 19050"/>
                    <a:gd name="connsiteY0" fmla="*/ 52388 h 52387"/>
                    <a:gd name="connsiteX1" fmla="*/ 19050 w 19050"/>
                    <a:gd name="connsiteY1" fmla="*/ 42863 h 52387"/>
                    <a:gd name="connsiteX2" fmla="*/ 19050 w 19050"/>
                    <a:gd name="connsiteY2" fmla="*/ 9525 h 52387"/>
                    <a:gd name="connsiteX3" fmla="*/ 9525 w 19050"/>
                    <a:gd name="connsiteY3" fmla="*/ 0 h 52387"/>
                    <a:gd name="connsiteX4" fmla="*/ 0 w 19050"/>
                    <a:gd name="connsiteY4" fmla="*/ 9525 h 52387"/>
                    <a:gd name="connsiteX5" fmla="*/ 0 w 19050"/>
                    <a:gd name="connsiteY5" fmla="*/ 42863 h 52387"/>
                    <a:gd name="connsiteX6" fmla="*/ 9525 w 19050"/>
                    <a:gd name="connsiteY6" fmla="*/ 52388 h 523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9050" h="52387">
                      <a:moveTo>
                        <a:pt x="9525" y="52388"/>
                      </a:moveTo>
                      <a:cubicBezTo>
                        <a:pt x="14786" y="52388"/>
                        <a:pt x="19050" y="48123"/>
                        <a:pt x="19050" y="42863"/>
                      </a:cubicBezTo>
                      <a:lnTo>
                        <a:pt x="19050" y="9525"/>
                      </a:lnTo>
                      <a:cubicBezTo>
                        <a:pt x="19050" y="4264"/>
                        <a:pt x="14786" y="0"/>
                        <a:pt x="9525" y="0"/>
                      </a:cubicBezTo>
                      <a:cubicBezTo>
                        <a:pt x="4264" y="0"/>
                        <a:pt x="0" y="4264"/>
                        <a:pt x="0" y="9525"/>
                      </a:cubicBezTo>
                      <a:lnTo>
                        <a:pt x="0" y="42863"/>
                      </a:lnTo>
                      <a:cubicBezTo>
                        <a:pt x="0" y="48123"/>
                        <a:pt x="4264" y="52388"/>
                        <a:pt x="9525" y="5238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23" name="Freeform: Shape 122">
                  <a:extLst>
                    <a:ext uri="{FF2B5EF4-FFF2-40B4-BE49-F238E27FC236}">
                      <a16:creationId xmlns:a16="http://schemas.microsoft.com/office/drawing/2014/main" id="{08968C04-A6A6-491A-9FB6-9CE53A78485E}"/>
                    </a:ext>
                  </a:extLst>
                </p:cNvPr>
                <p:cNvSpPr/>
                <p:nvPr/>
              </p:nvSpPr>
              <p:spPr>
                <a:xfrm>
                  <a:off x="4411802" y="1658902"/>
                  <a:ext cx="42643" cy="42643"/>
                </a:xfrm>
                <a:custGeom>
                  <a:avLst/>
                  <a:gdLst>
                    <a:gd name="connsiteX0" fmla="*/ 26267 w 42643"/>
                    <a:gd name="connsiteY0" fmla="*/ 39736 h 42643"/>
                    <a:gd name="connsiteX1" fmla="*/ 39736 w 42643"/>
                    <a:gd name="connsiteY1" fmla="*/ 39970 h 42643"/>
                    <a:gd name="connsiteX2" fmla="*/ 39970 w 42643"/>
                    <a:gd name="connsiteY2" fmla="*/ 26502 h 42643"/>
                    <a:gd name="connsiteX3" fmla="*/ 39736 w 42643"/>
                    <a:gd name="connsiteY3" fmla="*/ 26267 h 42643"/>
                    <a:gd name="connsiteX4" fmla="*/ 16142 w 42643"/>
                    <a:gd name="connsiteY4" fmla="*/ 2674 h 42643"/>
                    <a:gd name="connsiteX5" fmla="*/ 2674 w 42643"/>
                    <a:gd name="connsiteY5" fmla="*/ 2908 h 42643"/>
                    <a:gd name="connsiteX6" fmla="*/ 2674 w 42643"/>
                    <a:gd name="connsiteY6" fmla="*/ 16142 h 426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2643" h="42643">
                      <a:moveTo>
                        <a:pt x="26267" y="39736"/>
                      </a:moveTo>
                      <a:cubicBezTo>
                        <a:pt x="29922" y="43520"/>
                        <a:pt x="35952" y="43624"/>
                        <a:pt x="39736" y="39970"/>
                      </a:cubicBezTo>
                      <a:cubicBezTo>
                        <a:pt x="43519" y="36315"/>
                        <a:pt x="43624" y="30285"/>
                        <a:pt x="39970" y="26502"/>
                      </a:cubicBezTo>
                      <a:cubicBezTo>
                        <a:pt x="39893" y="26422"/>
                        <a:pt x="39815" y="26344"/>
                        <a:pt x="39736" y="26267"/>
                      </a:cubicBezTo>
                      <a:lnTo>
                        <a:pt x="16142" y="2674"/>
                      </a:lnTo>
                      <a:cubicBezTo>
                        <a:pt x="12358" y="-981"/>
                        <a:pt x="6329" y="-876"/>
                        <a:pt x="2674" y="2908"/>
                      </a:cubicBezTo>
                      <a:cubicBezTo>
                        <a:pt x="-891" y="6599"/>
                        <a:pt x="-891" y="12451"/>
                        <a:pt x="2674" y="16142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24" name="Freeform: Shape 123">
                  <a:extLst>
                    <a:ext uri="{FF2B5EF4-FFF2-40B4-BE49-F238E27FC236}">
                      <a16:creationId xmlns:a16="http://schemas.microsoft.com/office/drawing/2014/main" id="{A91BB562-DEB7-4A63-B8F8-8FF27814C704}"/>
                    </a:ext>
                  </a:extLst>
                </p:cNvPr>
                <p:cNvSpPr/>
                <p:nvPr/>
              </p:nvSpPr>
              <p:spPr>
                <a:xfrm>
                  <a:off x="4648040" y="1660846"/>
                  <a:ext cx="42354" cy="42368"/>
                </a:xfrm>
                <a:custGeom>
                  <a:avLst/>
                  <a:gdLst>
                    <a:gd name="connsiteX0" fmla="*/ 9509 w 42354"/>
                    <a:gd name="connsiteY0" fmla="*/ 42369 h 42368"/>
                    <a:gd name="connsiteX1" fmla="*/ 16243 w 42354"/>
                    <a:gd name="connsiteY1" fmla="*/ 39578 h 42368"/>
                    <a:gd name="connsiteX2" fmla="*/ 39812 w 42354"/>
                    <a:gd name="connsiteY2" fmla="*/ 16003 h 42368"/>
                    <a:gd name="connsiteX3" fmla="*/ 39308 w 42354"/>
                    <a:gd name="connsiteY3" fmla="*/ 2543 h 42368"/>
                    <a:gd name="connsiteX4" fmla="*/ 26344 w 42354"/>
                    <a:gd name="connsiteY4" fmla="*/ 2549 h 42368"/>
                    <a:gd name="connsiteX5" fmla="*/ 2789 w 42354"/>
                    <a:gd name="connsiteY5" fmla="*/ 26109 h 42368"/>
                    <a:gd name="connsiteX6" fmla="*/ 2791 w 42354"/>
                    <a:gd name="connsiteY6" fmla="*/ 39580 h 42368"/>
                    <a:gd name="connsiteX7" fmla="*/ 9523 w 42354"/>
                    <a:gd name="connsiteY7" fmla="*/ 42369 h 423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2354" h="42368">
                      <a:moveTo>
                        <a:pt x="9509" y="42369"/>
                      </a:moveTo>
                      <a:cubicBezTo>
                        <a:pt x="12035" y="42368"/>
                        <a:pt x="14457" y="41364"/>
                        <a:pt x="16243" y="39578"/>
                      </a:cubicBezTo>
                      <a:lnTo>
                        <a:pt x="39812" y="16003"/>
                      </a:lnTo>
                      <a:cubicBezTo>
                        <a:pt x="43390" y="12147"/>
                        <a:pt x="43165" y="6120"/>
                        <a:pt x="39308" y="2543"/>
                      </a:cubicBezTo>
                      <a:cubicBezTo>
                        <a:pt x="35651" y="-850"/>
                        <a:pt x="29997" y="-847"/>
                        <a:pt x="26344" y="2549"/>
                      </a:cubicBezTo>
                      <a:lnTo>
                        <a:pt x="2789" y="26109"/>
                      </a:lnTo>
                      <a:cubicBezTo>
                        <a:pt x="-930" y="29830"/>
                        <a:pt x="-929" y="35861"/>
                        <a:pt x="2791" y="39580"/>
                      </a:cubicBezTo>
                      <a:cubicBezTo>
                        <a:pt x="4577" y="41365"/>
                        <a:pt x="6998" y="42368"/>
                        <a:pt x="9523" y="42369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25" name="Freeform: Shape 124">
                  <a:extLst>
                    <a:ext uri="{FF2B5EF4-FFF2-40B4-BE49-F238E27FC236}">
                      <a16:creationId xmlns:a16="http://schemas.microsoft.com/office/drawing/2014/main" id="{7C8E0788-7F31-47F0-8BF4-FF011D537AA6}"/>
                    </a:ext>
                  </a:extLst>
                </p:cNvPr>
                <p:cNvSpPr/>
                <p:nvPr/>
              </p:nvSpPr>
              <p:spPr>
                <a:xfrm>
                  <a:off x="4360317" y="1782934"/>
                  <a:ext cx="52387" cy="19050"/>
                </a:xfrm>
                <a:custGeom>
                  <a:avLst/>
                  <a:gdLst>
                    <a:gd name="connsiteX0" fmla="*/ 42863 w 52387"/>
                    <a:gd name="connsiteY0" fmla="*/ 0 h 19050"/>
                    <a:gd name="connsiteX1" fmla="*/ 9525 w 52387"/>
                    <a:gd name="connsiteY1" fmla="*/ 0 h 19050"/>
                    <a:gd name="connsiteX2" fmla="*/ 0 w 52387"/>
                    <a:gd name="connsiteY2" fmla="*/ 9525 h 19050"/>
                    <a:gd name="connsiteX3" fmla="*/ 9525 w 52387"/>
                    <a:gd name="connsiteY3" fmla="*/ 19050 h 19050"/>
                    <a:gd name="connsiteX4" fmla="*/ 42863 w 52387"/>
                    <a:gd name="connsiteY4" fmla="*/ 19050 h 19050"/>
                    <a:gd name="connsiteX5" fmla="*/ 52388 w 52387"/>
                    <a:gd name="connsiteY5" fmla="*/ 9525 h 19050"/>
                    <a:gd name="connsiteX6" fmla="*/ 42863 w 52387"/>
                    <a:gd name="connsiteY6" fmla="*/ 0 h 190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2387" h="19050">
                      <a:moveTo>
                        <a:pt x="42863" y="0"/>
                      </a:moveTo>
                      <a:lnTo>
                        <a:pt x="9525" y="0"/>
                      </a:lnTo>
                      <a:cubicBezTo>
                        <a:pt x="4264" y="0"/>
                        <a:pt x="0" y="4264"/>
                        <a:pt x="0" y="9525"/>
                      </a:cubicBezTo>
                      <a:cubicBezTo>
                        <a:pt x="0" y="14786"/>
                        <a:pt x="4264" y="19050"/>
                        <a:pt x="9525" y="19050"/>
                      </a:cubicBezTo>
                      <a:lnTo>
                        <a:pt x="42863" y="19050"/>
                      </a:lnTo>
                      <a:cubicBezTo>
                        <a:pt x="48123" y="19050"/>
                        <a:pt x="52388" y="14786"/>
                        <a:pt x="52388" y="9525"/>
                      </a:cubicBezTo>
                      <a:cubicBezTo>
                        <a:pt x="52388" y="4264"/>
                        <a:pt x="48123" y="0"/>
                        <a:pt x="42863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26" name="Freeform: Shape 125">
                  <a:extLst>
                    <a:ext uri="{FF2B5EF4-FFF2-40B4-BE49-F238E27FC236}">
                      <a16:creationId xmlns:a16="http://schemas.microsoft.com/office/drawing/2014/main" id="{21A25303-9BAB-4033-9DA6-FB95E16D6E49}"/>
                    </a:ext>
                  </a:extLst>
                </p:cNvPr>
                <p:cNvSpPr/>
                <p:nvPr/>
              </p:nvSpPr>
              <p:spPr>
                <a:xfrm>
                  <a:off x="4411415" y="1883068"/>
                  <a:ext cx="43011" cy="43020"/>
                </a:xfrm>
                <a:custGeom>
                  <a:avLst/>
                  <a:gdLst>
                    <a:gd name="connsiteX0" fmla="*/ 26654 w 43011"/>
                    <a:gd name="connsiteY0" fmla="*/ 2908 h 43020"/>
                    <a:gd name="connsiteX1" fmla="*/ 3080 w 43011"/>
                    <a:gd name="connsiteY1" fmla="*/ 26482 h 43020"/>
                    <a:gd name="connsiteX2" fmla="*/ 2512 w 43011"/>
                    <a:gd name="connsiteY2" fmla="*/ 39941 h 43020"/>
                    <a:gd name="connsiteX3" fmla="*/ 15971 w 43011"/>
                    <a:gd name="connsiteY3" fmla="*/ 40508 h 43020"/>
                    <a:gd name="connsiteX4" fmla="*/ 16529 w 43011"/>
                    <a:gd name="connsiteY4" fmla="*/ 39951 h 43020"/>
                    <a:gd name="connsiteX5" fmla="*/ 40103 w 43011"/>
                    <a:gd name="connsiteY5" fmla="*/ 16376 h 43020"/>
                    <a:gd name="connsiteX6" fmla="*/ 40338 w 43011"/>
                    <a:gd name="connsiteY6" fmla="*/ 2908 h 43020"/>
                    <a:gd name="connsiteX7" fmla="*/ 26869 w 43011"/>
                    <a:gd name="connsiteY7" fmla="*/ 2674 h 43020"/>
                    <a:gd name="connsiteX8" fmla="*/ 26635 w 43011"/>
                    <a:gd name="connsiteY8" fmla="*/ 2908 h 430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3011" h="43020">
                      <a:moveTo>
                        <a:pt x="26654" y="2908"/>
                      </a:moveTo>
                      <a:lnTo>
                        <a:pt x="3080" y="26482"/>
                      </a:lnTo>
                      <a:cubicBezTo>
                        <a:pt x="-794" y="30042"/>
                        <a:pt x="-1048" y="36068"/>
                        <a:pt x="2512" y="39941"/>
                      </a:cubicBezTo>
                      <a:cubicBezTo>
                        <a:pt x="6072" y="43814"/>
                        <a:pt x="12097" y="44068"/>
                        <a:pt x="15971" y="40508"/>
                      </a:cubicBezTo>
                      <a:cubicBezTo>
                        <a:pt x="16165" y="40330"/>
                        <a:pt x="16351" y="40144"/>
                        <a:pt x="16529" y="39951"/>
                      </a:cubicBezTo>
                      <a:lnTo>
                        <a:pt x="40103" y="16376"/>
                      </a:lnTo>
                      <a:cubicBezTo>
                        <a:pt x="43887" y="12722"/>
                        <a:pt x="43992" y="6692"/>
                        <a:pt x="40338" y="2908"/>
                      </a:cubicBezTo>
                      <a:cubicBezTo>
                        <a:pt x="36683" y="-876"/>
                        <a:pt x="30653" y="-981"/>
                        <a:pt x="26869" y="2674"/>
                      </a:cubicBezTo>
                      <a:cubicBezTo>
                        <a:pt x="26790" y="2750"/>
                        <a:pt x="26712" y="2828"/>
                        <a:pt x="26635" y="290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27" name="Freeform: Shape 126">
                  <a:extLst>
                    <a:ext uri="{FF2B5EF4-FFF2-40B4-BE49-F238E27FC236}">
                      <a16:creationId xmlns:a16="http://schemas.microsoft.com/office/drawing/2014/main" id="{C535A910-2ADB-43FE-97B5-8612BA9F1F06}"/>
                    </a:ext>
                  </a:extLst>
                </p:cNvPr>
                <p:cNvSpPr/>
                <p:nvPr/>
              </p:nvSpPr>
              <p:spPr>
                <a:xfrm>
                  <a:off x="4647782" y="1881131"/>
                  <a:ext cx="42758" cy="42751"/>
                </a:xfrm>
                <a:custGeom>
                  <a:avLst/>
                  <a:gdLst>
                    <a:gd name="connsiteX0" fmla="*/ 16501 w 42758"/>
                    <a:gd name="connsiteY0" fmla="*/ 3039 h 42751"/>
                    <a:gd name="connsiteX1" fmla="*/ 3039 w 42758"/>
                    <a:gd name="connsiteY1" fmla="*/ 2549 h 42751"/>
                    <a:gd name="connsiteX2" fmla="*/ 2550 w 42758"/>
                    <a:gd name="connsiteY2" fmla="*/ 16011 h 42751"/>
                    <a:gd name="connsiteX3" fmla="*/ 3047 w 42758"/>
                    <a:gd name="connsiteY3" fmla="*/ 16508 h 42751"/>
                    <a:gd name="connsiteX4" fmla="*/ 26616 w 42758"/>
                    <a:gd name="connsiteY4" fmla="*/ 40077 h 42751"/>
                    <a:gd name="connsiteX5" fmla="*/ 40085 w 42758"/>
                    <a:gd name="connsiteY5" fmla="*/ 39843 h 42751"/>
                    <a:gd name="connsiteX6" fmla="*/ 40085 w 42758"/>
                    <a:gd name="connsiteY6" fmla="*/ 26609 h 427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2758" h="42751">
                      <a:moveTo>
                        <a:pt x="16501" y="3039"/>
                      </a:moveTo>
                      <a:cubicBezTo>
                        <a:pt x="12919" y="-813"/>
                        <a:pt x="6892" y="-1033"/>
                        <a:pt x="3039" y="2549"/>
                      </a:cubicBezTo>
                      <a:cubicBezTo>
                        <a:pt x="-813" y="6131"/>
                        <a:pt x="-1033" y="12158"/>
                        <a:pt x="2550" y="16011"/>
                      </a:cubicBezTo>
                      <a:cubicBezTo>
                        <a:pt x="2709" y="16182"/>
                        <a:pt x="2875" y="16348"/>
                        <a:pt x="3047" y="16508"/>
                      </a:cubicBezTo>
                      <a:lnTo>
                        <a:pt x="26616" y="40077"/>
                      </a:lnTo>
                      <a:cubicBezTo>
                        <a:pt x="30400" y="43732"/>
                        <a:pt x="36430" y="43627"/>
                        <a:pt x="40085" y="39843"/>
                      </a:cubicBezTo>
                      <a:cubicBezTo>
                        <a:pt x="43650" y="36152"/>
                        <a:pt x="43650" y="30300"/>
                        <a:pt x="40085" y="26609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1350"/>
                </a:p>
              </p:txBody>
            </p:sp>
            <p:sp>
              <p:nvSpPr>
                <p:cNvPr id="128" name="Freeform: Shape 127">
                  <a:extLst>
                    <a:ext uri="{FF2B5EF4-FFF2-40B4-BE49-F238E27FC236}">
                      <a16:creationId xmlns:a16="http://schemas.microsoft.com/office/drawing/2014/main" id="{BDBF2AD6-C539-421B-918B-930B99AAE767}"/>
                    </a:ext>
                  </a:extLst>
                </p:cNvPr>
                <p:cNvSpPr/>
                <p:nvPr/>
              </p:nvSpPr>
              <p:spPr>
                <a:xfrm>
                  <a:off x="4687738" y="1782610"/>
                  <a:ext cx="52387" cy="19050"/>
                </a:xfrm>
                <a:custGeom>
                  <a:avLst/>
                  <a:gdLst>
                    <a:gd name="connsiteX0" fmla="*/ 42863 w 52387"/>
                    <a:gd name="connsiteY0" fmla="*/ 0 h 19050"/>
                    <a:gd name="connsiteX1" fmla="*/ 9525 w 52387"/>
                    <a:gd name="connsiteY1" fmla="*/ 0 h 19050"/>
                    <a:gd name="connsiteX2" fmla="*/ 0 w 52387"/>
                    <a:gd name="connsiteY2" fmla="*/ 9525 h 19050"/>
                    <a:gd name="connsiteX3" fmla="*/ 9525 w 52387"/>
                    <a:gd name="connsiteY3" fmla="*/ 19050 h 19050"/>
                    <a:gd name="connsiteX4" fmla="*/ 42863 w 52387"/>
                    <a:gd name="connsiteY4" fmla="*/ 19050 h 19050"/>
                    <a:gd name="connsiteX5" fmla="*/ 52388 w 52387"/>
                    <a:gd name="connsiteY5" fmla="*/ 9525 h 19050"/>
                    <a:gd name="connsiteX6" fmla="*/ 42863 w 52387"/>
                    <a:gd name="connsiteY6" fmla="*/ 0 h 190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52387" h="19050">
                      <a:moveTo>
                        <a:pt x="42863" y="0"/>
                      </a:moveTo>
                      <a:lnTo>
                        <a:pt x="9525" y="0"/>
                      </a:lnTo>
                      <a:cubicBezTo>
                        <a:pt x="4264" y="0"/>
                        <a:pt x="0" y="4264"/>
                        <a:pt x="0" y="9525"/>
                      </a:cubicBezTo>
                      <a:cubicBezTo>
                        <a:pt x="0" y="14786"/>
                        <a:pt x="4264" y="19050"/>
                        <a:pt x="9525" y="19050"/>
                      </a:cubicBezTo>
                      <a:lnTo>
                        <a:pt x="42863" y="19050"/>
                      </a:lnTo>
                      <a:cubicBezTo>
                        <a:pt x="48123" y="19050"/>
                        <a:pt x="52388" y="14786"/>
                        <a:pt x="52388" y="9525"/>
                      </a:cubicBezTo>
                      <a:cubicBezTo>
                        <a:pt x="52388" y="4264"/>
                        <a:pt x="48123" y="0"/>
                        <a:pt x="42863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135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USB Flash Drives – Slide Template</a:t>
            </a:r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44B7A4AF-E690-4DA6-8F3E-8D638896B306}"/>
              </a:ext>
            </a:extLst>
          </p:cNvPr>
          <p:cNvGrpSpPr/>
          <p:nvPr/>
        </p:nvGrpSpPr>
        <p:grpSpPr>
          <a:xfrm>
            <a:off x="3104618" y="4431088"/>
            <a:ext cx="2194560" cy="1260004"/>
            <a:chOff x="332936" y="2555950"/>
            <a:chExt cx="2926080" cy="1680004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9E5CA38-7A32-46DF-8AF6-5C93D1580540}"/>
                </a:ext>
              </a:extLst>
            </p:cNvPr>
            <p:cNvSpPr txBox="1"/>
            <p:nvPr/>
          </p:nvSpPr>
          <p:spPr>
            <a:xfrm>
              <a:off x="332936" y="255595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900C54FB-1EFF-45C6-B419-4268F12E5A2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0A21F7A2-5026-4D14-9CBE-312259AE87DF}"/>
              </a:ext>
            </a:extLst>
          </p:cNvPr>
          <p:cNvGrpSpPr/>
          <p:nvPr/>
        </p:nvGrpSpPr>
        <p:grpSpPr>
          <a:xfrm>
            <a:off x="5666936" y="4584221"/>
            <a:ext cx="2735881" cy="953736"/>
            <a:chOff x="5666936" y="4328993"/>
            <a:chExt cx="2735881" cy="953736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24826682-DC3E-4D38-A014-F2E29E16545A}"/>
                </a:ext>
              </a:extLst>
            </p:cNvPr>
            <p:cNvGrpSpPr/>
            <p:nvPr/>
          </p:nvGrpSpPr>
          <p:grpSpPr>
            <a:xfrm>
              <a:off x="5666936" y="4328993"/>
              <a:ext cx="2735881" cy="953736"/>
              <a:chOff x="8975193" y="902537"/>
              <a:chExt cx="3182746" cy="1109514"/>
            </a:xfrm>
          </p:grpSpPr>
          <p:sp>
            <p:nvSpPr>
              <p:cNvPr id="96" name="Rectangle: Rounded Corners 95">
                <a:extLst>
                  <a:ext uri="{FF2B5EF4-FFF2-40B4-BE49-F238E27FC236}">
                    <a16:creationId xmlns:a16="http://schemas.microsoft.com/office/drawing/2014/main" id="{A1459801-EBFF-4D66-86F8-DD299682E92E}"/>
                  </a:ext>
                </a:extLst>
              </p:cNvPr>
              <p:cNvSpPr/>
              <p:nvPr/>
            </p:nvSpPr>
            <p:spPr>
              <a:xfrm>
                <a:off x="9438350" y="902537"/>
                <a:ext cx="2105090" cy="1109514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lang="en-US"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97" name="Rectangle: Rounded Corners 96">
                <a:extLst>
                  <a:ext uri="{FF2B5EF4-FFF2-40B4-BE49-F238E27FC236}">
                    <a16:creationId xmlns:a16="http://schemas.microsoft.com/office/drawing/2014/main" id="{7EBCDAD3-C23E-4DF4-856D-DB43B3654434}"/>
                  </a:ext>
                </a:extLst>
              </p:cNvPr>
              <p:cNvSpPr/>
              <p:nvPr/>
            </p:nvSpPr>
            <p:spPr>
              <a:xfrm>
                <a:off x="8975193" y="902537"/>
                <a:ext cx="1656164" cy="110951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6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lang="en-US"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4FB2EDD8-E30B-411C-BBC3-5889B438BCAC}"/>
                  </a:ext>
                </a:extLst>
              </p:cNvPr>
              <p:cNvSpPr/>
              <p:nvPr/>
            </p:nvSpPr>
            <p:spPr>
              <a:xfrm>
                <a:off x="11442855" y="1130464"/>
                <a:ext cx="715084" cy="65366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B6E461F5-D1DD-4E72-BB66-93E5AB8FCFC5}"/>
                  </a:ext>
                </a:extLst>
              </p:cNvPr>
              <p:cNvSpPr/>
              <p:nvPr/>
            </p:nvSpPr>
            <p:spPr>
              <a:xfrm>
                <a:off x="11543439" y="1222408"/>
                <a:ext cx="513916" cy="469772"/>
              </a:xfrm>
              <a:prstGeom prst="rect">
                <a:avLst/>
              </a:prstGeom>
              <a:solidFill>
                <a:schemeClr val="bg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lang="en-US"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82D44170-AF4F-45BE-92A1-F61A777FA6EB}"/>
                  </a:ext>
                </a:extLst>
              </p:cNvPr>
              <p:cNvSpPr/>
              <p:nvPr/>
            </p:nvSpPr>
            <p:spPr>
              <a:xfrm flipH="1">
                <a:off x="11608710" y="1313605"/>
                <a:ext cx="100584" cy="289608"/>
              </a:xfrm>
              <a:custGeom>
                <a:avLst/>
                <a:gdLst>
                  <a:gd name="connsiteX0" fmla="*/ 100584 w 100584"/>
                  <a:gd name="connsiteY0" fmla="*/ 189024 h 289608"/>
                  <a:gd name="connsiteX1" fmla="*/ 0 w 100584"/>
                  <a:gd name="connsiteY1" fmla="*/ 189024 h 289608"/>
                  <a:gd name="connsiteX2" fmla="*/ 0 w 100584"/>
                  <a:gd name="connsiteY2" fmla="*/ 289608 h 289608"/>
                  <a:gd name="connsiteX3" fmla="*/ 100584 w 100584"/>
                  <a:gd name="connsiteY3" fmla="*/ 289608 h 289608"/>
                  <a:gd name="connsiteX4" fmla="*/ 100584 w 100584"/>
                  <a:gd name="connsiteY4" fmla="*/ 0 h 289608"/>
                  <a:gd name="connsiteX5" fmla="*/ 0 w 100584"/>
                  <a:gd name="connsiteY5" fmla="*/ 0 h 289608"/>
                  <a:gd name="connsiteX6" fmla="*/ 0 w 100584"/>
                  <a:gd name="connsiteY6" fmla="*/ 100584 h 289608"/>
                  <a:gd name="connsiteX7" fmla="*/ 100584 w 100584"/>
                  <a:gd name="connsiteY7" fmla="*/ 100584 h 289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0584" h="289608">
                    <a:moveTo>
                      <a:pt x="100584" y="189024"/>
                    </a:moveTo>
                    <a:lnTo>
                      <a:pt x="0" y="189024"/>
                    </a:lnTo>
                    <a:lnTo>
                      <a:pt x="0" y="289608"/>
                    </a:lnTo>
                    <a:lnTo>
                      <a:pt x="100584" y="289608"/>
                    </a:lnTo>
                    <a:close/>
                    <a:moveTo>
                      <a:pt x="100584" y="0"/>
                    </a:moveTo>
                    <a:lnTo>
                      <a:pt x="0" y="0"/>
                    </a:lnTo>
                    <a:lnTo>
                      <a:pt x="0" y="100584"/>
                    </a:lnTo>
                    <a:lnTo>
                      <a:pt x="100584" y="100584"/>
                    </a:ln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101" name="Rectangle: Rounded Corners 100">
                <a:extLst>
                  <a:ext uri="{FF2B5EF4-FFF2-40B4-BE49-F238E27FC236}">
                    <a16:creationId xmlns:a16="http://schemas.microsoft.com/office/drawing/2014/main" id="{173C30A5-AB37-45B1-9AF5-9D9E12C69AE8}"/>
                  </a:ext>
                </a:extLst>
              </p:cNvPr>
              <p:cNvSpPr/>
              <p:nvPr/>
            </p:nvSpPr>
            <p:spPr>
              <a:xfrm>
                <a:off x="9075776" y="1003121"/>
                <a:ext cx="1526438" cy="908346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2" name="Rectangle: Rounded Corners 101">
                <a:extLst>
                  <a:ext uri="{FF2B5EF4-FFF2-40B4-BE49-F238E27FC236}">
                    <a16:creationId xmlns:a16="http://schemas.microsoft.com/office/drawing/2014/main" id="{1C1FC587-18B0-4357-B651-B3DE88E86C0F}"/>
                  </a:ext>
                </a:extLst>
              </p:cNvPr>
              <p:cNvSpPr/>
              <p:nvPr/>
            </p:nvSpPr>
            <p:spPr>
              <a:xfrm>
                <a:off x="9502654" y="1003121"/>
                <a:ext cx="1940201" cy="908346"/>
              </a:xfrm>
              <a:prstGeom prst="roundRect">
                <a:avLst>
                  <a:gd name="adj" fmla="val 11639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5740" rtlCol="0" anchor="ctr"/>
              <a:lstStyle/>
              <a:p>
                <a:pPr algn="ctr"/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Lorem Ipsum</a:t>
                </a:r>
              </a:p>
            </p:txBody>
          </p:sp>
          <p:sp>
            <p:nvSpPr>
              <p:cNvPr id="103" name="Shape">
                <a:extLst>
                  <a:ext uri="{FF2B5EF4-FFF2-40B4-BE49-F238E27FC236}">
                    <a16:creationId xmlns:a16="http://schemas.microsoft.com/office/drawing/2014/main" id="{CE7DC111-DAE7-44FE-AB33-C89E3C403DC6}"/>
                  </a:ext>
                </a:extLst>
              </p:cNvPr>
              <p:cNvSpPr/>
              <p:nvPr/>
            </p:nvSpPr>
            <p:spPr>
              <a:xfrm>
                <a:off x="11141922" y="1120852"/>
                <a:ext cx="84786" cy="6728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18" extrusionOk="0">
                    <a:moveTo>
                      <a:pt x="0" y="20154"/>
                    </a:moveTo>
                    <a:lnTo>
                      <a:pt x="0" y="1356"/>
                    </a:lnTo>
                    <a:cubicBezTo>
                      <a:pt x="0" y="633"/>
                      <a:pt x="5040" y="0"/>
                      <a:pt x="10800" y="0"/>
                    </a:cubicBezTo>
                    <a:cubicBezTo>
                      <a:pt x="16560" y="0"/>
                      <a:pt x="21600" y="633"/>
                      <a:pt x="21600" y="1356"/>
                    </a:cubicBezTo>
                    <a:lnTo>
                      <a:pt x="21600" y="20154"/>
                    </a:lnTo>
                    <a:cubicBezTo>
                      <a:pt x="21600" y="20877"/>
                      <a:pt x="16560" y="21510"/>
                      <a:pt x="10800" y="21510"/>
                    </a:cubicBezTo>
                    <a:cubicBezTo>
                      <a:pt x="4320" y="21600"/>
                      <a:pt x="0" y="20967"/>
                      <a:pt x="0" y="20154"/>
                    </a:cubicBez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113" name="Graphic 107" descr="Bullseye">
              <a:extLst>
                <a:ext uri="{FF2B5EF4-FFF2-40B4-BE49-F238E27FC236}">
                  <a16:creationId xmlns:a16="http://schemas.microsoft.com/office/drawing/2014/main" id="{172F4F1D-9161-4EF0-8C85-C6823416480F}"/>
                </a:ext>
              </a:extLst>
            </p:cNvPr>
            <p:cNvGrpSpPr/>
            <p:nvPr/>
          </p:nvGrpSpPr>
          <p:grpSpPr>
            <a:xfrm>
              <a:off x="5923835" y="4609357"/>
              <a:ext cx="393008" cy="393008"/>
              <a:chOff x="8487800" y="5117281"/>
              <a:chExt cx="457200" cy="457200"/>
            </a:xfrm>
          </p:grpSpPr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5A9BD2FF-3DBA-4FC1-9DEA-B8064769C991}"/>
                  </a:ext>
                </a:extLst>
              </p:cNvPr>
              <p:cNvSpPr/>
              <p:nvPr/>
            </p:nvSpPr>
            <p:spPr>
              <a:xfrm>
                <a:off x="8661155" y="5157762"/>
                <a:ext cx="243363" cy="242887"/>
              </a:xfrm>
              <a:custGeom>
                <a:avLst/>
                <a:gdLst>
                  <a:gd name="connsiteX0" fmla="*/ 200501 w 243363"/>
                  <a:gd name="connsiteY0" fmla="*/ 42863 h 242887"/>
                  <a:gd name="connsiteX1" fmla="*/ 195739 w 243363"/>
                  <a:gd name="connsiteY1" fmla="*/ 0 h 242887"/>
                  <a:gd name="connsiteX2" fmla="*/ 143351 w 243363"/>
                  <a:gd name="connsiteY2" fmla="*/ 52388 h 242887"/>
                  <a:gd name="connsiteX3" fmla="*/ 146209 w 243363"/>
                  <a:gd name="connsiteY3" fmla="*/ 77153 h 242887"/>
                  <a:gd name="connsiteX4" fmla="*/ 70009 w 243363"/>
                  <a:gd name="connsiteY4" fmla="*/ 153353 h 242887"/>
                  <a:gd name="connsiteX5" fmla="*/ 47625 w 243363"/>
                  <a:gd name="connsiteY5" fmla="*/ 147638 h 242887"/>
                  <a:gd name="connsiteX6" fmla="*/ 0 w 243363"/>
                  <a:gd name="connsiteY6" fmla="*/ 195263 h 242887"/>
                  <a:gd name="connsiteX7" fmla="*/ 47625 w 243363"/>
                  <a:gd name="connsiteY7" fmla="*/ 242888 h 242887"/>
                  <a:gd name="connsiteX8" fmla="*/ 95250 w 243363"/>
                  <a:gd name="connsiteY8" fmla="*/ 195263 h 242887"/>
                  <a:gd name="connsiteX9" fmla="*/ 90011 w 243363"/>
                  <a:gd name="connsiteY9" fmla="*/ 173355 h 242887"/>
                  <a:gd name="connsiteX10" fmla="*/ 166211 w 243363"/>
                  <a:gd name="connsiteY10" fmla="*/ 97155 h 242887"/>
                  <a:gd name="connsiteX11" fmla="*/ 190976 w 243363"/>
                  <a:gd name="connsiteY11" fmla="*/ 100013 h 242887"/>
                  <a:gd name="connsiteX12" fmla="*/ 243364 w 243363"/>
                  <a:gd name="connsiteY12" fmla="*/ 47625 h 242887"/>
                  <a:gd name="connsiteX13" fmla="*/ 200501 w 243363"/>
                  <a:gd name="connsiteY13" fmla="*/ 42863 h 242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43363" h="242887">
                    <a:moveTo>
                      <a:pt x="200501" y="42863"/>
                    </a:moveTo>
                    <a:lnTo>
                      <a:pt x="195739" y="0"/>
                    </a:lnTo>
                    <a:lnTo>
                      <a:pt x="143351" y="52388"/>
                    </a:lnTo>
                    <a:lnTo>
                      <a:pt x="146209" y="77153"/>
                    </a:lnTo>
                    <a:lnTo>
                      <a:pt x="70009" y="153353"/>
                    </a:lnTo>
                    <a:cubicBezTo>
                      <a:pt x="63341" y="150019"/>
                      <a:pt x="55721" y="147638"/>
                      <a:pt x="47625" y="147638"/>
                    </a:cubicBezTo>
                    <a:cubicBezTo>
                      <a:pt x="21431" y="147638"/>
                      <a:pt x="0" y="169069"/>
                      <a:pt x="0" y="195263"/>
                    </a:cubicBezTo>
                    <a:cubicBezTo>
                      <a:pt x="0" y="221456"/>
                      <a:pt x="21431" y="242888"/>
                      <a:pt x="47625" y="242888"/>
                    </a:cubicBezTo>
                    <a:cubicBezTo>
                      <a:pt x="73819" y="242888"/>
                      <a:pt x="95250" y="221456"/>
                      <a:pt x="95250" y="195263"/>
                    </a:cubicBezTo>
                    <a:cubicBezTo>
                      <a:pt x="95250" y="187166"/>
                      <a:pt x="93345" y="180023"/>
                      <a:pt x="90011" y="173355"/>
                    </a:cubicBezTo>
                    <a:lnTo>
                      <a:pt x="166211" y="97155"/>
                    </a:lnTo>
                    <a:lnTo>
                      <a:pt x="190976" y="100013"/>
                    </a:lnTo>
                    <a:lnTo>
                      <a:pt x="243364" y="47625"/>
                    </a:lnTo>
                    <a:lnTo>
                      <a:pt x="200501" y="42863"/>
                    </a:lnTo>
                    <a:close/>
                  </a:path>
                </a:pathLst>
              </a:custGeom>
              <a:solidFill>
                <a:srgbClr val="000000"/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15271FDA-E2A3-4B20-BD90-9AFFAC2B777A}"/>
                  </a:ext>
                </a:extLst>
              </p:cNvPr>
              <p:cNvSpPr/>
              <p:nvPr/>
            </p:nvSpPr>
            <p:spPr>
              <a:xfrm>
                <a:off x="8528281" y="5172049"/>
                <a:ext cx="361950" cy="361950"/>
              </a:xfrm>
              <a:custGeom>
                <a:avLst/>
                <a:gdLst>
                  <a:gd name="connsiteX0" fmla="*/ 337185 w 361950"/>
                  <a:gd name="connsiteY0" fmla="*/ 99060 h 361950"/>
                  <a:gd name="connsiteX1" fmla="*/ 330994 w 361950"/>
                  <a:gd name="connsiteY1" fmla="*/ 105728 h 361950"/>
                  <a:gd name="connsiteX2" fmla="*/ 321945 w 361950"/>
                  <a:gd name="connsiteY2" fmla="*/ 104775 h 361950"/>
                  <a:gd name="connsiteX3" fmla="*/ 311944 w 361950"/>
                  <a:gd name="connsiteY3" fmla="*/ 103346 h 361950"/>
                  <a:gd name="connsiteX4" fmla="*/ 333375 w 361950"/>
                  <a:gd name="connsiteY4" fmla="*/ 180975 h 361950"/>
                  <a:gd name="connsiteX5" fmla="*/ 180975 w 361950"/>
                  <a:gd name="connsiteY5" fmla="*/ 333375 h 361950"/>
                  <a:gd name="connsiteX6" fmla="*/ 28575 w 361950"/>
                  <a:gd name="connsiteY6" fmla="*/ 180975 h 361950"/>
                  <a:gd name="connsiteX7" fmla="*/ 180975 w 361950"/>
                  <a:gd name="connsiteY7" fmla="*/ 28575 h 361950"/>
                  <a:gd name="connsiteX8" fmla="*/ 258604 w 361950"/>
                  <a:gd name="connsiteY8" fmla="*/ 50006 h 361950"/>
                  <a:gd name="connsiteX9" fmla="*/ 257651 w 361950"/>
                  <a:gd name="connsiteY9" fmla="*/ 40481 h 361950"/>
                  <a:gd name="connsiteX10" fmla="*/ 256223 w 361950"/>
                  <a:gd name="connsiteY10" fmla="*/ 30956 h 361950"/>
                  <a:gd name="connsiteX11" fmla="*/ 262890 w 361950"/>
                  <a:gd name="connsiteY11" fmla="*/ 24289 h 361950"/>
                  <a:gd name="connsiteX12" fmla="*/ 266224 w 361950"/>
                  <a:gd name="connsiteY12" fmla="*/ 20955 h 361950"/>
                  <a:gd name="connsiteX13" fmla="*/ 180975 w 361950"/>
                  <a:gd name="connsiteY13" fmla="*/ 0 h 361950"/>
                  <a:gd name="connsiteX14" fmla="*/ 0 w 361950"/>
                  <a:gd name="connsiteY14" fmla="*/ 180975 h 361950"/>
                  <a:gd name="connsiteX15" fmla="*/ 180975 w 361950"/>
                  <a:gd name="connsiteY15" fmla="*/ 361950 h 361950"/>
                  <a:gd name="connsiteX16" fmla="*/ 361950 w 361950"/>
                  <a:gd name="connsiteY16" fmla="*/ 180975 h 361950"/>
                  <a:gd name="connsiteX17" fmla="*/ 340519 w 361950"/>
                  <a:gd name="connsiteY17" fmla="*/ 96203 h 361950"/>
                  <a:gd name="connsiteX18" fmla="*/ 337185 w 361950"/>
                  <a:gd name="connsiteY18" fmla="*/ 99060 h 361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61950" h="361950">
                    <a:moveTo>
                      <a:pt x="337185" y="99060"/>
                    </a:moveTo>
                    <a:lnTo>
                      <a:pt x="330994" y="105728"/>
                    </a:lnTo>
                    <a:lnTo>
                      <a:pt x="321945" y="104775"/>
                    </a:lnTo>
                    <a:lnTo>
                      <a:pt x="311944" y="103346"/>
                    </a:lnTo>
                    <a:cubicBezTo>
                      <a:pt x="325279" y="126206"/>
                      <a:pt x="333375" y="152400"/>
                      <a:pt x="333375" y="180975"/>
                    </a:cubicBezTo>
                    <a:cubicBezTo>
                      <a:pt x="333375" y="264795"/>
                      <a:pt x="264795" y="333375"/>
                      <a:pt x="180975" y="333375"/>
                    </a:cubicBezTo>
                    <a:cubicBezTo>
                      <a:pt x="97155" y="333375"/>
                      <a:pt x="28575" y="264795"/>
                      <a:pt x="28575" y="180975"/>
                    </a:cubicBezTo>
                    <a:cubicBezTo>
                      <a:pt x="28575" y="97155"/>
                      <a:pt x="97155" y="28575"/>
                      <a:pt x="180975" y="28575"/>
                    </a:cubicBezTo>
                    <a:cubicBezTo>
                      <a:pt x="209074" y="28575"/>
                      <a:pt x="235744" y="36195"/>
                      <a:pt x="258604" y="50006"/>
                    </a:cubicBezTo>
                    <a:lnTo>
                      <a:pt x="257651" y="40481"/>
                    </a:lnTo>
                    <a:lnTo>
                      <a:pt x="256223" y="30956"/>
                    </a:lnTo>
                    <a:lnTo>
                      <a:pt x="262890" y="24289"/>
                    </a:lnTo>
                    <a:lnTo>
                      <a:pt x="266224" y="20955"/>
                    </a:lnTo>
                    <a:cubicBezTo>
                      <a:pt x="240506" y="7620"/>
                      <a:pt x="211931" y="0"/>
                      <a:pt x="180975" y="0"/>
                    </a:cubicBezTo>
                    <a:cubicBezTo>
                      <a:pt x="80963" y="0"/>
                      <a:pt x="0" y="80963"/>
                      <a:pt x="0" y="180975"/>
                    </a:cubicBezTo>
                    <a:cubicBezTo>
                      <a:pt x="0" y="280988"/>
                      <a:pt x="80963" y="361950"/>
                      <a:pt x="180975" y="361950"/>
                    </a:cubicBezTo>
                    <a:cubicBezTo>
                      <a:pt x="280988" y="361950"/>
                      <a:pt x="361950" y="280988"/>
                      <a:pt x="361950" y="180975"/>
                    </a:cubicBezTo>
                    <a:cubicBezTo>
                      <a:pt x="361950" y="150019"/>
                      <a:pt x="354330" y="121444"/>
                      <a:pt x="340519" y="96203"/>
                    </a:cubicBezTo>
                    <a:lnTo>
                      <a:pt x="337185" y="99060"/>
                    </a:lnTo>
                    <a:close/>
                  </a:path>
                </a:pathLst>
              </a:custGeom>
              <a:solidFill>
                <a:srgbClr val="000000"/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id="{BAB8BE8F-1092-4DEA-87D8-4736894CC863}"/>
                  </a:ext>
                </a:extLst>
              </p:cNvPr>
              <p:cNvSpPr/>
              <p:nvPr/>
            </p:nvSpPr>
            <p:spPr>
              <a:xfrm>
                <a:off x="8594956" y="5238724"/>
                <a:ext cx="228600" cy="228600"/>
              </a:xfrm>
              <a:custGeom>
                <a:avLst/>
                <a:gdLst>
                  <a:gd name="connsiteX0" fmla="*/ 193834 w 228600"/>
                  <a:gd name="connsiteY0" fmla="*/ 81915 h 228600"/>
                  <a:gd name="connsiteX1" fmla="*/ 200025 w 228600"/>
                  <a:gd name="connsiteY1" fmla="*/ 114300 h 228600"/>
                  <a:gd name="connsiteX2" fmla="*/ 114300 w 228600"/>
                  <a:gd name="connsiteY2" fmla="*/ 200025 h 228600"/>
                  <a:gd name="connsiteX3" fmla="*/ 28575 w 228600"/>
                  <a:gd name="connsiteY3" fmla="*/ 114300 h 228600"/>
                  <a:gd name="connsiteX4" fmla="*/ 114300 w 228600"/>
                  <a:gd name="connsiteY4" fmla="*/ 28575 h 228600"/>
                  <a:gd name="connsiteX5" fmla="*/ 146685 w 228600"/>
                  <a:gd name="connsiteY5" fmla="*/ 34766 h 228600"/>
                  <a:gd name="connsiteX6" fmla="*/ 168116 w 228600"/>
                  <a:gd name="connsiteY6" fmla="*/ 13335 h 228600"/>
                  <a:gd name="connsiteX7" fmla="*/ 114300 w 228600"/>
                  <a:gd name="connsiteY7" fmla="*/ 0 h 228600"/>
                  <a:gd name="connsiteX8" fmla="*/ 0 w 228600"/>
                  <a:gd name="connsiteY8" fmla="*/ 114300 h 228600"/>
                  <a:gd name="connsiteX9" fmla="*/ 114300 w 228600"/>
                  <a:gd name="connsiteY9" fmla="*/ 228600 h 228600"/>
                  <a:gd name="connsiteX10" fmla="*/ 228600 w 228600"/>
                  <a:gd name="connsiteY10" fmla="*/ 114300 h 228600"/>
                  <a:gd name="connsiteX11" fmla="*/ 215265 w 228600"/>
                  <a:gd name="connsiteY11" fmla="*/ 60484 h 228600"/>
                  <a:gd name="connsiteX12" fmla="*/ 193834 w 228600"/>
                  <a:gd name="connsiteY12" fmla="*/ 81915 h 228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28600" h="228600">
                    <a:moveTo>
                      <a:pt x="193834" y="81915"/>
                    </a:moveTo>
                    <a:cubicBezTo>
                      <a:pt x="198120" y="91916"/>
                      <a:pt x="200025" y="102870"/>
                      <a:pt x="200025" y="114300"/>
                    </a:cubicBezTo>
                    <a:cubicBezTo>
                      <a:pt x="200025" y="161449"/>
                      <a:pt x="161449" y="200025"/>
                      <a:pt x="114300" y="200025"/>
                    </a:cubicBezTo>
                    <a:cubicBezTo>
                      <a:pt x="67151" y="200025"/>
                      <a:pt x="28575" y="161449"/>
                      <a:pt x="28575" y="114300"/>
                    </a:cubicBezTo>
                    <a:cubicBezTo>
                      <a:pt x="28575" y="67151"/>
                      <a:pt x="67151" y="28575"/>
                      <a:pt x="114300" y="28575"/>
                    </a:cubicBezTo>
                    <a:cubicBezTo>
                      <a:pt x="125730" y="28575"/>
                      <a:pt x="136684" y="30956"/>
                      <a:pt x="146685" y="34766"/>
                    </a:cubicBezTo>
                    <a:lnTo>
                      <a:pt x="168116" y="13335"/>
                    </a:lnTo>
                    <a:cubicBezTo>
                      <a:pt x="151924" y="4763"/>
                      <a:pt x="133826" y="0"/>
                      <a:pt x="114300" y="0"/>
                    </a:cubicBezTo>
                    <a:cubicBezTo>
                      <a:pt x="51435" y="0"/>
                      <a:pt x="0" y="51435"/>
                      <a:pt x="0" y="114300"/>
                    </a:cubicBezTo>
                    <a:cubicBezTo>
                      <a:pt x="0" y="177165"/>
                      <a:pt x="51435" y="228600"/>
                      <a:pt x="114300" y="228600"/>
                    </a:cubicBezTo>
                    <a:cubicBezTo>
                      <a:pt x="177165" y="228600"/>
                      <a:pt x="228600" y="177165"/>
                      <a:pt x="228600" y="114300"/>
                    </a:cubicBezTo>
                    <a:cubicBezTo>
                      <a:pt x="228600" y="94774"/>
                      <a:pt x="223838" y="76676"/>
                      <a:pt x="215265" y="60484"/>
                    </a:cubicBezTo>
                    <a:lnTo>
                      <a:pt x="193834" y="81915"/>
                    </a:lnTo>
                    <a:close/>
                  </a:path>
                </a:pathLst>
              </a:custGeom>
              <a:solidFill>
                <a:srgbClr val="000000"/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7BE97086-8E64-4E64-B025-D469E01BB92C}"/>
              </a:ext>
            </a:extLst>
          </p:cNvPr>
          <p:cNvGrpSpPr/>
          <p:nvPr/>
        </p:nvGrpSpPr>
        <p:grpSpPr>
          <a:xfrm>
            <a:off x="2009684" y="2863155"/>
            <a:ext cx="2194560" cy="1260003"/>
            <a:chOff x="332936" y="2555951"/>
            <a:chExt cx="2926080" cy="168000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5BBF493C-FBCA-40A8-8619-72D477FDEF5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DD02ABB7-D871-4A7F-8DC8-D6F5571039E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515CC5C-61D1-4085-B2C0-46BF93FEA4BF}"/>
              </a:ext>
            </a:extLst>
          </p:cNvPr>
          <p:cNvGrpSpPr/>
          <p:nvPr/>
        </p:nvGrpSpPr>
        <p:grpSpPr>
          <a:xfrm>
            <a:off x="4579611" y="3016288"/>
            <a:ext cx="2735881" cy="953736"/>
            <a:chOff x="4579611" y="3004497"/>
            <a:chExt cx="2735881" cy="953736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5D69DEC5-F775-4E03-9700-F0D47F93118D}"/>
                </a:ext>
              </a:extLst>
            </p:cNvPr>
            <p:cNvGrpSpPr/>
            <p:nvPr/>
          </p:nvGrpSpPr>
          <p:grpSpPr>
            <a:xfrm>
              <a:off x="4579611" y="3004497"/>
              <a:ext cx="2735881" cy="953736"/>
              <a:chOff x="8975193" y="902537"/>
              <a:chExt cx="3182746" cy="1109514"/>
            </a:xfrm>
          </p:grpSpPr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9A252725-B22D-43DC-9A5F-0E3600ACAA0B}"/>
                  </a:ext>
                </a:extLst>
              </p:cNvPr>
              <p:cNvSpPr/>
              <p:nvPr/>
            </p:nvSpPr>
            <p:spPr>
              <a:xfrm>
                <a:off x="9438350" y="902537"/>
                <a:ext cx="2105090" cy="1109514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lang="en-US"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1CA78FB4-3469-488E-9C64-E210AA344752}"/>
                  </a:ext>
                </a:extLst>
              </p:cNvPr>
              <p:cNvSpPr/>
              <p:nvPr/>
            </p:nvSpPr>
            <p:spPr>
              <a:xfrm>
                <a:off x="8975193" y="902537"/>
                <a:ext cx="1656164" cy="110951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6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lang="en-US"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049B2CFD-FD33-4A7D-91CD-D5A3A1286F27}"/>
                  </a:ext>
                </a:extLst>
              </p:cNvPr>
              <p:cNvSpPr/>
              <p:nvPr/>
            </p:nvSpPr>
            <p:spPr>
              <a:xfrm>
                <a:off x="11442855" y="1130464"/>
                <a:ext cx="715084" cy="65366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6CB3E03B-C949-4793-AD0F-95589E3435C7}"/>
                  </a:ext>
                </a:extLst>
              </p:cNvPr>
              <p:cNvSpPr/>
              <p:nvPr/>
            </p:nvSpPr>
            <p:spPr>
              <a:xfrm>
                <a:off x="11543439" y="1222408"/>
                <a:ext cx="513916" cy="469772"/>
              </a:xfrm>
              <a:prstGeom prst="rect">
                <a:avLst/>
              </a:prstGeom>
              <a:solidFill>
                <a:schemeClr val="bg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lang="en-US"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30B8E9E8-65B7-4E4A-AA75-772220F75316}"/>
                  </a:ext>
                </a:extLst>
              </p:cNvPr>
              <p:cNvSpPr/>
              <p:nvPr/>
            </p:nvSpPr>
            <p:spPr>
              <a:xfrm flipH="1">
                <a:off x="11608710" y="1313605"/>
                <a:ext cx="100584" cy="289608"/>
              </a:xfrm>
              <a:custGeom>
                <a:avLst/>
                <a:gdLst>
                  <a:gd name="connsiteX0" fmla="*/ 100584 w 100584"/>
                  <a:gd name="connsiteY0" fmla="*/ 189024 h 289608"/>
                  <a:gd name="connsiteX1" fmla="*/ 0 w 100584"/>
                  <a:gd name="connsiteY1" fmla="*/ 189024 h 289608"/>
                  <a:gd name="connsiteX2" fmla="*/ 0 w 100584"/>
                  <a:gd name="connsiteY2" fmla="*/ 289608 h 289608"/>
                  <a:gd name="connsiteX3" fmla="*/ 100584 w 100584"/>
                  <a:gd name="connsiteY3" fmla="*/ 289608 h 289608"/>
                  <a:gd name="connsiteX4" fmla="*/ 100584 w 100584"/>
                  <a:gd name="connsiteY4" fmla="*/ 0 h 289608"/>
                  <a:gd name="connsiteX5" fmla="*/ 0 w 100584"/>
                  <a:gd name="connsiteY5" fmla="*/ 0 h 289608"/>
                  <a:gd name="connsiteX6" fmla="*/ 0 w 100584"/>
                  <a:gd name="connsiteY6" fmla="*/ 100584 h 289608"/>
                  <a:gd name="connsiteX7" fmla="*/ 100584 w 100584"/>
                  <a:gd name="connsiteY7" fmla="*/ 100584 h 289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0584" h="289608">
                    <a:moveTo>
                      <a:pt x="100584" y="189024"/>
                    </a:moveTo>
                    <a:lnTo>
                      <a:pt x="0" y="189024"/>
                    </a:lnTo>
                    <a:lnTo>
                      <a:pt x="0" y="289608"/>
                    </a:lnTo>
                    <a:lnTo>
                      <a:pt x="100584" y="289608"/>
                    </a:lnTo>
                    <a:close/>
                    <a:moveTo>
                      <a:pt x="100584" y="0"/>
                    </a:moveTo>
                    <a:lnTo>
                      <a:pt x="0" y="0"/>
                    </a:lnTo>
                    <a:lnTo>
                      <a:pt x="0" y="100584"/>
                    </a:lnTo>
                    <a:lnTo>
                      <a:pt x="100584" y="100584"/>
                    </a:ln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88" name="Rectangle: Rounded Corners 87">
                <a:extLst>
                  <a:ext uri="{FF2B5EF4-FFF2-40B4-BE49-F238E27FC236}">
                    <a16:creationId xmlns:a16="http://schemas.microsoft.com/office/drawing/2014/main" id="{452B66A5-5141-450D-AC36-19150937BA2C}"/>
                  </a:ext>
                </a:extLst>
              </p:cNvPr>
              <p:cNvSpPr/>
              <p:nvPr/>
            </p:nvSpPr>
            <p:spPr>
              <a:xfrm>
                <a:off x="9075776" y="1003121"/>
                <a:ext cx="1526438" cy="908346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9" name="Rectangle: Rounded Corners 88">
                <a:extLst>
                  <a:ext uri="{FF2B5EF4-FFF2-40B4-BE49-F238E27FC236}">
                    <a16:creationId xmlns:a16="http://schemas.microsoft.com/office/drawing/2014/main" id="{A8EFA854-68FB-4F31-91FB-C46741D03321}"/>
                  </a:ext>
                </a:extLst>
              </p:cNvPr>
              <p:cNvSpPr/>
              <p:nvPr/>
            </p:nvSpPr>
            <p:spPr>
              <a:xfrm>
                <a:off x="9502654" y="1003121"/>
                <a:ext cx="1940201" cy="908346"/>
              </a:xfrm>
              <a:prstGeom prst="roundRect">
                <a:avLst>
                  <a:gd name="adj" fmla="val 11639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5740" rtlCol="0" anchor="ctr"/>
              <a:lstStyle/>
              <a:p>
                <a:pPr algn="ctr"/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Lorem Ipsum</a:t>
                </a:r>
              </a:p>
            </p:txBody>
          </p:sp>
          <p:sp>
            <p:nvSpPr>
              <p:cNvPr id="90" name="Shape">
                <a:extLst>
                  <a:ext uri="{FF2B5EF4-FFF2-40B4-BE49-F238E27FC236}">
                    <a16:creationId xmlns:a16="http://schemas.microsoft.com/office/drawing/2014/main" id="{A0B38F42-21A5-4740-83D4-ED402F75E950}"/>
                  </a:ext>
                </a:extLst>
              </p:cNvPr>
              <p:cNvSpPr/>
              <p:nvPr/>
            </p:nvSpPr>
            <p:spPr>
              <a:xfrm>
                <a:off x="11141922" y="1120852"/>
                <a:ext cx="84786" cy="6728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18" extrusionOk="0">
                    <a:moveTo>
                      <a:pt x="0" y="20154"/>
                    </a:moveTo>
                    <a:lnTo>
                      <a:pt x="0" y="1356"/>
                    </a:lnTo>
                    <a:cubicBezTo>
                      <a:pt x="0" y="633"/>
                      <a:pt x="5040" y="0"/>
                      <a:pt x="10800" y="0"/>
                    </a:cubicBezTo>
                    <a:cubicBezTo>
                      <a:pt x="16560" y="0"/>
                      <a:pt x="21600" y="633"/>
                      <a:pt x="21600" y="1356"/>
                    </a:cubicBezTo>
                    <a:lnTo>
                      <a:pt x="21600" y="20154"/>
                    </a:lnTo>
                    <a:cubicBezTo>
                      <a:pt x="21600" y="20877"/>
                      <a:pt x="16560" y="21510"/>
                      <a:pt x="10800" y="21510"/>
                    </a:cubicBezTo>
                    <a:cubicBezTo>
                      <a:pt x="4320" y="21600"/>
                      <a:pt x="0" y="20967"/>
                      <a:pt x="0" y="20154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117" name="Graphic 109" descr="Hourglass 90%">
              <a:extLst>
                <a:ext uri="{FF2B5EF4-FFF2-40B4-BE49-F238E27FC236}">
                  <a16:creationId xmlns:a16="http://schemas.microsoft.com/office/drawing/2014/main" id="{3E0BFD19-2541-43EB-BA63-DCEE584C096B}"/>
                </a:ext>
              </a:extLst>
            </p:cNvPr>
            <p:cNvSpPr/>
            <p:nvPr/>
          </p:nvSpPr>
          <p:spPr>
            <a:xfrm>
              <a:off x="4909581" y="3317611"/>
              <a:ext cx="229132" cy="327327"/>
            </a:xfrm>
            <a:custGeom>
              <a:avLst/>
              <a:gdLst>
                <a:gd name="connsiteX0" fmla="*/ 253698 w 266557"/>
                <a:gd name="connsiteY0" fmla="*/ 28546 h 380790"/>
                <a:gd name="connsiteX1" fmla="*/ 266557 w 266557"/>
                <a:gd name="connsiteY1" fmla="*/ 28546 h 380790"/>
                <a:gd name="connsiteX2" fmla="*/ 266557 w 266557"/>
                <a:gd name="connsiteY2" fmla="*/ 0 h 380790"/>
                <a:gd name="connsiteX3" fmla="*/ 0 w 266557"/>
                <a:gd name="connsiteY3" fmla="*/ 0 h 380790"/>
                <a:gd name="connsiteX4" fmla="*/ 0 w 266557"/>
                <a:gd name="connsiteY4" fmla="*/ 28575 h 380790"/>
                <a:gd name="connsiteX5" fmla="*/ 12383 w 266557"/>
                <a:gd name="connsiteY5" fmla="*/ 28575 h 380790"/>
                <a:gd name="connsiteX6" fmla="*/ 92345 w 266557"/>
                <a:gd name="connsiteY6" fmla="*/ 190410 h 380790"/>
                <a:gd name="connsiteX7" fmla="*/ 12383 w 266557"/>
                <a:gd name="connsiteY7" fmla="*/ 352215 h 380790"/>
                <a:gd name="connsiteX8" fmla="*/ 0 w 266557"/>
                <a:gd name="connsiteY8" fmla="*/ 352215 h 380790"/>
                <a:gd name="connsiteX9" fmla="*/ 0 w 266557"/>
                <a:gd name="connsiteY9" fmla="*/ 380790 h 380790"/>
                <a:gd name="connsiteX10" fmla="*/ 266548 w 266557"/>
                <a:gd name="connsiteY10" fmla="*/ 380790 h 380790"/>
                <a:gd name="connsiteX11" fmla="*/ 266548 w 266557"/>
                <a:gd name="connsiteY11" fmla="*/ 352215 h 380790"/>
                <a:gd name="connsiteX12" fmla="*/ 253689 w 266557"/>
                <a:gd name="connsiteY12" fmla="*/ 352215 h 380790"/>
                <a:gd name="connsiteX13" fmla="*/ 173722 w 266557"/>
                <a:gd name="connsiteY13" fmla="*/ 190381 h 380790"/>
                <a:gd name="connsiteX14" fmla="*/ 253698 w 266557"/>
                <a:gd name="connsiteY14" fmla="*/ 28546 h 380790"/>
                <a:gd name="connsiteX15" fmla="*/ 224985 w 266557"/>
                <a:gd name="connsiteY15" fmla="*/ 28546 h 380790"/>
                <a:gd name="connsiteX16" fmla="*/ 180656 w 266557"/>
                <a:gd name="connsiteY16" fmla="*/ 142846 h 380790"/>
                <a:gd name="connsiteX17" fmla="*/ 85558 w 266557"/>
                <a:gd name="connsiteY17" fmla="*/ 142846 h 380790"/>
                <a:gd name="connsiteX18" fmla="*/ 41110 w 266557"/>
                <a:gd name="connsiteY18" fmla="*/ 28546 h 380790"/>
                <a:gd name="connsiteX19" fmla="*/ 109061 w 266557"/>
                <a:gd name="connsiteY19" fmla="*/ 213565 h 380790"/>
                <a:gd name="connsiteX20" fmla="*/ 114676 w 266557"/>
                <a:gd name="connsiteY20" fmla="*/ 208155 h 380790"/>
                <a:gd name="connsiteX21" fmla="*/ 123825 w 266557"/>
                <a:gd name="connsiteY21" fmla="*/ 220613 h 380790"/>
                <a:gd name="connsiteX22" fmla="*/ 123825 w 266557"/>
                <a:gd name="connsiteY22" fmla="*/ 247650 h 380790"/>
                <a:gd name="connsiteX23" fmla="*/ 45868 w 266557"/>
                <a:gd name="connsiteY23" fmla="*/ 325603 h 380790"/>
                <a:gd name="connsiteX24" fmla="*/ 109061 w 266557"/>
                <a:gd name="connsiteY24" fmla="*/ 213565 h 380790"/>
                <a:gd name="connsiteX25" fmla="*/ 220027 w 266557"/>
                <a:gd name="connsiteY25" fmla="*/ 324803 h 380790"/>
                <a:gd name="connsiteX26" fmla="*/ 142875 w 266557"/>
                <a:gd name="connsiteY26" fmla="*/ 247650 h 380790"/>
                <a:gd name="connsiteX27" fmla="*/ 142875 w 266557"/>
                <a:gd name="connsiteY27" fmla="*/ 220270 h 380790"/>
                <a:gd name="connsiteX28" fmla="*/ 151619 w 266557"/>
                <a:gd name="connsiteY28" fmla="*/ 208426 h 380790"/>
                <a:gd name="connsiteX29" fmla="*/ 157034 w 266557"/>
                <a:gd name="connsiteY29" fmla="*/ 213565 h 380790"/>
                <a:gd name="connsiteX30" fmla="*/ 220027 w 266557"/>
                <a:gd name="connsiteY30" fmla="*/ 324803 h 380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66557" h="380790">
                  <a:moveTo>
                    <a:pt x="253698" y="28546"/>
                  </a:moveTo>
                  <a:lnTo>
                    <a:pt x="266557" y="28546"/>
                  </a:lnTo>
                  <a:lnTo>
                    <a:pt x="266557" y="0"/>
                  </a:lnTo>
                  <a:lnTo>
                    <a:pt x="0" y="0"/>
                  </a:lnTo>
                  <a:lnTo>
                    <a:pt x="0" y="28575"/>
                  </a:lnTo>
                  <a:lnTo>
                    <a:pt x="12383" y="28575"/>
                  </a:lnTo>
                  <a:cubicBezTo>
                    <a:pt x="17621" y="81405"/>
                    <a:pt x="48101" y="158520"/>
                    <a:pt x="92345" y="190410"/>
                  </a:cubicBezTo>
                  <a:cubicBezTo>
                    <a:pt x="48068" y="222271"/>
                    <a:pt x="17145" y="299380"/>
                    <a:pt x="12383" y="352215"/>
                  </a:cubicBezTo>
                  <a:lnTo>
                    <a:pt x="0" y="352215"/>
                  </a:lnTo>
                  <a:lnTo>
                    <a:pt x="0" y="380790"/>
                  </a:lnTo>
                  <a:lnTo>
                    <a:pt x="266548" y="380790"/>
                  </a:lnTo>
                  <a:lnTo>
                    <a:pt x="266548" y="352215"/>
                  </a:lnTo>
                  <a:lnTo>
                    <a:pt x="253689" y="352215"/>
                  </a:lnTo>
                  <a:cubicBezTo>
                    <a:pt x="248926" y="299380"/>
                    <a:pt x="217970" y="222271"/>
                    <a:pt x="173722" y="190381"/>
                  </a:cubicBezTo>
                  <a:cubicBezTo>
                    <a:pt x="217999" y="158491"/>
                    <a:pt x="248936" y="81377"/>
                    <a:pt x="253698" y="28546"/>
                  </a:cubicBezTo>
                  <a:close/>
                  <a:moveTo>
                    <a:pt x="224985" y="28546"/>
                  </a:moveTo>
                  <a:cubicBezTo>
                    <a:pt x="219672" y="69671"/>
                    <a:pt x="204460" y="108893"/>
                    <a:pt x="180656" y="142846"/>
                  </a:cubicBezTo>
                  <a:lnTo>
                    <a:pt x="85558" y="142846"/>
                  </a:lnTo>
                  <a:cubicBezTo>
                    <a:pt x="61947" y="108779"/>
                    <a:pt x="46717" y="69615"/>
                    <a:pt x="41110" y="28546"/>
                  </a:cubicBezTo>
                  <a:close/>
                  <a:moveTo>
                    <a:pt x="109061" y="213565"/>
                  </a:moveTo>
                  <a:cubicBezTo>
                    <a:pt x="111172" y="212027"/>
                    <a:pt x="113061" y="210206"/>
                    <a:pt x="114676" y="208155"/>
                  </a:cubicBezTo>
                  <a:lnTo>
                    <a:pt x="123825" y="220613"/>
                  </a:lnTo>
                  <a:lnTo>
                    <a:pt x="123825" y="247650"/>
                  </a:lnTo>
                  <a:lnTo>
                    <a:pt x="45868" y="325603"/>
                  </a:lnTo>
                  <a:cubicBezTo>
                    <a:pt x="56307" y="282673"/>
                    <a:pt x="80348" y="234234"/>
                    <a:pt x="109061" y="213565"/>
                  </a:cubicBezTo>
                  <a:close/>
                  <a:moveTo>
                    <a:pt x="220027" y="324803"/>
                  </a:moveTo>
                  <a:lnTo>
                    <a:pt x="142875" y="247650"/>
                  </a:lnTo>
                  <a:lnTo>
                    <a:pt x="142875" y="220270"/>
                  </a:lnTo>
                  <a:lnTo>
                    <a:pt x="151619" y="208426"/>
                  </a:lnTo>
                  <a:cubicBezTo>
                    <a:pt x="153193" y="210367"/>
                    <a:pt x="155013" y="212095"/>
                    <a:pt x="157034" y="213565"/>
                  </a:cubicBezTo>
                  <a:cubicBezTo>
                    <a:pt x="185537" y="234105"/>
                    <a:pt x="209474" y="282069"/>
                    <a:pt x="220027" y="324803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3266311-83C1-4FBD-97C7-77E91CB3959F}"/>
              </a:ext>
            </a:extLst>
          </p:cNvPr>
          <p:cNvGrpSpPr/>
          <p:nvPr/>
        </p:nvGrpSpPr>
        <p:grpSpPr>
          <a:xfrm>
            <a:off x="455199" y="1295222"/>
            <a:ext cx="2194560" cy="1260003"/>
            <a:chOff x="332936" y="2555951"/>
            <a:chExt cx="2926080" cy="168000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B46EE8F-8074-4CA4-A178-4128CE863FF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FC6C7F6-F1EB-40F9-8CA7-2D046E7D602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1EA2B7B-ABF9-4B8E-92A8-DEDE872E01CE}"/>
              </a:ext>
            </a:extLst>
          </p:cNvPr>
          <p:cNvGrpSpPr/>
          <p:nvPr/>
        </p:nvGrpSpPr>
        <p:grpSpPr>
          <a:xfrm>
            <a:off x="3017517" y="1448355"/>
            <a:ext cx="2735881" cy="953736"/>
            <a:chOff x="3017517" y="1680000"/>
            <a:chExt cx="2735881" cy="953736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9331DBF9-7A6E-4548-BC69-6A9617B18546}"/>
                </a:ext>
              </a:extLst>
            </p:cNvPr>
            <p:cNvGrpSpPr/>
            <p:nvPr/>
          </p:nvGrpSpPr>
          <p:grpSpPr>
            <a:xfrm>
              <a:off x="3017517" y="1680000"/>
              <a:ext cx="2735881" cy="953736"/>
              <a:chOff x="8975193" y="902537"/>
              <a:chExt cx="3182746" cy="1109514"/>
            </a:xfrm>
          </p:grpSpPr>
          <p:sp>
            <p:nvSpPr>
              <p:cNvPr id="67" name="Rectangle: Rounded Corners 66">
                <a:extLst>
                  <a:ext uri="{FF2B5EF4-FFF2-40B4-BE49-F238E27FC236}">
                    <a16:creationId xmlns:a16="http://schemas.microsoft.com/office/drawing/2014/main" id="{AC88CC97-C0B4-44D1-84E3-8ECE20954A1D}"/>
                  </a:ext>
                </a:extLst>
              </p:cNvPr>
              <p:cNvSpPr/>
              <p:nvPr/>
            </p:nvSpPr>
            <p:spPr>
              <a:xfrm>
                <a:off x="9438350" y="902537"/>
                <a:ext cx="2105090" cy="1109514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lang="en-US"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68" name="Rectangle: Rounded Corners 67">
                <a:extLst>
                  <a:ext uri="{FF2B5EF4-FFF2-40B4-BE49-F238E27FC236}">
                    <a16:creationId xmlns:a16="http://schemas.microsoft.com/office/drawing/2014/main" id="{70917D3C-89D0-4920-9316-29C2F79A024A}"/>
                  </a:ext>
                </a:extLst>
              </p:cNvPr>
              <p:cNvSpPr/>
              <p:nvPr/>
            </p:nvSpPr>
            <p:spPr>
              <a:xfrm>
                <a:off x="8975193" y="902537"/>
                <a:ext cx="1656164" cy="110951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6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lang="en-US"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A2CF7C2A-7283-4CB9-B1AA-4A7910E71783}"/>
                  </a:ext>
                </a:extLst>
              </p:cNvPr>
              <p:cNvSpPr/>
              <p:nvPr/>
            </p:nvSpPr>
            <p:spPr>
              <a:xfrm>
                <a:off x="11442855" y="1130464"/>
                <a:ext cx="715084" cy="65366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C21DA5EB-2050-4918-B2F4-F162280CAF2D}"/>
                  </a:ext>
                </a:extLst>
              </p:cNvPr>
              <p:cNvSpPr/>
              <p:nvPr/>
            </p:nvSpPr>
            <p:spPr>
              <a:xfrm>
                <a:off x="11543439" y="1222408"/>
                <a:ext cx="513916" cy="469772"/>
              </a:xfrm>
              <a:prstGeom prst="rect">
                <a:avLst/>
              </a:prstGeom>
              <a:solidFill>
                <a:schemeClr val="bg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lang="en-US"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89673223-02E8-4051-B330-6A31B5C2E297}"/>
                  </a:ext>
                </a:extLst>
              </p:cNvPr>
              <p:cNvSpPr/>
              <p:nvPr/>
            </p:nvSpPr>
            <p:spPr>
              <a:xfrm flipH="1">
                <a:off x="11608710" y="1313605"/>
                <a:ext cx="100584" cy="289608"/>
              </a:xfrm>
              <a:custGeom>
                <a:avLst/>
                <a:gdLst>
                  <a:gd name="connsiteX0" fmla="*/ 100584 w 100584"/>
                  <a:gd name="connsiteY0" fmla="*/ 189024 h 289608"/>
                  <a:gd name="connsiteX1" fmla="*/ 0 w 100584"/>
                  <a:gd name="connsiteY1" fmla="*/ 189024 h 289608"/>
                  <a:gd name="connsiteX2" fmla="*/ 0 w 100584"/>
                  <a:gd name="connsiteY2" fmla="*/ 289608 h 289608"/>
                  <a:gd name="connsiteX3" fmla="*/ 100584 w 100584"/>
                  <a:gd name="connsiteY3" fmla="*/ 289608 h 289608"/>
                  <a:gd name="connsiteX4" fmla="*/ 100584 w 100584"/>
                  <a:gd name="connsiteY4" fmla="*/ 0 h 289608"/>
                  <a:gd name="connsiteX5" fmla="*/ 0 w 100584"/>
                  <a:gd name="connsiteY5" fmla="*/ 0 h 289608"/>
                  <a:gd name="connsiteX6" fmla="*/ 0 w 100584"/>
                  <a:gd name="connsiteY6" fmla="*/ 100584 h 289608"/>
                  <a:gd name="connsiteX7" fmla="*/ 100584 w 100584"/>
                  <a:gd name="connsiteY7" fmla="*/ 100584 h 289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0584" h="289608">
                    <a:moveTo>
                      <a:pt x="100584" y="189024"/>
                    </a:moveTo>
                    <a:lnTo>
                      <a:pt x="0" y="189024"/>
                    </a:lnTo>
                    <a:lnTo>
                      <a:pt x="0" y="289608"/>
                    </a:lnTo>
                    <a:lnTo>
                      <a:pt x="100584" y="289608"/>
                    </a:lnTo>
                    <a:close/>
                    <a:moveTo>
                      <a:pt x="100584" y="0"/>
                    </a:moveTo>
                    <a:lnTo>
                      <a:pt x="0" y="0"/>
                    </a:lnTo>
                    <a:lnTo>
                      <a:pt x="0" y="100584"/>
                    </a:lnTo>
                    <a:lnTo>
                      <a:pt x="100584" y="100584"/>
                    </a:lnTo>
                    <a:close/>
                  </a:path>
                </a:pathLst>
              </a:cu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71" name="Rectangle: Rounded Corners 70">
                <a:extLst>
                  <a:ext uri="{FF2B5EF4-FFF2-40B4-BE49-F238E27FC236}">
                    <a16:creationId xmlns:a16="http://schemas.microsoft.com/office/drawing/2014/main" id="{A677762D-27DD-4F7B-B1AE-38924A4DBC73}"/>
                  </a:ext>
                </a:extLst>
              </p:cNvPr>
              <p:cNvSpPr/>
              <p:nvPr/>
            </p:nvSpPr>
            <p:spPr>
              <a:xfrm>
                <a:off x="9075776" y="1003121"/>
                <a:ext cx="1526438" cy="908346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0" name="Rectangle: Rounded Corners 69">
                <a:extLst>
                  <a:ext uri="{FF2B5EF4-FFF2-40B4-BE49-F238E27FC236}">
                    <a16:creationId xmlns:a16="http://schemas.microsoft.com/office/drawing/2014/main" id="{826AFB4B-DC2D-464C-90AC-5FFB9F39F509}"/>
                  </a:ext>
                </a:extLst>
              </p:cNvPr>
              <p:cNvSpPr/>
              <p:nvPr/>
            </p:nvSpPr>
            <p:spPr>
              <a:xfrm>
                <a:off x="9502654" y="1003121"/>
                <a:ext cx="1940201" cy="908346"/>
              </a:xfrm>
              <a:prstGeom prst="roundRect">
                <a:avLst>
                  <a:gd name="adj" fmla="val 11639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205740" rtlCol="0" anchor="ctr"/>
              <a:lstStyle/>
              <a:p>
                <a:pPr algn="ctr"/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Lorem Ipsum</a:t>
                </a:r>
              </a:p>
            </p:txBody>
          </p:sp>
          <p:sp>
            <p:nvSpPr>
              <p:cNvPr id="72" name="Shape">
                <a:extLst>
                  <a:ext uri="{FF2B5EF4-FFF2-40B4-BE49-F238E27FC236}">
                    <a16:creationId xmlns:a16="http://schemas.microsoft.com/office/drawing/2014/main" id="{8BCB42BE-09C6-4137-91D5-5C4BE43460E4}"/>
                  </a:ext>
                </a:extLst>
              </p:cNvPr>
              <p:cNvSpPr/>
              <p:nvPr/>
            </p:nvSpPr>
            <p:spPr>
              <a:xfrm>
                <a:off x="11141922" y="1120852"/>
                <a:ext cx="84786" cy="6728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18" extrusionOk="0">
                    <a:moveTo>
                      <a:pt x="0" y="20154"/>
                    </a:moveTo>
                    <a:lnTo>
                      <a:pt x="0" y="1356"/>
                    </a:lnTo>
                    <a:cubicBezTo>
                      <a:pt x="0" y="633"/>
                      <a:pt x="5040" y="0"/>
                      <a:pt x="10800" y="0"/>
                    </a:cubicBezTo>
                    <a:cubicBezTo>
                      <a:pt x="16560" y="0"/>
                      <a:pt x="21600" y="633"/>
                      <a:pt x="21600" y="1356"/>
                    </a:cubicBezTo>
                    <a:lnTo>
                      <a:pt x="21600" y="20154"/>
                    </a:lnTo>
                    <a:cubicBezTo>
                      <a:pt x="21600" y="20877"/>
                      <a:pt x="16560" y="21510"/>
                      <a:pt x="10800" y="21510"/>
                    </a:cubicBezTo>
                    <a:cubicBezTo>
                      <a:pt x="4320" y="21600"/>
                      <a:pt x="0" y="20967"/>
                      <a:pt x="0" y="20154"/>
                    </a:cubicBezTo>
                    <a:close/>
                  </a:path>
                </a:pathLst>
              </a:custGeom>
              <a:solidFill>
                <a:schemeClr val="tx2">
                  <a:lumMod val="90000"/>
                  <a:lumOff val="1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118" name="Graphic 111" descr="Lights On">
              <a:extLst>
                <a:ext uri="{FF2B5EF4-FFF2-40B4-BE49-F238E27FC236}">
                  <a16:creationId xmlns:a16="http://schemas.microsoft.com/office/drawing/2014/main" id="{CF66A495-C0EE-4071-9A72-A7955D7A8F33}"/>
                </a:ext>
              </a:extLst>
            </p:cNvPr>
            <p:cNvGrpSpPr/>
            <p:nvPr/>
          </p:nvGrpSpPr>
          <p:grpSpPr>
            <a:xfrm>
              <a:off x="3274416" y="1960364"/>
              <a:ext cx="393008" cy="393008"/>
              <a:chOff x="4322217" y="1585291"/>
              <a:chExt cx="457200" cy="457200"/>
            </a:xfrm>
          </p:grpSpPr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id="{1050599F-A99C-4F06-802F-DFC6F1A26ED2}"/>
                  </a:ext>
                </a:extLst>
              </p:cNvPr>
              <p:cNvSpPr/>
              <p:nvPr/>
            </p:nvSpPr>
            <p:spPr>
              <a:xfrm>
                <a:off x="4495467" y="1941487"/>
                <a:ext cx="109418" cy="27451"/>
              </a:xfrm>
              <a:custGeom>
                <a:avLst/>
                <a:gdLst>
                  <a:gd name="connsiteX0" fmla="*/ 95693 w 109418"/>
                  <a:gd name="connsiteY0" fmla="*/ 0 h 27451"/>
                  <a:gd name="connsiteX1" fmla="*/ 13726 w 109418"/>
                  <a:gd name="connsiteY1" fmla="*/ 0 h 27451"/>
                  <a:gd name="connsiteX2" fmla="*/ 0 w 109418"/>
                  <a:gd name="connsiteY2" fmla="*/ 13726 h 27451"/>
                  <a:gd name="connsiteX3" fmla="*/ 13726 w 109418"/>
                  <a:gd name="connsiteY3" fmla="*/ 27451 h 27451"/>
                  <a:gd name="connsiteX4" fmla="*/ 95693 w 109418"/>
                  <a:gd name="connsiteY4" fmla="*/ 27451 h 27451"/>
                  <a:gd name="connsiteX5" fmla="*/ 109418 w 109418"/>
                  <a:gd name="connsiteY5" fmla="*/ 13726 h 27451"/>
                  <a:gd name="connsiteX6" fmla="*/ 95693 w 109418"/>
                  <a:gd name="connsiteY6" fmla="*/ 0 h 274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9418" h="27451">
                    <a:moveTo>
                      <a:pt x="95693" y="0"/>
                    </a:moveTo>
                    <a:lnTo>
                      <a:pt x="13726" y="0"/>
                    </a:lnTo>
                    <a:cubicBezTo>
                      <a:pt x="6145" y="0"/>
                      <a:pt x="0" y="6145"/>
                      <a:pt x="0" y="13726"/>
                    </a:cubicBezTo>
                    <a:cubicBezTo>
                      <a:pt x="0" y="21306"/>
                      <a:pt x="6145" y="27451"/>
                      <a:pt x="13726" y="27451"/>
                    </a:cubicBezTo>
                    <a:lnTo>
                      <a:pt x="95693" y="27451"/>
                    </a:lnTo>
                    <a:cubicBezTo>
                      <a:pt x="103273" y="27451"/>
                      <a:pt x="109418" y="21306"/>
                      <a:pt x="109418" y="13726"/>
                    </a:cubicBezTo>
                    <a:cubicBezTo>
                      <a:pt x="109418" y="6145"/>
                      <a:pt x="103273" y="0"/>
                      <a:pt x="9569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46BAE84A-5AC1-46BE-A534-3709C96B74F0}"/>
                  </a:ext>
                </a:extLst>
              </p:cNvPr>
              <p:cNvSpPr/>
              <p:nvPr/>
            </p:nvSpPr>
            <p:spPr>
              <a:xfrm>
                <a:off x="4520441" y="1987988"/>
                <a:ext cx="59469" cy="27489"/>
              </a:xfrm>
              <a:custGeom>
                <a:avLst/>
                <a:gdLst>
                  <a:gd name="connsiteX0" fmla="*/ 29737 w 59469"/>
                  <a:gd name="connsiteY0" fmla="*/ 27489 h 27489"/>
                  <a:gd name="connsiteX1" fmla="*/ 59469 w 59469"/>
                  <a:gd name="connsiteY1" fmla="*/ 0 h 27489"/>
                  <a:gd name="connsiteX2" fmla="*/ 0 w 59469"/>
                  <a:gd name="connsiteY2" fmla="*/ 0 h 27489"/>
                  <a:gd name="connsiteX3" fmla="*/ 29737 w 59469"/>
                  <a:gd name="connsiteY3" fmla="*/ 27489 h 274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469" h="27489">
                    <a:moveTo>
                      <a:pt x="29737" y="27489"/>
                    </a:moveTo>
                    <a:cubicBezTo>
                      <a:pt x="45302" y="27487"/>
                      <a:pt x="58249" y="15517"/>
                      <a:pt x="59469" y="0"/>
                    </a:cubicBezTo>
                    <a:lnTo>
                      <a:pt x="0" y="0"/>
                    </a:lnTo>
                    <a:cubicBezTo>
                      <a:pt x="1221" y="15519"/>
                      <a:pt x="14170" y="27490"/>
                      <a:pt x="29737" y="27489"/>
                    </a:cubicBezTo>
                    <a:close/>
                  </a:path>
                </a:pathLst>
              </a:custGeom>
              <a:solidFill>
                <a:srgbClr val="000000"/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id="{2AECDF57-B296-4804-8AEF-171DD1A4B717}"/>
                  </a:ext>
                </a:extLst>
              </p:cNvPr>
              <p:cNvSpPr/>
              <p:nvPr/>
            </p:nvSpPr>
            <p:spPr>
              <a:xfrm>
                <a:off x="4431230" y="1675416"/>
                <a:ext cx="237882" cy="247026"/>
              </a:xfrm>
              <a:custGeom>
                <a:avLst/>
                <a:gdLst>
                  <a:gd name="connsiteX0" fmla="*/ 237882 w 237882"/>
                  <a:gd name="connsiteY0" fmla="*/ 121682 h 247026"/>
                  <a:gd name="connsiteX1" fmla="*/ 237882 w 237882"/>
                  <a:gd name="connsiteY1" fmla="*/ 117567 h 247026"/>
                  <a:gd name="connsiteX2" fmla="*/ 118948 w 237882"/>
                  <a:gd name="connsiteY2" fmla="*/ 0 h 247026"/>
                  <a:gd name="connsiteX3" fmla="*/ 118948 w 237882"/>
                  <a:gd name="connsiteY3" fmla="*/ 0 h 247026"/>
                  <a:gd name="connsiteX4" fmla="*/ 0 w 237882"/>
                  <a:gd name="connsiteY4" fmla="*/ 117567 h 247026"/>
                  <a:gd name="connsiteX5" fmla="*/ 0 w 237882"/>
                  <a:gd name="connsiteY5" fmla="*/ 121682 h 247026"/>
                  <a:gd name="connsiteX6" fmla="*/ 8282 w 237882"/>
                  <a:gd name="connsiteY6" fmla="*/ 162854 h 247026"/>
                  <a:gd name="connsiteX7" fmla="*/ 28956 w 237882"/>
                  <a:gd name="connsiteY7" fmla="*/ 196706 h 247026"/>
                  <a:gd name="connsiteX8" fmla="*/ 56817 w 237882"/>
                  <a:gd name="connsiteY8" fmla="*/ 241949 h 247026"/>
                  <a:gd name="connsiteX9" fmla="*/ 65003 w 237882"/>
                  <a:gd name="connsiteY9" fmla="*/ 247026 h 247026"/>
                  <a:gd name="connsiteX10" fmla="*/ 172879 w 237882"/>
                  <a:gd name="connsiteY10" fmla="*/ 247026 h 247026"/>
                  <a:gd name="connsiteX11" fmla="*/ 181070 w 237882"/>
                  <a:gd name="connsiteY11" fmla="*/ 241949 h 247026"/>
                  <a:gd name="connsiteX12" fmla="*/ 208926 w 237882"/>
                  <a:gd name="connsiteY12" fmla="*/ 196706 h 247026"/>
                  <a:gd name="connsiteX13" fmla="*/ 229600 w 237882"/>
                  <a:gd name="connsiteY13" fmla="*/ 162854 h 247026"/>
                  <a:gd name="connsiteX14" fmla="*/ 237882 w 237882"/>
                  <a:gd name="connsiteY14" fmla="*/ 121682 h 247026"/>
                  <a:gd name="connsiteX15" fmla="*/ 210436 w 237882"/>
                  <a:gd name="connsiteY15" fmla="*/ 121206 h 247026"/>
                  <a:gd name="connsiteX16" fmla="*/ 203883 w 237882"/>
                  <a:gd name="connsiteY16" fmla="*/ 153238 h 247026"/>
                  <a:gd name="connsiteX17" fmla="*/ 188419 w 237882"/>
                  <a:gd name="connsiteY17" fmla="*/ 178398 h 247026"/>
                  <a:gd name="connsiteX18" fmla="*/ 161658 w 237882"/>
                  <a:gd name="connsiteY18" fmla="*/ 219566 h 247026"/>
                  <a:gd name="connsiteX19" fmla="*/ 76210 w 237882"/>
                  <a:gd name="connsiteY19" fmla="*/ 219566 h 247026"/>
                  <a:gd name="connsiteX20" fmla="*/ 49449 w 237882"/>
                  <a:gd name="connsiteY20" fmla="*/ 178398 h 247026"/>
                  <a:gd name="connsiteX21" fmla="*/ 33990 w 237882"/>
                  <a:gd name="connsiteY21" fmla="*/ 153238 h 247026"/>
                  <a:gd name="connsiteX22" fmla="*/ 27446 w 237882"/>
                  <a:gd name="connsiteY22" fmla="*/ 121215 h 247026"/>
                  <a:gd name="connsiteX23" fmla="*/ 27446 w 237882"/>
                  <a:gd name="connsiteY23" fmla="*/ 117786 h 247026"/>
                  <a:gd name="connsiteX24" fmla="*/ 118939 w 237882"/>
                  <a:gd name="connsiteY24" fmla="*/ 27446 h 247026"/>
                  <a:gd name="connsiteX25" fmla="*/ 118939 w 237882"/>
                  <a:gd name="connsiteY25" fmla="*/ 27446 h 247026"/>
                  <a:gd name="connsiteX26" fmla="*/ 210426 w 237882"/>
                  <a:gd name="connsiteY26" fmla="*/ 117796 h 247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37882" h="247026">
                    <a:moveTo>
                      <a:pt x="237882" y="121682"/>
                    </a:moveTo>
                    <a:lnTo>
                      <a:pt x="237882" y="117567"/>
                    </a:lnTo>
                    <a:cubicBezTo>
                      <a:pt x="236695" y="52603"/>
                      <a:pt x="183922" y="436"/>
                      <a:pt x="118948" y="0"/>
                    </a:cubicBezTo>
                    <a:lnTo>
                      <a:pt x="118948" y="0"/>
                    </a:lnTo>
                    <a:cubicBezTo>
                      <a:pt x="53970" y="431"/>
                      <a:pt x="1190" y="52598"/>
                      <a:pt x="0" y="117567"/>
                    </a:cubicBezTo>
                    <a:lnTo>
                      <a:pt x="0" y="121682"/>
                    </a:lnTo>
                    <a:cubicBezTo>
                      <a:pt x="444" y="135772"/>
                      <a:pt x="3243" y="149688"/>
                      <a:pt x="8282" y="162854"/>
                    </a:cubicBezTo>
                    <a:cubicBezTo>
                      <a:pt x="13104" y="175278"/>
                      <a:pt x="20105" y="186742"/>
                      <a:pt x="28956" y="196706"/>
                    </a:cubicBezTo>
                    <a:cubicBezTo>
                      <a:pt x="39843" y="208612"/>
                      <a:pt x="51783" y="231700"/>
                      <a:pt x="56817" y="241949"/>
                    </a:cubicBezTo>
                    <a:cubicBezTo>
                      <a:pt x="58360" y="245059"/>
                      <a:pt x="61532" y="247026"/>
                      <a:pt x="65003" y="247026"/>
                    </a:cubicBezTo>
                    <a:lnTo>
                      <a:pt x="172879" y="247026"/>
                    </a:lnTo>
                    <a:cubicBezTo>
                      <a:pt x="176351" y="247025"/>
                      <a:pt x="179524" y="245058"/>
                      <a:pt x="181070" y="241949"/>
                    </a:cubicBezTo>
                    <a:cubicBezTo>
                      <a:pt x="186099" y="231705"/>
                      <a:pt x="198039" y="208612"/>
                      <a:pt x="208926" y="196706"/>
                    </a:cubicBezTo>
                    <a:cubicBezTo>
                      <a:pt x="217777" y="186742"/>
                      <a:pt x="224779" y="175278"/>
                      <a:pt x="229600" y="162854"/>
                    </a:cubicBezTo>
                    <a:cubicBezTo>
                      <a:pt x="234637" y="149687"/>
                      <a:pt x="237436" y="135772"/>
                      <a:pt x="237882" y="121682"/>
                    </a:cubicBezTo>
                    <a:close/>
                    <a:moveTo>
                      <a:pt x="210436" y="121206"/>
                    </a:moveTo>
                    <a:cubicBezTo>
                      <a:pt x="210022" y="132170"/>
                      <a:pt x="207808" y="142992"/>
                      <a:pt x="203883" y="153238"/>
                    </a:cubicBezTo>
                    <a:cubicBezTo>
                      <a:pt x="200254" y="162472"/>
                      <a:pt x="195018" y="170990"/>
                      <a:pt x="188419" y="178398"/>
                    </a:cubicBezTo>
                    <a:cubicBezTo>
                      <a:pt x="177934" y="191038"/>
                      <a:pt x="168954" y="204853"/>
                      <a:pt x="161658" y="219566"/>
                    </a:cubicBezTo>
                    <a:lnTo>
                      <a:pt x="76210" y="219566"/>
                    </a:lnTo>
                    <a:cubicBezTo>
                      <a:pt x="68916" y="204852"/>
                      <a:pt x="59936" y="191037"/>
                      <a:pt x="49449" y="178398"/>
                    </a:cubicBezTo>
                    <a:cubicBezTo>
                      <a:pt x="42849" y="170991"/>
                      <a:pt x="37615" y="162473"/>
                      <a:pt x="33990" y="153238"/>
                    </a:cubicBezTo>
                    <a:cubicBezTo>
                      <a:pt x="30067" y="142995"/>
                      <a:pt x="27856" y="132176"/>
                      <a:pt x="27446" y="121215"/>
                    </a:cubicBezTo>
                    <a:lnTo>
                      <a:pt x="27446" y="117786"/>
                    </a:lnTo>
                    <a:cubicBezTo>
                      <a:pt x="28371" y="67832"/>
                      <a:pt x="68977" y="27738"/>
                      <a:pt x="118939" y="27446"/>
                    </a:cubicBezTo>
                    <a:lnTo>
                      <a:pt x="118939" y="27446"/>
                    </a:lnTo>
                    <a:cubicBezTo>
                      <a:pt x="168904" y="27735"/>
                      <a:pt x="209512" y="67838"/>
                      <a:pt x="210426" y="117796"/>
                    </a:cubicBezTo>
                    <a:close/>
                  </a:path>
                </a:pathLst>
              </a:custGeom>
              <a:solidFill>
                <a:srgbClr val="000000"/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81BFFE6A-3269-428E-B341-E3EAF8438D7E}"/>
                  </a:ext>
                </a:extLst>
              </p:cNvPr>
              <p:cNvSpPr/>
              <p:nvPr/>
            </p:nvSpPr>
            <p:spPr>
              <a:xfrm>
                <a:off x="4541587" y="1604341"/>
                <a:ext cx="19050" cy="52387"/>
              </a:xfrm>
              <a:custGeom>
                <a:avLst/>
                <a:gdLst>
                  <a:gd name="connsiteX0" fmla="*/ 9525 w 19050"/>
                  <a:gd name="connsiteY0" fmla="*/ 52388 h 52387"/>
                  <a:gd name="connsiteX1" fmla="*/ 19050 w 19050"/>
                  <a:gd name="connsiteY1" fmla="*/ 42863 h 52387"/>
                  <a:gd name="connsiteX2" fmla="*/ 19050 w 19050"/>
                  <a:gd name="connsiteY2" fmla="*/ 9525 h 52387"/>
                  <a:gd name="connsiteX3" fmla="*/ 9525 w 19050"/>
                  <a:gd name="connsiteY3" fmla="*/ 0 h 52387"/>
                  <a:gd name="connsiteX4" fmla="*/ 0 w 19050"/>
                  <a:gd name="connsiteY4" fmla="*/ 9525 h 52387"/>
                  <a:gd name="connsiteX5" fmla="*/ 0 w 19050"/>
                  <a:gd name="connsiteY5" fmla="*/ 42863 h 52387"/>
                  <a:gd name="connsiteX6" fmla="*/ 9525 w 19050"/>
                  <a:gd name="connsiteY6" fmla="*/ 52388 h 52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050" h="52387">
                    <a:moveTo>
                      <a:pt x="9525" y="52388"/>
                    </a:moveTo>
                    <a:cubicBezTo>
                      <a:pt x="14786" y="52388"/>
                      <a:pt x="19050" y="48123"/>
                      <a:pt x="19050" y="42863"/>
                    </a:cubicBezTo>
                    <a:lnTo>
                      <a:pt x="19050" y="9525"/>
                    </a:lnTo>
                    <a:cubicBezTo>
                      <a:pt x="19050" y="4264"/>
                      <a:pt x="14786" y="0"/>
                      <a:pt x="9525" y="0"/>
                    </a:cubicBezTo>
                    <a:cubicBezTo>
                      <a:pt x="4264" y="0"/>
                      <a:pt x="0" y="4264"/>
                      <a:pt x="0" y="9525"/>
                    </a:cubicBezTo>
                    <a:lnTo>
                      <a:pt x="0" y="42863"/>
                    </a:lnTo>
                    <a:cubicBezTo>
                      <a:pt x="0" y="48123"/>
                      <a:pt x="4264" y="52388"/>
                      <a:pt x="9525" y="52388"/>
                    </a:cubicBezTo>
                    <a:close/>
                  </a:path>
                </a:pathLst>
              </a:custGeom>
              <a:solidFill>
                <a:srgbClr val="000000"/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08968C04-A6A6-491A-9FB6-9CE53A78485E}"/>
                  </a:ext>
                </a:extLst>
              </p:cNvPr>
              <p:cNvSpPr/>
              <p:nvPr/>
            </p:nvSpPr>
            <p:spPr>
              <a:xfrm>
                <a:off x="4411802" y="1658902"/>
                <a:ext cx="42643" cy="42643"/>
              </a:xfrm>
              <a:custGeom>
                <a:avLst/>
                <a:gdLst>
                  <a:gd name="connsiteX0" fmla="*/ 26267 w 42643"/>
                  <a:gd name="connsiteY0" fmla="*/ 39736 h 42643"/>
                  <a:gd name="connsiteX1" fmla="*/ 39736 w 42643"/>
                  <a:gd name="connsiteY1" fmla="*/ 39970 h 42643"/>
                  <a:gd name="connsiteX2" fmla="*/ 39970 w 42643"/>
                  <a:gd name="connsiteY2" fmla="*/ 26502 h 42643"/>
                  <a:gd name="connsiteX3" fmla="*/ 39736 w 42643"/>
                  <a:gd name="connsiteY3" fmla="*/ 26267 h 42643"/>
                  <a:gd name="connsiteX4" fmla="*/ 16142 w 42643"/>
                  <a:gd name="connsiteY4" fmla="*/ 2674 h 42643"/>
                  <a:gd name="connsiteX5" fmla="*/ 2674 w 42643"/>
                  <a:gd name="connsiteY5" fmla="*/ 2908 h 42643"/>
                  <a:gd name="connsiteX6" fmla="*/ 2674 w 42643"/>
                  <a:gd name="connsiteY6" fmla="*/ 16142 h 42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2643" h="42643">
                    <a:moveTo>
                      <a:pt x="26267" y="39736"/>
                    </a:moveTo>
                    <a:cubicBezTo>
                      <a:pt x="29922" y="43520"/>
                      <a:pt x="35952" y="43624"/>
                      <a:pt x="39736" y="39970"/>
                    </a:cubicBezTo>
                    <a:cubicBezTo>
                      <a:pt x="43519" y="36315"/>
                      <a:pt x="43624" y="30285"/>
                      <a:pt x="39970" y="26502"/>
                    </a:cubicBezTo>
                    <a:cubicBezTo>
                      <a:pt x="39893" y="26422"/>
                      <a:pt x="39815" y="26344"/>
                      <a:pt x="39736" y="26267"/>
                    </a:cubicBezTo>
                    <a:lnTo>
                      <a:pt x="16142" y="2674"/>
                    </a:lnTo>
                    <a:cubicBezTo>
                      <a:pt x="12358" y="-981"/>
                      <a:pt x="6329" y="-876"/>
                      <a:pt x="2674" y="2908"/>
                    </a:cubicBezTo>
                    <a:cubicBezTo>
                      <a:pt x="-891" y="6599"/>
                      <a:pt x="-891" y="12451"/>
                      <a:pt x="2674" y="16142"/>
                    </a:cubicBezTo>
                    <a:close/>
                  </a:path>
                </a:pathLst>
              </a:custGeom>
              <a:solidFill>
                <a:srgbClr val="000000"/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A91BB562-DEB7-4A63-B8F8-8FF27814C704}"/>
                  </a:ext>
                </a:extLst>
              </p:cNvPr>
              <p:cNvSpPr/>
              <p:nvPr/>
            </p:nvSpPr>
            <p:spPr>
              <a:xfrm>
                <a:off x="4648040" y="1660846"/>
                <a:ext cx="42354" cy="42368"/>
              </a:xfrm>
              <a:custGeom>
                <a:avLst/>
                <a:gdLst>
                  <a:gd name="connsiteX0" fmla="*/ 9509 w 42354"/>
                  <a:gd name="connsiteY0" fmla="*/ 42369 h 42368"/>
                  <a:gd name="connsiteX1" fmla="*/ 16243 w 42354"/>
                  <a:gd name="connsiteY1" fmla="*/ 39578 h 42368"/>
                  <a:gd name="connsiteX2" fmla="*/ 39812 w 42354"/>
                  <a:gd name="connsiteY2" fmla="*/ 16003 h 42368"/>
                  <a:gd name="connsiteX3" fmla="*/ 39308 w 42354"/>
                  <a:gd name="connsiteY3" fmla="*/ 2543 h 42368"/>
                  <a:gd name="connsiteX4" fmla="*/ 26344 w 42354"/>
                  <a:gd name="connsiteY4" fmla="*/ 2549 h 42368"/>
                  <a:gd name="connsiteX5" fmla="*/ 2789 w 42354"/>
                  <a:gd name="connsiteY5" fmla="*/ 26109 h 42368"/>
                  <a:gd name="connsiteX6" fmla="*/ 2791 w 42354"/>
                  <a:gd name="connsiteY6" fmla="*/ 39580 h 42368"/>
                  <a:gd name="connsiteX7" fmla="*/ 9523 w 42354"/>
                  <a:gd name="connsiteY7" fmla="*/ 42369 h 423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2354" h="42368">
                    <a:moveTo>
                      <a:pt x="9509" y="42369"/>
                    </a:moveTo>
                    <a:cubicBezTo>
                      <a:pt x="12035" y="42368"/>
                      <a:pt x="14457" y="41364"/>
                      <a:pt x="16243" y="39578"/>
                    </a:cubicBezTo>
                    <a:lnTo>
                      <a:pt x="39812" y="16003"/>
                    </a:lnTo>
                    <a:cubicBezTo>
                      <a:pt x="43390" y="12147"/>
                      <a:pt x="43165" y="6120"/>
                      <a:pt x="39308" y="2543"/>
                    </a:cubicBezTo>
                    <a:cubicBezTo>
                      <a:pt x="35651" y="-850"/>
                      <a:pt x="29997" y="-847"/>
                      <a:pt x="26344" y="2549"/>
                    </a:cubicBezTo>
                    <a:lnTo>
                      <a:pt x="2789" y="26109"/>
                    </a:lnTo>
                    <a:cubicBezTo>
                      <a:pt x="-930" y="29830"/>
                      <a:pt x="-929" y="35861"/>
                      <a:pt x="2791" y="39580"/>
                    </a:cubicBezTo>
                    <a:cubicBezTo>
                      <a:pt x="4577" y="41365"/>
                      <a:pt x="6998" y="42368"/>
                      <a:pt x="9523" y="42369"/>
                    </a:cubicBezTo>
                    <a:close/>
                  </a:path>
                </a:pathLst>
              </a:custGeom>
              <a:solidFill>
                <a:srgbClr val="000000"/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id="{7C8E0788-7F31-47F0-8BF4-FF011D537AA6}"/>
                  </a:ext>
                </a:extLst>
              </p:cNvPr>
              <p:cNvSpPr/>
              <p:nvPr/>
            </p:nvSpPr>
            <p:spPr>
              <a:xfrm>
                <a:off x="4360317" y="1782934"/>
                <a:ext cx="52387" cy="19050"/>
              </a:xfrm>
              <a:custGeom>
                <a:avLst/>
                <a:gdLst>
                  <a:gd name="connsiteX0" fmla="*/ 42863 w 52387"/>
                  <a:gd name="connsiteY0" fmla="*/ 0 h 19050"/>
                  <a:gd name="connsiteX1" fmla="*/ 9525 w 52387"/>
                  <a:gd name="connsiteY1" fmla="*/ 0 h 19050"/>
                  <a:gd name="connsiteX2" fmla="*/ 0 w 52387"/>
                  <a:gd name="connsiteY2" fmla="*/ 9525 h 19050"/>
                  <a:gd name="connsiteX3" fmla="*/ 9525 w 52387"/>
                  <a:gd name="connsiteY3" fmla="*/ 19050 h 19050"/>
                  <a:gd name="connsiteX4" fmla="*/ 42863 w 52387"/>
                  <a:gd name="connsiteY4" fmla="*/ 19050 h 19050"/>
                  <a:gd name="connsiteX5" fmla="*/ 52388 w 52387"/>
                  <a:gd name="connsiteY5" fmla="*/ 9525 h 19050"/>
                  <a:gd name="connsiteX6" fmla="*/ 42863 w 52387"/>
                  <a:gd name="connsiteY6" fmla="*/ 0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2387" h="19050">
                    <a:moveTo>
                      <a:pt x="42863" y="0"/>
                    </a:moveTo>
                    <a:lnTo>
                      <a:pt x="9525" y="0"/>
                    </a:lnTo>
                    <a:cubicBezTo>
                      <a:pt x="4264" y="0"/>
                      <a:pt x="0" y="4264"/>
                      <a:pt x="0" y="9525"/>
                    </a:cubicBezTo>
                    <a:cubicBezTo>
                      <a:pt x="0" y="14786"/>
                      <a:pt x="4264" y="19050"/>
                      <a:pt x="9525" y="19050"/>
                    </a:cubicBezTo>
                    <a:lnTo>
                      <a:pt x="42863" y="19050"/>
                    </a:lnTo>
                    <a:cubicBezTo>
                      <a:pt x="48123" y="19050"/>
                      <a:pt x="52388" y="14786"/>
                      <a:pt x="52388" y="9525"/>
                    </a:cubicBezTo>
                    <a:cubicBezTo>
                      <a:pt x="52388" y="4264"/>
                      <a:pt x="48123" y="0"/>
                      <a:pt x="4286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21A25303-9BAB-4033-9DA6-FB95E16D6E49}"/>
                  </a:ext>
                </a:extLst>
              </p:cNvPr>
              <p:cNvSpPr/>
              <p:nvPr/>
            </p:nvSpPr>
            <p:spPr>
              <a:xfrm>
                <a:off x="4411415" y="1883068"/>
                <a:ext cx="43011" cy="43020"/>
              </a:xfrm>
              <a:custGeom>
                <a:avLst/>
                <a:gdLst>
                  <a:gd name="connsiteX0" fmla="*/ 26654 w 43011"/>
                  <a:gd name="connsiteY0" fmla="*/ 2908 h 43020"/>
                  <a:gd name="connsiteX1" fmla="*/ 3080 w 43011"/>
                  <a:gd name="connsiteY1" fmla="*/ 26482 h 43020"/>
                  <a:gd name="connsiteX2" fmla="*/ 2512 w 43011"/>
                  <a:gd name="connsiteY2" fmla="*/ 39941 h 43020"/>
                  <a:gd name="connsiteX3" fmla="*/ 15971 w 43011"/>
                  <a:gd name="connsiteY3" fmla="*/ 40508 h 43020"/>
                  <a:gd name="connsiteX4" fmla="*/ 16529 w 43011"/>
                  <a:gd name="connsiteY4" fmla="*/ 39951 h 43020"/>
                  <a:gd name="connsiteX5" fmla="*/ 40103 w 43011"/>
                  <a:gd name="connsiteY5" fmla="*/ 16376 h 43020"/>
                  <a:gd name="connsiteX6" fmla="*/ 40338 w 43011"/>
                  <a:gd name="connsiteY6" fmla="*/ 2908 h 43020"/>
                  <a:gd name="connsiteX7" fmla="*/ 26869 w 43011"/>
                  <a:gd name="connsiteY7" fmla="*/ 2674 h 43020"/>
                  <a:gd name="connsiteX8" fmla="*/ 26635 w 43011"/>
                  <a:gd name="connsiteY8" fmla="*/ 2908 h 43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011" h="43020">
                    <a:moveTo>
                      <a:pt x="26654" y="2908"/>
                    </a:moveTo>
                    <a:lnTo>
                      <a:pt x="3080" y="26482"/>
                    </a:lnTo>
                    <a:cubicBezTo>
                      <a:pt x="-794" y="30042"/>
                      <a:pt x="-1048" y="36068"/>
                      <a:pt x="2512" y="39941"/>
                    </a:cubicBezTo>
                    <a:cubicBezTo>
                      <a:pt x="6072" y="43814"/>
                      <a:pt x="12097" y="44068"/>
                      <a:pt x="15971" y="40508"/>
                    </a:cubicBezTo>
                    <a:cubicBezTo>
                      <a:pt x="16165" y="40330"/>
                      <a:pt x="16351" y="40144"/>
                      <a:pt x="16529" y="39951"/>
                    </a:cubicBezTo>
                    <a:lnTo>
                      <a:pt x="40103" y="16376"/>
                    </a:lnTo>
                    <a:cubicBezTo>
                      <a:pt x="43887" y="12722"/>
                      <a:pt x="43992" y="6692"/>
                      <a:pt x="40338" y="2908"/>
                    </a:cubicBezTo>
                    <a:cubicBezTo>
                      <a:pt x="36683" y="-876"/>
                      <a:pt x="30653" y="-981"/>
                      <a:pt x="26869" y="2674"/>
                    </a:cubicBezTo>
                    <a:cubicBezTo>
                      <a:pt x="26790" y="2750"/>
                      <a:pt x="26712" y="2828"/>
                      <a:pt x="26635" y="2908"/>
                    </a:cubicBezTo>
                    <a:close/>
                  </a:path>
                </a:pathLst>
              </a:custGeom>
              <a:solidFill>
                <a:srgbClr val="000000"/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C535A910-2ADB-43FE-97B5-8612BA9F1F06}"/>
                  </a:ext>
                </a:extLst>
              </p:cNvPr>
              <p:cNvSpPr/>
              <p:nvPr/>
            </p:nvSpPr>
            <p:spPr>
              <a:xfrm>
                <a:off x="4647782" y="1881131"/>
                <a:ext cx="42758" cy="42751"/>
              </a:xfrm>
              <a:custGeom>
                <a:avLst/>
                <a:gdLst>
                  <a:gd name="connsiteX0" fmla="*/ 16501 w 42758"/>
                  <a:gd name="connsiteY0" fmla="*/ 3039 h 42751"/>
                  <a:gd name="connsiteX1" fmla="*/ 3039 w 42758"/>
                  <a:gd name="connsiteY1" fmla="*/ 2549 h 42751"/>
                  <a:gd name="connsiteX2" fmla="*/ 2550 w 42758"/>
                  <a:gd name="connsiteY2" fmla="*/ 16011 h 42751"/>
                  <a:gd name="connsiteX3" fmla="*/ 3047 w 42758"/>
                  <a:gd name="connsiteY3" fmla="*/ 16508 h 42751"/>
                  <a:gd name="connsiteX4" fmla="*/ 26616 w 42758"/>
                  <a:gd name="connsiteY4" fmla="*/ 40077 h 42751"/>
                  <a:gd name="connsiteX5" fmla="*/ 40085 w 42758"/>
                  <a:gd name="connsiteY5" fmla="*/ 39843 h 42751"/>
                  <a:gd name="connsiteX6" fmla="*/ 40085 w 42758"/>
                  <a:gd name="connsiteY6" fmla="*/ 26609 h 427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2758" h="42751">
                    <a:moveTo>
                      <a:pt x="16501" y="3039"/>
                    </a:moveTo>
                    <a:cubicBezTo>
                      <a:pt x="12919" y="-813"/>
                      <a:pt x="6892" y="-1033"/>
                      <a:pt x="3039" y="2549"/>
                    </a:cubicBezTo>
                    <a:cubicBezTo>
                      <a:pt x="-813" y="6131"/>
                      <a:pt x="-1033" y="12158"/>
                      <a:pt x="2550" y="16011"/>
                    </a:cubicBezTo>
                    <a:cubicBezTo>
                      <a:pt x="2709" y="16182"/>
                      <a:pt x="2875" y="16348"/>
                      <a:pt x="3047" y="16508"/>
                    </a:cubicBezTo>
                    <a:lnTo>
                      <a:pt x="26616" y="40077"/>
                    </a:lnTo>
                    <a:cubicBezTo>
                      <a:pt x="30400" y="43732"/>
                      <a:pt x="36430" y="43627"/>
                      <a:pt x="40085" y="39843"/>
                    </a:cubicBezTo>
                    <a:cubicBezTo>
                      <a:pt x="43650" y="36152"/>
                      <a:pt x="43650" y="30300"/>
                      <a:pt x="40085" y="26609"/>
                    </a:cubicBezTo>
                    <a:close/>
                  </a:path>
                </a:pathLst>
              </a:custGeom>
              <a:solidFill>
                <a:srgbClr val="000000"/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BDBF2AD6-C539-421B-918B-930B99AAE767}"/>
                  </a:ext>
                </a:extLst>
              </p:cNvPr>
              <p:cNvSpPr/>
              <p:nvPr/>
            </p:nvSpPr>
            <p:spPr>
              <a:xfrm>
                <a:off x="4687738" y="1782610"/>
                <a:ext cx="52387" cy="19050"/>
              </a:xfrm>
              <a:custGeom>
                <a:avLst/>
                <a:gdLst>
                  <a:gd name="connsiteX0" fmla="*/ 42863 w 52387"/>
                  <a:gd name="connsiteY0" fmla="*/ 0 h 19050"/>
                  <a:gd name="connsiteX1" fmla="*/ 9525 w 52387"/>
                  <a:gd name="connsiteY1" fmla="*/ 0 h 19050"/>
                  <a:gd name="connsiteX2" fmla="*/ 0 w 52387"/>
                  <a:gd name="connsiteY2" fmla="*/ 9525 h 19050"/>
                  <a:gd name="connsiteX3" fmla="*/ 9525 w 52387"/>
                  <a:gd name="connsiteY3" fmla="*/ 19050 h 19050"/>
                  <a:gd name="connsiteX4" fmla="*/ 42863 w 52387"/>
                  <a:gd name="connsiteY4" fmla="*/ 19050 h 19050"/>
                  <a:gd name="connsiteX5" fmla="*/ 52388 w 52387"/>
                  <a:gd name="connsiteY5" fmla="*/ 9525 h 19050"/>
                  <a:gd name="connsiteX6" fmla="*/ 42863 w 52387"/>
                  <a:gd name="connsiteY6" fmla="*/ 0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2387" h="19050">
                    <a:moveTo>
                      <a:pt x="42863" y="0"/>
                    </a:moveTo>
                    <a:lnTo>
                      <a:pt x="9525" y="0"/>
                    </a:lnTo>
                    <a:cubicBezTo>
                      <a:pt x="4264" y="0"/>
                      <a:pt x="0" y="4264"/>
                      <a:pt x="0" y="9525"/>
                    </a:cubicBezTo>
                    <a:cubicBezTo>
                      <a:pt x="0" y="14786"/>
                      <a:pt x="4264" y="19050"/>
                      <a:pt x="9525" y="19050"/>
                    </a:cubicBezTo>
                    <a:lnTo>
                      <a:pt x="42863" y="19050"/>
                    </a:lnTo>
                    <a:cubicBezTo>
                      <a:pt x="48123" y="19050"/>
                      <a:pt x="52388" y="14786"/>
                      <a:pt x="52388" y="9525"/>
                    </a:cubicBezTo>
                    <a:cubicBezTo>
                      <a:pt x="52388" y="4264"/>
                      <a:pt x="48123" y="0"/>
                      <a:pt x="4286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4763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18357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303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USB Flash Drives – Slide Template</vt:lpstr>
      <vt:lpstr>USB Flash Drives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USB Flash Drives</dc:title>
  <dc:creator>PresentationGO.com</dc:creator>
  <dc:description>© Copyright PresentationGO.com</dc:description>
  <dcterms:created xsi:type="dcterms:W3CDTF">2014-11-26T05:14:11Z</dcterms:created>
  <dcterms:modified xsi:type="dcterms:W3CDTF">2020-10-26T17:51:07Z</dcterms:modified>
  <cp:category>Graphics &amp; Metaphors</cp:category>
</cp:coreProperties>
</file>