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8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V-Groove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0A6886-A2FC-43F1-A4C8-E11A34263AC2}"/>
              </a:ext>
            </a:extLst>
          </p:cNvPr>
          <p:cNvSpPr/>
          <p:nvPr/>
        </p:nvSpPr>
        <p:spPr>
          <a:xfrm>
            <a:off x="496095" y="2093201"/>
            <a:ext cx="8151810" cy="2658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600" extrusionOk="0">
                <a:moveTo>
                  <a:pt x="18881" y="21600"/>
                </a:moveTo>
                <a:lnTo>
                  <a:pt x="1118" y="21600"/>
                </a:lnTo>
                <a:cubicBezTo>
                  <a:pt x="378" y="21600"/>
                  <a:pt x="-153" y="19422"/>
                  <a:pt x="39" y="17207"/>
                </a:cubicBezTo>
                <a:lnTo>
                  <a:pt x="1334" y="2559"/>
                </a:lnTo>
                <a:cubicBezTo>
                  <a:pt x="1468" y="1053"/>
                  <a:pt x="1911" y="0"/>
                  <a:pt x="2413" y="0"/>
                </a:cubicBezTo>
                <a:lnTo>
                  <a:pt x="20176" y="0"/>
                </a:lnTo>
                <a:cubicBezTo>
                  <a:pt x="20916" y="0"/>
                  <a:pt x="21447" y="2178"/>
                  <a:pt x="21255" y="4393"/>
                </a:cubicBezTo>
                <a:lnTo>
                  <a:pt x="19960" y="19041"/>
                </a:lnTo>
                <a:cubicBezTo>
                  <a:pt x="19826" y="20547"/>
                  <a:pt x="19388" y="21600"/>
                  <a:pt x="18881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F9FA124-1427-4EE7-80C6-23560D5D6A42}"/>
              </a:ext>
            </a:extLst>
          </p:cNvPr>
          <p:cNvSpPr/>
          <p:nvPr/>
        </p:nvSpPr>
        <p:spPr>
          <a:xfrm>
            <a:off x="2138453" y="3693264"/>
            <a:ext cx="1676520" cy="105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68" y="0"/>
                </a:lnTo>
                <a:lnTo>
                  <a:pt x="0" y="21600"/>
                </a:lnTo>
                <a:lnTo>
                  <a:pt x="17832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2E8910B-9C6C-443B-8958-A6E43DAC035C}"/>
              </a:ext>
            </a:extLst>
          </p:cNvPr>
          <p:cNvSpPr/>
          <p:nvPr/>
        </p:nvSpPr>
        <p:spPr>
          <a:xfrm>
            <a:off x="2579126" y="2093119"/>
            <a:ext cx="1682324" cy="1059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32" y="21600"/>
                </a:moveTo>
                <a:lnTo>
                  <a:pt x="21600" y="0"/>
                </a:lnTo>
                <a:lnTo>
                  <a:pt x="376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47E21D8-46FF-4CDF-A866-2C931C8924C1}"/>
              </a:ext>
            </a:extLst>
          </p:cNvPr>
          <p:cNvSpPr/>
          <p:nvPr/>
        </p:nvSpPr>
        <p:spPr>
          <a:xfrm>
            <a:off x="2579127" y="3149954"/>
            <a:ext cx="1564900" cy="272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04" y="0"/>
                </a:moveTo>
                <a:lnTo>
                  <a:pt x="0" y="0"/>
                </a:lnTo>
                <a:lnTo>
                  <a:pt x="2496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F2E1E0-D040-49D7-8D00-77F9FD1C8975}"/>
              </a:ext>
            </a:extLst>
          </p:cNvPr>
          <p:cNvSpPr/>
          <p:nvPr/>
        </p:nvSpPr>
        <p:spPr>
          <a:xfrm>
            <a:off x="2429556" y="3421467"/>
            <a:ext cx="1714471" cy="27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63" y="0"/>
                </a:moveTo>
                <a:lnTo>
                  <a:pt x="0" y="21600"/>
                </a:lnTo>
                <a:lnTo>
                  <a:pt x="1743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91A142-9FC7-4838-871B-D0823D73DF5E}"/>
              </a:ext>
            </a:extLst>
          </p:cNvPr>
          <p:cNvSpPr txBox="1"/>
          <p:nvPr/>
        </p:nvSpPr>
        <p:spPr>
          <a:xfrm>
            <a:off x="2475390" y="3841465"/>
            <a:ext cx="977569" cy="7848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24D628C-EE12-429D-A2E1-212C8CE7DA21}"/>
              </a:ext>
            </a:extLst>
          </p:cNvPr>
          <p:cNvSpPr/>
          <p:nvPr/>
        </p:nvSpPr>
        <p:spPr>
          <a:xfrm>
            <a:off x="3956310" y="2091439"/>
            <a:ext cx="1674287" cy="106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73" y="0"/>
                </a:lnTo>
                <a:lnTo>
                  <a:pt x="0" y="21600"/>
                </a:lnTo>
                <a:lnTo>
                  <a:pt x="17856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1C51AD6-52B7-471F-BF8F-03B1E1100397}"/>
              </a:ext>
            </a:extLst>
          </p:cNvPr>
          <p:cNvSpPr/>
          <p:nvPr/>
        </p:nvSpPr>
        <p:spPr>
          <a:xfrm>
            <a:off x="3515386" y="3693264"/>
            <a:ext cx="1676520" cy="105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832" y="21600"/>
                </a:lnTo>
                <a:lnTo>
                  <a:pt x="21600" y="0"/>
                </a:lnTo>
                <a:lnTo>
                  <a:pt x="376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93FC48E6-52A4-4267-9468-CB0595F05029}"/>
              </a:ext>
            </a:extLst>
          </p:cNvPr>
          <p:cNvSpPr/>
          <p:nvPr/>
        </p:nvSpPr>
        <p:spPr>
          <a:xfrm>
            <a:off x="3807158" y="3421467"/>
            <a:ext cx="1712238" cy="27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68" y="0"/>
                </a:moveTo>
                <a:lnTo>
                  <a:pt x="0" y="21600"/>
                </a:lnTo>
                <a:lnTo>
                  <a:pt x="1746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8DB2B59-F976-4E53-8D1D-A38F66BD1789}"/>
              </a:ext>
            </a:extLst>
          </p:cNvPr>
          <p:cNvSpPr/>
          <p:nvPr/>
        </p:nvSpPr>
        <p:spPr>
          <a:xfrm>
            <a:off x="3956310" y="3149954"/>
            <a:ext cx="1562667" cy="272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9131" y="0"/>
                </a:lnTo>
                <a:lnTo>
                  <a:pt x="0" y="0"/>
                </a:lnTo>
                <a:lnTo>
                  <a:pt x="2499" y="216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D12DDF-ECFB-4FB6-B9E2-6F2700AC3B75}"/>
              </a:ext>
            </a:extLst>
          </p:cNvPr>
          <p:cNvSpPr txBox="1"/>
          <p:nvPr/>
        </p:nvSpPr>
        <p:spPr>
          <a:xfrm>
            <a:off x="3854919" y="3841465"/>
            <a:ext cx="977569" cy="7848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0F380B7-4744-4E7C-B5CE-3CA94A089C50}"/>
              </a:ext>
            </a:extLst>
          </p:cNvPr>
          <p:cNvSpPr/>
          <p:nvPr/>
        </p:nvSpPr>
        <p:spPr>
          <a:xfrm>
            <a:off x="4866262" y="3693264"/>
            <a:ext cx="1674287" cy="105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0"/>
                </a:moveTo>
                <a:lnTo>
                  <a:pt x="0" y="21600"/>
                </a:lnTo>
                <a:lnTo>
                  <a:pt x="1785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010E20A-8F04-40E4-AA9E-6EB551CC1E29}"/>
              </a:ext>
            </a:extLst>
          </p:cNvPr>
          <p:cNvSpPr/>
          <p:nvPr/>
        </p:nvSpPr>
        <p:spPr>
          <a:xfrm>
            <a:off x="5306767" y="2090104"/>
            <a:ext cx="1674287" cy="1062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856" y="21600"/>
                </a:lnTo>
                <a:lnTo>
                  <a:pt x="21600" y="0"/>
                </a:lnTo>
                <a:lnTo>
                  <a:pt x="374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37E64F31-9929-4EA0-B8FD-BE7A59F3BC38}"/>
              </a:ext>
            </a:extLst>
          </p:cNvPr>
          <p:cNvSpPr/>
          <p:nvPr/>
        </p:nvSpPr>
        <p:spPr>
          <a:xfrm>
            <a:off x="5306768" y="3149954"/>
            <a:ext cx="1562667" cy="272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469" y="21600"/>
                </a:lnTo>
                <a:lnTo>
                  <a:pt x="21600" y="21600"/>
                </a:lnTo>
                <a:lnTo>
                  <a:pt x="19131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E25734B-3A08-47BE-B654-0AB11286B942}"/>
              </a:ext>
            </a:extLst>
          </p:cNvPr>
          <p:cNvSpPr/>
          <p:nvPr/>
        </p:nvSpPr>
        <p:spPr>
          <a:xfrm>
            <a:off x="5158035" y="3421467"/>
            <a:ext cx="1712237" cy="27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432" y="21600"/>
                </a:lnTo>
                <a:lnTo>
                  <a:pt x="21600" y="0"/>
                </a:lnTo>
                <a:lnTo>
                  <a:pt x="414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33C608-C10D-43D1-AD33-E53B76B240FC}"/>
              </a:ext>
            </a:extLst>
          </p:cNvPr>
          <p:cNvSpPr txBox="1"/>
          <p:nvPr/>
        </p:nvSpPr>
        <p:spPr>
          <a:xfrm>
            <a:off x="5209954" y="3841465"/>
            <a:ext cx="977569" cy="7848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27" name="Graphic 8" descr="Lightbulb">
            <a:extLst>
              <a:ext uri="{FF2B5EF4-FFF2-40B4-BE49-F238E27FC236}">
                <a16:creationId xmlns:a16="http://schemas.microsoft.com/office/drawing/2014/main" id="{AA4A87BF-BD76-4ABD-A0CF-8A44C83302AB}"/>
              </a:ext>
            </a:extLst>
          </p:cNvPr>
          <p:cNvGrpSpPr/>
          <p:nvPr/>
        </p:nvGrpSpPr>
        <p:grpSpPr>
          <a:xfrm>
            <a:off x="2964174" y="2158794"/>
            <a:ext cx="918031" cy="918031"/>
            <a:chOff x="3952232" y="1735392"/>
            <a:chExt cx="1224041" cy="1224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802CBD-6A95-4964-98F4-73954703182D}"/>
                </a:ext>
              </a:extLst>
            </p:cNvPr>
            <p:cNvSpPr/>
            <p:nvPr/>
          </p:nvSpPr>
          <p:spPr>
            <a:xfrm>
              <a:off x="4398496" y="2551419"/>
              <a:ext cx="331511" cy="76502"/>
            </a:xfrm>
            <a:custGeom>
              <a:avLst/>
              <a:gdLst>
                <a:gd name="connsiteX0" fmla="*/ 38251 w 331511"/>
                <a:gd name="connsiteY0" fmla="*/ 0 h 76502"/>
                <a:gd name="connsiteX1" fmla="*/ 293260 w 331511"/>
                <a:gd name="connsiteY1" fmla="*/ 0 h 76502"/>
                <a:gd name="connsiteX2" fmla="*/ 331511 w 331511"/>
                <a:gd name="connsiteY2" fmla="*/ 38251 h 76502"/>
                <a:gd name="connsiteX3" fmla="*/ 293260 w 331511"/>
                <a:gd name="connsiteY3" fmla="*/ 76503 h 76502"/>
                <a:gd name="connsiteX4" fmla="*/ 38251 w 331511"/>
                <a:gd name="connsiteY4" fmla="*/ 76503 h 76502"/>
                <a:gd name="connsiteX5" fmla="*/ 0 w 331511"/>
                <a:gd name="connsiteY5" fmla="*/ 38251 h 76502"/>
                <a:gd name="connsiteX6" fmla="*/ 38251 w 331511"/>
                <a:gd name="connsiteY6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11" h="76502">
                  <a:moveTo>
                    <a:pt x="38251" y="0"/>
                  </a:moveTo>
                  <a:lnTo>
                    <a:pt x="293260" y="0"/>
                  </a:lnTo>
                  <a:cubicBezTo>
                    <a:pt x="314936" y="0"/>
                    <a:pt x="331511" y="16576"/>
                    <a:pt x="331511" y="38251"/>
                  </a:cubicBezTo>
                  <a:cubicBezTo>
                    <a:pt x="331511" y="59927"/>
                    <a:pt x="314936" y="76503"/>
                    <a:pt x="293260" y="76503"/>
                  </a:cubicBezTo>
                  <a:lnTo>
                    <a:pt x="38251" y="76503"/>
                  </a:lnTo>
                  <a:cubicBezTo>
                    <a:pt x="16576" y="76503"/>
                    <a:pt x="0" y="59927"/>
                    <a:pt x="0" y="38251"/>
                  </a:cubicBezTo>
                  <a:cubicBezTo>
                    <a:pt x="0" y="16576"/>
                    <a:pt x="16576" y="0"/>
                    <a:pt x="3825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8960EC-A301-4A23-B4D0-385A79EA23E6}"/>
                </a:ext>
              </a:extLst>
            </p:cNvPr>
            <p:cNvSpPr/>
            <p:nvPr/>
          </p:nvSpPr>
          <p:spPr>
            <a:xfrm>
              <a:off x="4398496" y="2678923"/>
              <a:ext cx="331511" cy="76502"/>
            </a:xfrm>
            <a:custGeom>
              <a:avLst/>
              <a:gdLst>
                <a:gd name="connsiteX0" fmla="*/ 38251 w 331511"/>
                <a:gd name="connsiteY0" fmla="*/ 0 h 76502"/>
                <a:gd name="connsiteX1" fmla="*/ 293260 w 331511"/>
                <a:gd name="connsiteY1" fmla="*/ 0 h 76502"/>
                <a:gd name="connsiteX2" fmla="*/ 331511 w 331511"/>
                <a:gd name="connsiteY2" fmla="*/ 38251 h 76502"/>
                <a:gd name="connsiteX3" fmla="*/ 293260 w 331511"/>
                <a:gd name="connsiteY3" fmla="*/ 76503 h 76502"/>
                <a:gd name="connsiteX4" fmla="*/ 38251 w 331511"/>
                <a:gd name="connsiteY4" fmla="*/ 76503 h 76502"/>
                <a:gd name="connsiteX5" fmla="*/ 0 w 331511"/>
                <a:gd name="connsiteY5" fmla="*/ 38251 h 76502"/>
                <a:gd name="connsiteX6" fmla="*/ 38251 w 331511"/>
                <a:gd name="connsiteY6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11" h="76502">
                  <a:moveTo>
                    <a:pt x="38251" y="0"/>
                  </a:moveTo>
                  <a:lnTo>
                    <a:pt x="293260" y="0"/>
                  </a:lnTo>
                  <a:cubicBezTo>
                    <a:pt x="314936" y="0"/>
                    <a:pt x="331511" y="16576"/>
                    <a:pt x="331511" y="38251"/>
                  </a:cubicBezTo>
                  <a:cubicBezTo>
                    <a:pt x="331511" y="59927"/>
                    <a:pt x="314936" y="76503"/>
                    <a:pt x="293260" y="76503"/>
                  </a:cubicBezTo>
                  <a:lnTo>
                    <a:pt x="38251" y="76503"/>
                  </a:lnTo>
                  <a:cubicBezTo>
                    <a:pt x="16576" y="76503"/>
                    <a:pt x="0" y="59927"/>
                    <a:pt x="0" y="38251"/>
                  </a:cubicBezTo>
                  <a:cubicBezTo>
                    <a:pt x="0" y="16576"/>
                    <a:pt x="16576" y="0"/>
                    <a:pt x="3825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773097-0FB2-4712-A5F9-BEAB779CD6C8}"/>
                </a:ext>
              </a:extLst>
            </p:cNvPr>
            <p:cNvSpPr/>
            <p:nvPr/>
          </p:nvSpPr>
          <p:spPr>
            <a:xfrm>
              <a:off x="4481374" y="2806427"/>
              <a:ext cx="165755" cy="76502"/>
            </a:xfrm>
            <a:custGeom>
              <a:avLst/>
              <a:gdLst>
                <a:gd name="connsiteX0" fmla="*/ 0 w 165755"/>
                <a:gd name="connsiteY0" fmla="*/ 0 h 76502"/>
                <a:gd name="connsiteX1" fmla="*/ 82878 w 165755"/>
                <a:gd name="connsiteY1" fmla="*/ 76503 h 76502"/>
                <a:gd name="connsiteX2" fmla="*/ 165756 w 165755"/>
                <a:gd name="connsiteY2" fmla="*/ 0 h 76502"/>
                <a:gd name="connsiteX3" fmla="*/ 0 w 165755"/>
                <a:gd name="connsiteY3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755" h="76502">
                  <a:moveTo>
                    <a:pt x="0" y="0"/>
                  </a:moveTo>
                  <a:cubicBezTo>
                    <a:pt x="3825" y="43351"/>
                    <a:pt x="39526" y="76503"/>
                    <a:pt x="82878" y="76503"/>
                  </a:cubicBezTo>
                  <a:cubicBezTo>
                    <a:pt x="126229" y="76503"/>
                    <a:pt x="161930" y="43351"/>
                    <a:pt x="1657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5215F3F-442D-4A74-8B00-F1754660B9E0}"/>
                </a:ext>
              </a:extLst>
            </p:cNvPr>
            <p:cNvSpPr/>
            <p:nvPr/>
          </p:nvSpPr>
          <p:spPr>
            <a:xfrm>
              <a:off x="4232741" y="1811894"/>
              <a:ext cx="663022" cy="688523"/>
            </a:xfrm>
            <a:custGeom>
              <a:avLst/>
              <a:gdLst>
                <a:gd name="connsiteX0" fmla="*/ 331511 w 663022"/>
                <a:gd name="connsiteY0" fmla="*/ 0 h 688523"/>
                <a:gd name="connsiteX1" fmla="*/ 331511 w 663022"/>
                <a:gd name="connsiteY1" fmla="*/ 0 h 688523"/>
                <a:gd name="connsiteX2" fmla="*/ 331511 w 663022"/>
                <a:gd name="connsiteY2" fmla="*/ 0 h 688523"/>
                <a:gd name="connsiteX3" fmla="*/ 0 w 663022"/>
                <a:gd name="connsiteY3" fmla="*/ 327686 h 688523"/>
                <a:gd name="connsiteX4" fmla="*/ 0 w 663022"/>
                <a:gd name="connsiteY4" fmla="*/ 339161 h 688523"/>
                <a:gd name="connsiteX5" fmla="*/ 22951 w 663022"/>
                <a:gd name="connsiteY5" fmla="*/ 453915 h 688523"/>
                <a:gd name="connsiteX6" fmla="*/ 80328 w 663022"/>
                <a:gd name="connsiteY6" fmla="*/ 548268 h 688523"/>
                <a:gd name="connsiteX7" fmla="*/ 158105 w 663022"/>
                <a:gd name="connsiteY7" fmla="*/ 674498 h 688523"/>
                <a:gd name="connsiteX8" fmla="*/ 181056 w 663022"/>
                <a:gd name="connsiteY8" fmla="*/ 688523 h 688523"/>
                <a:gd name="connsiteX9" fmla="*/ 481966 w 663022"/>
                <a:gd name="connsiteY9" fmla="*/ 688523 h 688523"/>
                <a:gd name="connsiteX10" fmla="*/ 504917 w 663022"/>
                <a:gd name="connsiteY10" fmla="*/ 674498 h 688523"/>
                <a:gd name="connsiteX11" fmla="*/ 582695 w 663022"/>
                <a:gd name="connsiteY11" fmla="*/ 548268 h 688523"/>
                <a:gd name="connsiteX12" fmla="*/ 640071 w 663022"/>
                <a:gd name="connsiteY12" fmla="*/ 453915 h 688523"/>
                <a:gd name="connsiteX13" fmla="*/ 663022 w 663022"/>
                <a:gd name="connsiteY13" fmla="*/ 339161 h 688523"/>
                <a:gd name="connsiteX14" fmla="*/ 663022 w 663022"/>
                <a:gd name="connsiteY14" fmla="*/ 327686 h 688523"/>
                <a:gd name="connsiteX15" fmla="*/ 331511 w 663022"/>
                <a:gd name="connsiteY15" fmla="*/ 0 h 688523"/>
                <a:gd name="connsiteX16" fmla="*/ 586520 w 663022"/>
                <a:gd name="connsiteY16" fmla="*/ 337886 h 688523"/>
                <a:gd name="connsiteX17" fmla="*/ 568669 w 663022"/>
                <a:gd name="connsiteY17" fmla="*/ 427139 h 688523"/>
                <a:gd name="connsiteX18" fmla="*/ 525318 w 663022"/>
                <a:gd name="connsiteY18" fmla="*/ 497267 h 688523"/>
                <a:gd name="connsiteX19" fmla="*/ 451365 w 663022"/>
                <a:gd name="connsiteY19" fmla="*/ 612021 h 688523"/>
                <a:gd name="connsiteX20" fmla="*/ 331511 w 663022"/>
                <a:gd name="connsiteY20" fmla="*/ 612021 h 688523"/>
                <a:gd name="connsiteX21" fmla="*/ 212932 w 663022"/>
                <a:gd name="connsiteY21" fmla="*/ 612021 h 688523"/>
                <a:gd name="connsiteX22" fmla="*/ 138980 w 663022"/>
                <a:gd name="connsiteY22" fmla="*/ 497267 h 688523"/>
                <a:gd name="connsiteX23" fmla="*/ 95628 w 663022"/>
                <a:gd name="connsiteY23" fmla="*/ 427139 h 688523"/>
                <a:gd name="connsiteX24" fmla="*/ 77778 w 663022"/>
                <a:gd name="connsiteY24" fmla="*/ 337886 h 688523"/>
                <a:gd name="connsiteX25" fmla="*/ 77778 w 663022"/>
                <a:gd name="connsiteY25" fmla="*/ 327686 h 688523"/>
                <a:gd name="connsiteX26" fmla="*/ 332786 w 663022"/>
                <a:gd name="connsiteY26" fmla="*/ 75228 h 688523"/>
                <a:gd name="connsiteX27" fmla="*/ 332786 w 663022"/>
                <a:gd name="connsiteY27" fmla="*/ 75228 h 688523"/>
                <a:gd name="connsiteX28" fmla="*/ 332786 w 663022"/>
                <a:gd name="connsiteY28" fmla="*/ 75228 h 688523"/>
                <a:gd name="connsiteX29" fmla="*/ 332786 w 663022"/>
                <a:gd name="connsiteY29" fmla="*/ 75228 h 688523"/>
                <a:gd name="connsiteX30" fmla="*/ 332786 w 663022"/>
                <a:gd name="connsiteY30" fmla="*/ 75228 h 688523"/>
                <a:gd name="connsiteX31" fmla="*/ 332786 w 663022"/>
                <a:gd name="connsiteY31" fmla="*/ 75228 h 688523"/>
                <a:gd name="connsiteX32" fmla="*/ 332786 w 663022"/>
                <a:gd name="connsiteY32" fmla="*/ 75228 h 688523"/>
                <a:gd name="connsiteX33" fmla="*/ 587795 w 663022"/>
                <a:gd name="connsiteY33" fmla="*/ 327686 h 688523"/>
                <a:gd name="connsiteX34" fmla="*/ 587795 w 663022"/>
                <a:gd name="connsiteY34" fmla="*/ 337886 h 68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63022" h="688523">
                  <a:moveTo>
                    <a:pt x="331511" y="0"/>
                  </a:moveTo>
                  <a:cubicBezTo>
                    <a:pt x="331511" y="0"/>
                    <a:pt x="331511" y="0"/>
                    <a:pt x="331511" y="0"/>
                  </a:cubicBezTo>
                  <a:cubicBezTo>
                    <a:pt x="331511" y="0"/>
                    <a:pt x="331511" y="0"/>
                    <a:pt x="331511" y="0"/>
                  </a:cubicBezTo>
                  <a:cubicBezTo>
                    <a:pt x="150455" y="1275"/>
                    <a:pt x="3825" y="146630"/>
                    <a:pt x="0" y="327686"/>
                  </a:cubicBezTo>
                  <a:lnTo>
                    <a:pt x="0" y="339161"/>
                  </a:lnTo>
                  <a:cubicBezTo>
                    <a:pt x="1275" y="378688"/>
                    <a:pt x="8925" y="416939"/>
                    <a:pt x="22951" y="453915"/>
                  </a:cubicBezTo>
                  <a:cubicBezTo>
                    <a:pt x="36976" y="488341"/>
                    <a:pt x="56102" y="520217"/>
                    <a:pt x="80328" y="548268"/>
                  </a:cubicBezTo>
                  <a:cubicBezTo>
                    <a:pt x="110929" y="581419"/>
                    <a:pt x="144080" y="646447"/>
                    <a:pt x="158105" y="674498"/>
                  </a:cubicBezTo>
                  <a:cubicBezTo>
                    <a:pt x="161930" y="683423"/>
                    <a:pt x="170856" y="688523"/>
                    <a:pt x="181056" y="688523"/>
                  </a:cubicBezTo>
                  <a:lnTo>
                    <a:pt x="481966" y="688523"/>
                  </a:lnTo>
                  <a:cubicBezTo>
                    <a:pt x="492166" y="688523"/>
                    <a:pt x="501092" y="683423"/>
                    <a:pt x="504917" y="674498"/>
                  </a:cubicBezTo>
                  <a:cubicBezTo>
                    <a:pt x="518942" y="646447"/>
                    <a:pt x="552094" y="581419"/>
                    <a:pt x="582695" y="548268"/>
                  </a:cubicBezTo>
                  <a:cubicBezTo>
                    <a:pt x="606920" y="520217"/>
                    <a:pt x="627321" y="488341"/>
                    <a:pt x="640071" y="453915"/>
                  </a:cubicBezTo>
                  <a:cubicBezTo>
                    <a:pt x="654097" y="416939"/>
                    <a:pt x="661747" y="378688"/>
                    <a:pt x="663022" y="339161"/>
                  </a:cubicBezTo>
                  <a:lnTo>
                    <a:pt x="663022" y="327686"/>
                  </a:lnTo>
                  <a:cubicBezTo>
                    <a:pt x="659197" y="146630"/>
                    <a:pt x="512567" y="1275"/>
                    <a:pt x="331511" y="0"/>
                  </a:cubicBezTo>
                  <a:close/>
                  <a:moveTo>
                    <a:pt x="586520" y="337886"/>
                  </a:moveTo>
                  <a:cubicBezTo>
                    <a:pt x="585245" y="368487"/>
                    <a:pt x="578869" y="399088"/>
                    <a:pt x="568669" y="427139"/>
                  </a:cubicBezTo>
                  <a:cubicBezTo>
                    <a:pt x="558469" y="452640"/>
                    <a:pt x="544443" y="476866"/>
                    <a:pt x="525318" y="497267"/>
                  </a:cubicBezTo>
                  <a:cubicBezTo>
                    <a:pt x="495992" y="532968"/>
                    <a:pt x="470491" y="571219"/>
                    <a:pt x="451365" y="612021"/>
                  </a:cubicBezTo>
                  <a:lnTo>
                    <a:pt x="331511" y="612021"/>
                  </a:lnTo>
                  <a:lnTo>
                    <a:pt x="212932" y="612021"/>
                  </a:lnTo>
                  <a:cubicBezTo>
                    <a:pt x="192531" y="571219"/>
                    <a:pt x="167031" y="532968"/>
                    <a:pt x="138980" y="497267"/>
                  </a:cubicBezTo>
                  <a:cubicBezTo>
                    <a:pt x="121129" y="476866"/>
                    <a:pt x="105829" y="452640"/>
                    <a:pt x="95628" y="427139"/>
                  </a:cubicBezTo>
                  <a:cubicBezTo>
                    <a:pt x="84153" y="399088"/>
                    <a:pt x="79053" y="368487"/>
                    <a:pt x="77778" y="337886"/>
                  </a:cubicBezTo>
                  <a:lnTo>
                    <a:pt x="77778" y="327686"/>
                  </a:lnTo>
                  <a:cubicBezTo>
                    <a:pt x="80328" y="188706"/>
                    <a:pt x="193807" y="76503"/>
                    <a:pt x="332786" y="75228"/>
                  </a:cubicBezTo>
                  <a:lnTo>
                    <a:pt x="332786" y="75228"/>
                  </a:lnTo>
                  <a:lnTo>
                    <a:pt x="332786" y="75228"/>
                  </a:lnTo>
                  <a:cubicBezTo>
                    <a:pt x="332786" y="75228"/>
                    <a:pt x="332786" y="75228"/>
                    <a:pt x="332786" y="75228"/>
                  </a:cubicBezTo>
                  <a:cubicBezTo>
                    <a:pt x="332786" y="75228"/>
                    <a:pt x="332786" y="75228"/>
                    <a:pt x="332786" y="75228"/>
                  </a:cubicBezTo>
                  <a:lnTo>
                    <a:pt x="332786" y="75228"/>
                  </a:lnTo>
                  <a:lnTo>
                    <a:pt x="332786" y="75228"/>
                  </a:lnTo>
                  <a:cubicBezTo>
                    <a:pt x="471766" y="76503"/>
                    <a:pt x="585245" y="187431"/>
                    <a:pt x="587795" y="327686"/>
                  </a:cubicBezTo>
                  <a:lnTo>
                    <a:pt x="587795" y="337886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2" name="Graphic 14" descr="Head with gears">
            <a:extLst>
              <a:ext uri="{FF2B5EF4-FFF2-40B4-BE49-F238E27FC236}">
                <a16:creationId xmlns:a16="http://schemas.microsoft.com/office/drawing/2014/main" id="{99B6CA60-5CE4-4298-8814-5F29ECA921C1}"/>
              </a:ext>
            </a:extLst>
          </p:cNvPr>
          <p:cNvGrpSpPr/>
          <p:nvPr/>
        </p:nvGrpSpPr>
        <p:grpSpPr>
          <a:xfrm>
            <a:off x="4337340" y="2162144"/>
            <a:ext cx="918031" cy="918031"/>
            <a:chOff x="5783120" y="1739858"/>
            <a:chExt cx="1224041" cy="1224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F3E03F5-76E9-457F-A19D-DBF5D73F8530}"/>
                </a:ext>
              </a:extLst>
            </p:cNvPr>
            <p:cNvSpPr/>
            <p:nvPr/>
          </p:nvSpPr>
          <p:spPr>
            <a:xfrm>
              <a:off x="6330113" y="1991041"/>
              <a:ext cx="107103" cy="107103"/>
            </a:xfrm>
            <a:custGeom>
              <a:avLst/>
              <a:gdLst>
                <a:gd name="connsiteX0" fmla="*/ 53552 w 107103"/>
                <a:gd name="connsiteY0" fmla="*/ 0 h 107103"/>
                <a:gd name="connsiteX1" fmla="*/ 0 w 107103"/>
                <a:gd name="connsiteY1" fmla="*/ 53552 h 107103"/>
                <a:gd name="connsiteX2" fmla="*/ 53552 w 107103"/>
                <a:gd name="connsiteY2" fmla="*/ 107104 h 107103"/>
                <a:gd name="connsiteX3" fmla="*/ 107104 w 107103"/>
                <a:gd name="connsiteY3" fmla="*/ 53552 h 107103"/>
                <a:gd name="connsiteX4" fmla="*/ 53552 w 107103"/>
                <a:gd name="connsiteY4" fmla="*/ 0 h 1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03" h="107103">
                  <a:moveTo>
                    <a:pt x="53552" y="0"/>
                  </a:moveTo>
                  <a:cubicBezTo>
                    <a:pt x="24226" y="0"/>
                    <a:pt x="0" y="24226"/>
                    <a:pt x="0" y="53552"/>
                  </a:cubicBezTo>
                  <a:cubicBezTo>
                    <a:pt x="0" y="82878"/>
                    <a:pt x="24226" y="107104"/>
                    <a:pt x="53552" y="107104"/>
                  </a:cubicBezTo>
                  <a:cubicBezTo>
                    <a:pt x="82878" y="107104"/>
                    <a:pt x="107104" y="82878"/>
                    <a:pt x="107104" y="53552"/>
                  </a:cubicBezTo>
                  <a:cubicBezTo>
                    <a:pt x="107104" y="24226"/>
                    <a:pt x="82878" y="0"/>
                    <a:pt x="53552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6423C14-C76B-452E-9B82-E5468609856B}"/>
                </a:ext>
              </a:extLst>
            </p:cNvPr>
            <p:cNvSpPr/>
            <p:nvPr/>
          </p:nvSpPr>
          <p:spPr>
            <a:xfrm>
              <a:off x="6169457" y="2249875"/>
              <a:ext cx="107103" cy="107103"/>
            </a:xfrm>
            <a:custGeom>
              <a:avLst/>
              <a:gdLst>
                <a:gd name="connsiteX0" fmla="*/ 107104 w 107103"/>
                <a:gd name="connsiteY0" fmla="*/ 53552 h 107103"/>
                <a:gd name="connsiteX1" fmla="*/ 53552 w 107103"/>
                <a:gd name="connsiteY1" fmla="*/ 107104 h 107103"/>
                <a:gd name="connsiteX2" fmla="*/ 0 w 107103"/>
                <a:gd name="connsiteY2" fmla="*/ 53552 h 107103"/>
                <a:gd name="connsiteX3" fmla="*/ 53552 w 107103"/>
                <a:gd name="connsiteY3" fmla="*/ 0 h 107103"/>
                <a:gd name="connsiteX4" fmla="*/ 107104 w 107103"/>
                <a:gd name="connsiteY4" fmla="*/ 53552 h 1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03" h="107103">
                  <a:moveTo>
                    <a:pt x="107104" y="53552"/>
                  </a:moveTo>
                  <a:cubicBezTo>
                    <a:pt x="107104" y="83128"/>
                    <a:pt x="83128" y="107104"/>
                    <a:pt x="53552" y="107104"/>
                  </a:cubicBezTo>
                  <a:cubicBezTo>
                    <a:pt x="23976" y="107104"/>
                    <a:pt x="0" y="83128"/>
                    <a:pt x="0" y="53552"/>
                  </a:cubicBezTo>
                  <a:cubicBezTo>
                    <a:pt x="0" y="23976"/>
                    <a:pt x="23976" y="0"/>
                    <a:pt x="53552" y="0"/>
                  </a:cubicBezTo>
                  <a:cubicBezTo>
                    <a:pt x="83128" y="0"/>
                    <a:pt x="107104" y="23976"/>
                    <a:pt x="107104" y="5355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9D8759-D277-491E-A32E-92E44D832942}"/>
                </a:ext>
              </a:extLst>
            </p:cNvPr>
            <p:cNvSpPr/>
            <p:nvPr/>
          </p:nvSpPr>
          <p:spPr>
            <a:xfrm>
              <a:off x="5961369" y="1811260"/>
              <a:ext cx="867411" cy="1028959"/>
            </a:xfrm>
            <a:custGeom>
              <a:avLst/>
              <a:gdLst>
                <a:gd name="connsiteX0" fmla="*/ 574025 w 867411"/>
                <a:gd name="connsiteY0" fmla="*/ 251183 h 1028959"/>
                <a:gd name="connsiteX1" fmla="*/ 542149 w 867411"/>
                <a:gd name="connsiteY1" fmla="*/ 266484 h 1028959"/>
                <a:gd name="connsiteX2" fmla="*/ 529399 w 867411"/>
                <a:gd name="connsiteY2" fmla="*/ 294535 h 1028959"/>
                <a:gd name="connsiteX3" fmla="*/ 540874 w 867411"/>
                <a:gd name="connsiteY3" fmla="*/ 327686 h 1028959"/>
                <a:gd name="connsiteX4" fmla="*/ 515373 w 867411"/>
                <a:gd name="connsiteY4" fmla="*/ 353187 h 1028959"/>
                <a:gd name="connsiteX5" fmla="*/ 482222 w 867411"/>
                <a:gd name="connsiteY5" fmla="*/ 341711 h 1028959"/>
                <a:gd name="connsiteX6" fmla="*/ 454171 w 867411"/>
                <a:gd name="connsiteY6" fmla="*/ 353187 h 1028959"/>
                <a:gd name="connsiteX7" fmla="*/ 438871 w 867411"/>
                <a:gd name="connsiteY7" fmla="*/ 383788 h 1028959"/>
                <a:gd name="connsiteX8" fmla="*/ 403170 w 867411"/>
                <a:gd name="connsiteY8" fmla="*/ 383788 h 1028959"/>
                <a:gd name="connsiteX9" fmla="*/ 387869 w 867411"/>
                <a:gd name="connsiteY9" fmla="*/ 351912 h 1028959"/>
                <a:gd name="connsiteX10" fmla="*/ 359818 w 867411"/>
                <a:gd name="connsiteY10" fmla="*/ 340436 h 1028959"/>
                <a:gd name="connsiteX11" fmla="*/ 326667 w 867411"/>
                <a:gd name="connsiteY11" fmla="*/ 351912 h 1028959"/>
                <a:gd name="connsiteX12" fmla="*/ 301166 w 867411"/>
                <a:gd name="connsiteY12" fmla="*/ 326411 h 1028959"/>
                <a:gd name="connsiteX13" fmla="*/ 312641 w 867411"/>
                <a:gd name="connsiteY13" fmla="*/ 293260 h 1028959"/>
                <a:gd name="connsiteX14" fmla="*/ 301166 w 867411"/>
                <a:gd name="connsiteY14" fmla="*/ 265209 h 1028959"/>
                <a:gd name="connsiteX15" fmla="*/ 269290 w 867411"/>
                <a:gd name="connsiteY15" fmla="*/ 249908 h 1028959"/>
                <a:gd name="connsiteX16" fmla="*/ 269290 w 867411"/>
                <a:gd name="connsiteY16" fmla="*/ 214207 h 1028959"/>
                <a:gd name="connsiteX17" fmla="*/ 301166 w 867411"/>
                <a:gd name="connsiteY17" fmla="*/ 198907 h 1028959"/>
                <a:gd name="connsiteX18" fmla="*/ 312641 w 867411"/>
                <a:gd name="connsiteY18" fmla="*/ 170856 h 1028959"/>
                <a:gd name="connsiteX19" fmla="*/ 302441 w 867411"/>
                <a:gd name="connsiteY19" fmla="*/ 137705 h 1028959"/>
                <a:gd name="connsiteX20" fmla="*/ 327942 w 867411"/>
                <a:gd name="connsiteY20" fmla="*/ 112204 h 1028959"/>
                <a:gd name="connsiteX21" fmla="*/ 361093 w 867411"/>
                <a:gd name="connsiteY21" fmla="*/ 123679 h 1028959"/>
                <a:gd name="connsiteX22" fmla="*/ 389144 w 867411"/>
                <a:gd name="connsiteY22" fmla="*/ 112204 h 1028959"/>
                <a:gd name="connsiteX23" fmla="*/ 404445 w 867411"/>
                <a:gd name="connsiteY23" fmla="*/ 80328 h 1028959"/>
                <a:gd name="connsiteX24" fmla="*/ 440146 w 867411"/>
                <a:gd name="connsiteY24" fmla="*/ 80328 h 1028959"/>
                <a:gd name="connsiteX25" fmla="*/ 455446 w 867411"/>
                <a:gd name="connsiteY25" fmla="*/ 110929 h 1028959"/>
                <a:gd name="connsiteX26" fmla="*/ 483497 w 867411"/>
                <a:gd name="connsiteY26" fmla="*/ 122404 h 1028959"/>
                <a:gd name="connsiteX27" fmla="*/ 516648 w 867411"/>
                <a:gd name="connsiteY27" fmla="*/ 110929 h 1028959"/>
                <a:gd name="connsiteX28" fmla="*/ 542149 w 867411"/>
                <a:gd name="connsiteY28" fmla="*/ 136430 h 1028959"/>
                <a:gd name="connsiteX29" fmla="*/ 530674 w 867411"/>
                <a:gd name="connsiteY29" fmla="*/ 169581 h 1028959"/>
                <a:gd name="connsiteX30" fmla="*/ 542149 w 867411"/>
                <a:gd name="connsiteY30" fmla="*/ 197632 h 1028959"/>
                <a:gd name="connsiteX31" fmla="*/ 574025 w 867411"/>
                <a:gd name="connsiteY31" fmla="*/ 212932 h 1028959"/>
                <a:gd name="connsiteX32" fmla="*/ 574025 w 867411"/>
                <a:gd name="connsiteY32" fmla="*/ 251183 h 1028959"/>
                <a:gd name="connsiteX33" fmla="*/ 413370 w 867411"/>
                <a:gd name="connsiteY33" fmla="*/ 510017 h 1028959"/>
                <a:gd name="connsiteX34" fmla="*/ 381494 w 867411"/>
                <a:gd name="connsiteY34" fmla="*/ 525318 h 1028959"/>
                <a:gd name="connsiteX35" fmla="*/ 370018 w 867411"/>
                <a:gd name="connsiteY35" fmla="*/ 553369 h 1028959"/>
                <a:gd name="connsiteX36" fmla="*/ 380219 w 867411"/>
                <a:gd name="connsiteY36" fmla="*/ 586520 h 1028959"/>
                <a:gd name="connsiteX37" fmla="*/ 354718 w 867411"/>
                <a:gd name="connsiteY37" fmla="*/ 612021 h 1028959"/>
                <a:gd name="connsiteX38" fmla="*/ 321567 w 867411"/>
                <a:gd name="connsiteY38" fmla="*/ 600545 h 1028959"/>
                <a:gd name="connsiteX39" fmla="*/ 293516 w 867411"/>
                <a:gd name="connsiteY39" fmla="*/ 612021 h 1028959"/>
                <a:gd name="connsiteX40" fmla="*/ 279490 w 867411"/>
                <a:gd name="connsiteY40" fmla="*/ 642622 h 1028959"/>
                <a:gd name="connsiteX41" fmla="*/ 243789 w 867411"/>
                <a:gd name="connsiteY41" fmla="*/ 642622 h 1028959"/>
                <a:gd name="connsiteX42" fmla="*/ 228489 w 867411"/>
                <a:gd name="connsiteY42" fmla="*/ 610745 h 1028959"/>
                <a:gd name="connsiteX43" fmla="*/ 200438 w 867411"/>
                <a:gd name="connsiteY43" fmla="*/ 599270 h 1028959"/>
                <a:gd name="connsiteX44" fmla="*/ 167287 w 867411"/>
                <a:gd name="connsiteY44" fmla="*/ 609470 h 1028959"/>
                <a:gd name="connsiteX45" fmla="*/ 141786 w 867411"/>
                <a:gd name="connsiteY45" fmla="*/ 583970 h 1028959"/>
                <a:gd name="connsiteX46" fmla="*/ 153261 w 867411"/>
                <a:gd name="connsiteY46" fmla="*/ 550818 h 1028959"/>
                <a:gd name="connsiteX47" fmla="*/ 141786 w 867411"/>
                <a:gd name="connsiteY47" fmla="*/ 522768 h 1028959"/>
                <a:gd name="connsiteX48" fmla="*/ 109910 w 867411"/>
                <a:gd name="connsiteY48" fmla="*/ 507467 h 1028959"/>
                <a:gd name="connsiteX49" fmla="*/ 109910 w 867411"/>
                <a:gd name="connsiteY49" fmla="*/ 471766 h 1028959"/>
                <a:gd name="connsiteX50" fmla="*/ 141786 w 867411"/>
                <a:gd name="connsiteY50" fmla="*/ 456465 h 1028959"/>
                <a:gd name="connsiteX51" fmla="*/ 153261 w 867411"/>
                <a:gd name="connsiteY51" fmla="*/ 428414 h 1028959"/>
                <a:gd name="connsiteX52" fmla="*/ 141786 w 867411"/>
                <a:gd name="connsiteY52" fmla="*/ 395263 h 1028959"/>
                <a:gd name="connsiteX53" fmla="*/ 167287 w 867411"/>
                <a:gd name="connsiteY53" fmla="*/ 369762 h 1028959"/>
                <a:gd name="connsiteX54" fmla="*/ 200438 w 867411"/>
                <a:gd name="connsiteY54" fmla="*/ 381238 h 1028959"/>
                <a:gd name="connsiteX55" fmla="*/ 228489 w 867411"/>
                <a:gd name="connsiteY55" fmla="*/ 369762 h 1028959"/>
                <a:gd name="connsiteX56" fmla="*/ 243789 w 867411"/>
                <a:gd name="connsiteY56" fmla="*/ 337886 h 1028959"/>
                <a:gd name="connsiteX57" fmla="*/ 280765 w 867411"/>
                <a:gd name="connsiteY57" fmla="*/ 337886 h 1028959"/>
                <a:gd name="connsiteX58" fmla="*/ 296066 w 867411"/>
                <a:gd name="connsiteY58" fmla="*/ 369762 h 1028959"/>
                <a:gd name="connsiteX59" fmla="*/ 324117 w 867411"/>
                <a:gd name="connsiteY59" fmla="*/ 381238 h 1028959"/>
                <a:gd name="connsiteX60" fmla="*/ 357268 w 867411"/>
                <a:gd name="connsiteY60" fmla="*/ 369762 h 1028959"/>
                <a:gd name="connsiteX61" fmla="*/ 382769 w 867411"/>
                <a:gd name="connsiteY61" fmla="*/ 395263 h 1028959"/>
                <a:gd name="connsiteX62" fmla="*/ 371293 w 867411"/>
                <a:gd name="connsiteY62" fmla="*/ 428414 h 1028959"/>
                <a:gd name="connsiteX63" fmla="*/ 382769 w 867411"/>
                <a:gd name="connsiteY63" fmla="*/ 456465 h 1028959"/>
                <a:gd name="connsiteX64" fmla="*/ 414645 w 867411"/>
                <a:gd name="connsiteY64" fmla="*/ 471766 h 1028959"/>
                <a:gd name="connsiteX65" fmla="*/ 413370 w 867411"/>
                <a:gd name="connsiteY65" fmla="*/ 510017 h 1028959"/>
                <a:gd name="connsiteX66" fmla="*/ 413370 w 867411"/>
                <a:gd name="connsiteY66" fmla="*/ 510017 h 1028959"/>
                <a:gd name="connsiteX67" fmla="*/ 854535 w 867411"/>
                <a:gd name="connsiteY67" fmla="*/ 557194 h 1028959"/>
                <a:gd name="connsiteX68" fmla="*/ 766557 w 867411"/>
                <a:gd name="connsiteY68" fmla="*/ 404189 h 1028959"/>
                <a:gd name="connsiteX69" fmla="*/ 766557 w 867411"/>
                <a:gd name="connsiteY69" fmla="*/ 397813 h 1028959"/>
                <a:gd name="connsiteX70" fmla="*/ 579125 w 867411"/>
                <a:gd name="connsiteY70" fmla="*/ 53552 h 1028959"/>
                <a:gd name="connsiteX71" fmla="*/ 187687 w 867411"/>
                <a:gd name="connsiteY71" fmla="*/ 53552 h 1028959"/>
                <a:gd name="connsiteX72" fmla="*/ 256 w 867411"/>
                <a:gd name="connsiteY72" fmla="*/ 397813 h 1028959"/>
                <a:gd name="connsiteX73" fmla="*/ 150711 w 867411"/>
                <a:gd name="connsiteY73" fmla="*/ 706374 h 1028959"/>
                <a:gd name="connsiteX74" fmla="*/ 150711 w 867411"/>
                <a:gd name="connsiteY74" fmla="*/ 1028960 h 1028959"/>
                <a:gd name="connsiteX75" fmla="*/ 553625 w 867411"/>
                <a:gd name="connsiteY75" fmla="*/ 1028960 h 1028959"/>
                <a:gd name="connsiteX76" fmla="*/ 553625 w 867411"/>
                <a:gd name="connsiteY76" fmla="*/ 875954 h 1028959"/>
                <a:gd name="connsiteX77" fmla="*/ 616102 w 867411"/>
                <a:gd name="connsiteY77" fmla="*/ 875954 h 1028959"/>
                <a:gd name="connsiteX78" fmla="*/ 723205 w 867411"/>
                <a:gd name="connsiteY78" fmla="*/ 831328 h 1028959"/>
                <a:gd name="connsiteX79" fmla="*/ 766557 w 867411"/>
                <a:gd name="connsiteY79" fmla="*/ 722949 h 1028959"/>
                <a:gd name="connsiteX80" fmla="*/ 766557 w 867411"/>
                <a:gd name="connsiteY80" fmla="*/ 646447 h 1028959"/>
                <a:gd name="connsiteX81" fmla="*/ 822659 w 867411"/>
                <a:gd name="connsiteY81" fmla="*/ 646447 h 1028959"/>
                <a:gd name="connsiteX82" fmla="*/ 854535 w 867411"/>
                <a:gd name="connsiteY82" fmla="*/ 557194 h 102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867411" h="1028959">
                  <a:moveTo>
                    <a:pt x="574025" y="251183"/>
                  </a:moveTo>
                  <a:lnTo>
                    <a:pt x="542149" y="266484"/>
                  </a:lnTo>
                  <a:cubicBezTo>
                    <a:pt x="539599" y="276684"/>
                    <a:pt x="534499" y="285610"/>
                    <a:pt x="529399" y="294535"/>
                  </a:cubicBezTo>
                  <a:lnTo>
                    <a:pt x="540874" y="327686"/>
                  </a:lnTo>
                  <a:lnTo>
                    <a:pt x="515373" y="353187"/>
                  </a:lnTo>
                  <a:lnTo>
                    <a:pt x="482222" y="341711"/>
                  </a:lnTo>
                  <a:cubicBezTo>
                    <a:pt x="473297" y="346812"/>
                    <a:pt x="464372" y="350637"/>
                    <a:pt x="454171" y="353187"/>
                  </a:cubicBezTo>
                  <a:lnTo>
                    <a:pt x="438871" y="383788"/>
                  </a:lnTo>
                  <a:lnTo>
                    <a:pt x="403170" y="383788"/>
                  </a:lnTo>
                  <a:lnTo>
                    <a:pt x="387869" y="351912"/>
                  </a:lnTo>
                  <a:cubicBezTo>
                    <a:pt x="377669" y="349362"/>
                    <a:pt x="368743" y="345537"/>
                    <a:pt x="359818" y="340436"/>
                  </a:cubicBezTo>
                  <a:lnTo>
                    <a:pt x="326667" y="351912"/>
                  </a:lnTo>
                  <a:lnTo>
                    <a:pt x="301166" y="326411"/>
                  </a:lnTo>
                  <a:lnTo>
                    <a:pt x="312641" y="293260"/>
                  </a:lnTo>
                  <a:cubicBezTo>
                    <a:pt x="307541" y="284335"/>
                    <a:pt x="303716" y="275409"/>
                    <a:pt x="301166" y="265209"/>
                  </a:cubicBezTo>
                  <a:lnTo>
                    <a:pt x="269290" y="249908"/>
                  </a:lnTo>
                  <a:lnTo>
                    <a:pt x="269290" y="214207"/>
                  </a:lnTo>
                  <a:lnTo>
                    <a:pt x="301166" y="198907"/>
                  </a:lnTo>
                  <a:cubicBezTo>
                    <a:pt x="303716" y="188706"/>
                    <a:pt x="307541" y="179781"/>
                    <a:pt x="312641" y="170856"/>
                  </a:cubicBezTo>
                  <a:lnTo>
                    <a:pt x="302441" y="137705"/>
                  </a:lnTo>
                  <a:lnTo>
                    <a:pt x="327942" y="112204"/>
                  </a:lnTo>
                  <a:lnTo>
                    <a:pt x="361093" y="123679"/>
                  </a:lnTo>
                  <a:cubicBezTo>
                    <a:pt x="370018" y="118579"/>
                    <a:pt x="378944" y="114754"/>
                    <a:pt x="389144" y="112204"/>
                  </a:cubicBezTo>
                  <a:lnTo>
                    <a:pt x="404445" y="80328"/>
                  </a:lnTo>
                  <a:lnTo>
                    <a:pt x="440146" y="80328"/>
                  </a:lnTo>
                  <a:lnTo>
                    <a:pt x="455446" y="110929"/>
                  </a:lnTo>
                  <a:cubicBezTo>
                    <a:pt x="465647" y="113479"/>
                    <a:pt x="474572" y="117304"/>
                    <a:pt x="483497" y="122404"/>
                  </a:cubicBezTo>
                  <a:lnTo>
                    <a:pt x="516648" y="110929"/>
                  </a:lnTo>
                  <a:lnTo>
                    <a:pt x="542149" y="136430"/>
                  </a:lnTo>
                  <a:lnTo>
                    <a:pt x="530674" y="169581"/>
                  </a:lnTo>
                  <a:cubicBezTo>
                    <a:pt x="535774" y="178506"/>
                    <a:pt x="539599" y="187431"/>
                    <a:pt x="542149" y="197632"/>
                  </a:cubicBezTo>
                  <a:lnTo>
                    <a:pt x="574025" y="212932"/>
                  </a:lnTo>
                  <a:lnTo>
                    <a:pt x="574025" y="251183"/>
                  </a:lnTo>
                  <a:close/>
                  <a:moveTo>
                    <a:pt x="413370" y="510017"/>
                  </a:moveTo>
                  <a:lnTo>
                    <a:pt x="381494" y="525318"/>
                  </a:lnTo>
                  <a:cubicBezTo>
                    <a:pt x="378944" y="535518"/>
                    <a:pt x="375119" y="544443"/>
                    <a:pt x="370018" y="553369"/>
                  </a:cubicBezTo>
                  <a:lnTo>
                    <a:pt x="380219" y="586520"/>
                  </a:lnTo>
                  <a:lnTo>
                    <a:pt x="354718" y="612021"/>
                  </a:lnTo>
                  <a:lnTo>
                    <a:pt x="321567" y="600545"/>
                  </a:lnTo>
                  <a:cubicBezTo>
                    <a:pt x="312641" y="605645"/>
                    <a:pt x="303716" y="609470"/>
                    <a:pt x="293516" y="612021"/>
                  </a:cubicBezTo>
                  <a:lnTo>
                    <a:pt x="279490" y="642622"/>
                  </a:lnTo>
                  <a:lnTo>
                    <a:pt x="243789" y="642622"/>
                  </a:lnTo>
                  <a:lnTo>
                    <a:pt x="228489" y="610745"/>
                  </a:lnTo>
                  <a:cubicBezTo>
                    <a:pt x="218288" y="608195"/>
                    <a:pt x="209363" y="604370"/>
                    <a:pt x="200438" y="599270"/>
                  </a:cubicBezTo>
                  <a:lnTo>
                    <a:pt x="167287" y="609470"/>
                  </a:lnTo>
                  <a:lnTo>
                    <a:pt x="141786" y="583970"/>
                  </a:lnTo>
                  <a:lnTo>
                    <a:pt x="153261" y="550818"/>
                  </a:lnTo>
                  <a:cubicBezTo>
                    <a:pt x="148161" y="541893"/>
                    <a:pt x="144336" y="532968"/>
                    <a:pt x="141786" y="522768"/>
                  </a:cubicBezTo>
                  <a:lnTo>
                    <a:pt x="109910" y="507467"/>
                  </a:lnTo>
                  <a:lnTo>
                    <a:pt x="109910" y="471766"/>
                  </a:lnTo>
                  <a:lnTo>
                    <a:pt x="141786" y="456465"/>
                  </a:lnTo>
                  <a:cubicBezTo>
                    <a:pt x="144336" y="446265"/>
                    <a:pt x="148161" y="437340"/>
                    <a:pt x="153261" y="428414"/>
                  </a:cubicBezTo>
                  <a:lnTo>
                    <a:pt x="141786" y="395263"/>
                  </a:lnTo>
                  <a:lnTo>
                    <a:pt x="167287" y="369762"/>
                  </a:lnTo>
                  <a:lnTo>
                    <a:pt x="200438" y="381238"/>
                  </a:lnTo>
                  <a:cubicBezTo>
                    <a:pt x="209363" y="376138"/>
                    <a:pt x="218288" y="372312"/>
                    <a:pt x="228489" y="369762"/>
                  </a:cubicBezTo>
                  <a:lnTo>
                    <a:pt x="243789" y="337886"/>
                  </a:lnTo>
                  <a:lnTo>
                    <a:pt x="280765" y="337886"/>
                  </a:lnTo>
                  <a:lnTo>
                    <a:pt x="296066" y="369762"/>
                  </a:lnTo>
                  <a:cubicBezTo>
                    <a:pt x="306266" y="372312"/>
                    <a:pt x="315192" y="376138"/>
                    <a:pt x="324117" y="381238"/>
                  </a:cubicBezTo>
                  <a:lnTo>
                    <a:pt x="357268" y="369762"/>
                  </a:lnTo>
                  <a:lnTo>
                    <a:pt x="382769" y="395263"/>
                  </a:lnTo>
                  <a:lnTo>
                    <a:pt x="371293" y="428414"/>
                  </a:lnTo>
                  <a:cubicBezTo>
                    <a:pt x="376394" y="437340"/>
                    <a:pt x="380219" y="446265"/>
                    <a:pt x="382769" y="456465"/>
                  </a:cubicBezTo>
                  <a:lnTo>
                    <a:pt x="414645" y="471766"/>
                  </a:lnTo>
                  <a:lnTo>
                    <a:pt x="413370" y="510017"/>
                  </a:lnTo>
                  <a:lnTo>
                    <a:pt x="413370" y="510017"/>
                  </a:lnTo>
                  <a:close/>
                  <a:moveTo>
                    <a:pt x="854535" y="557194"/>
                  </a:moveTo>
                  <a:lnTo>
                    <a:pt x="766557" y="404189"/>
                  </a:lnTo>
                  <a:lnTo>
                    <a:pt x="766557" y="397813"/>
                  </a:lnTo>
                  <a:cubicBezTo>
                    <a:pt x="771657" y="257559"/>
                    <a:pt x="700255" y="126229"/>
                    <a:pt x="579125" y="53552"/>
                  </a:cubicBezTo>
                  <a:cubicBezTo>
                    <a:pt x="457996" y="-17851"/>
                    <a:pt x="308816" y="-17851"/>
                    <a:pt x="187687" y="53552"/>
                  </a:cubicBezTo>
                  <a:cubicBezTo>
                    <a:pt x="66558" y="124954"/>
                    <a:pt x="-4844" y="257559"/>
                    <a:pt x="256" y="397813"/>
                  </a:cubicBezTo>
                  <a:cubicBezTo>
                    <a:pt x="256" y="518942"/>
                    <a:pt x="55083" y="632421"/>
                    <a:pt x="150711" y="706374"/>
                  </a:cubicBezTo>
                  <a:lnTo>
                    <a:pt x="150711" y="1028960"/>
                  </a:lnTo>
                  <a:lnTo>
                    <a:pt x="553625" y="1028960"/>
                  </a:lnTo>
                  <a:lnTo>
                    <a:pt x="553625" y="875954"/>
                  </a:lnTo>
                  <a:lnTo>
                    <a:pt x="616102" y="875954"/>
                  </a:lnTo>
                  <a:cubicBezTo>
                    <a:pt x="656903" y="875954"/>
                    <a:pt x="695154" y="859379"/>
                    <a:pt x="723205" y="831328"/>
                  </a:cubicBezTo>
                  <a:cubicBezTo>
                    <a:pt x="751256" y="802002"/>
                    <a:pt x="766557" y="763751"/>
                    <a:pt x="766557" y="722949"/>
                  </a:cubicBezTo>
                  <a:lnTo>
                    <a:pt x="766557" y="646447"/>
                  </a:lnTo>
                  <a:lnTo>
                    <a:pt x="822659" y="646447"/>
                  </a:lnTo>
                  <a:cubicBezTo>
                    <a:pt x="855810" y="642622"/>
                    <a:pt x="885136" y="604370"/>
                    <a:pt x="854535" y="55719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aphic 20" descr="Gears">
            <a:extLst>
              <a:ext uri="{FF2B5EF4-FFF2-40B4-BE49-F238E27FC236}">
                <a16:creationId xmlns:a16="http://schemas.microsoft.com/office/drawing/2014/main" id="{80E76681-4514-4A3E-9E8D-31F07CFBE7AB}"/>
              </a:ext>
            </a:extLst>
          </p:cNvPr>
          <p:cNvGrpSpPr/>
          <p:nvPr/>
        </p:nvGrpSpPr>
        <p:grpSpPr>
          <a:xfrm>
            <a:off x="5776353" y="2217263"/>
            <a:ext cx="623495" cy="754506"/>
            <a:chOff x="7734461" y="1813350"/>
            <a:chExt cx="831327" cy="1006008"/>
          </a:xfrm>
          <a:solidFill>
            <a:srgbClr val="FFFFFF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F9A8520-D865-4923-AA9C-166A82D7DE70}"/>
                </a:ext>
              </a:extLst>
            </p:cNvPr>
            <p:cNvSpPr/>
            <p:nvPr/>
          </p:nvSpPr>
          <p:spPr>
            <a:xfrm>
              <a:off x="8022621" y="1813350"/>
              <a:ext cx="543168" cy="541893"/>
            </a:xfrm>
            <a:custGeom>
              <a:avLst/>
              <a:gdLst>
                <a:gd name="connsiteX0" fmla="*/ 271584 w 543168"/>
                <a:gd name="connsiteY0" fmla="*/ 367212 h 541893"/>
                <a:gd name="connsiteX1" fmla="*/ 175956 w 543168"/>
                <a:gd name="connsiteY1" fmla="*/ 271584 h 541893"/>
                <a:gd name="connsiteX2" fmla="*/ 271584 w 543168"/>
                <a:gd name="connsiteY2" fmla="*/ 175956 h 541893"/>
                <a:gd name="connsiteX3" fmla="*/ 367212 w 543168"/>
                <a:gd name="connsiteY3" fmla="*/ 271584 h 541893"/>
                <a:gd name="connsiteX4" fmla="*/ 271584 w 543168"/>
                <a:gd name="connsiteY4" fmla="*/ 367212 h 541893"/>
                <a:gd name="connsiteX5" fmla="*/ 487066 w 543168"/>
                <a:gd name="connsiteY5" fmla="*/ 211657 h 541893"/>
                <a:gd name="connsiteX6" fmla="*/ 466666 w 543168"/>
                <a:gd name="connsiteY6" fmla="*/ 161930 h 541893"/>
                <a:gd name="connsiteX7" fmla="*/ 487066 w 543168"/>
                <a:gd name="connsiteY7" fmla="*/ 102003 h 541893"/>
                <a:gd name="connsiteX8" fmla="*/ 441165 w 543168"/>
                <a:gd name="connsiteY8" fmla="*/ 56102 h 541893"/>
                <a:gd name="connsiteX9" fmla="*/ 381238 w 543168"/>
                <a:gd name="connsiteY9" fmla="*/ 76503 h 541893"/>
                <a:gd name="connsiteX10" fmla="*/ 331511 w 543168"/>
                <a:gd name="connsiteY10" fmla="*/ 56102 h 541893"/>
                <a:gd name="connsiteX11" fmla="*/ 303460 w 543168"/>
                <a:gd name="connsiteY11" fmla="*/ 0 h 541893"/>
                <a:gd name="connsiteX12" fmla="*/ 239708 w 543168"/>
                <a:gd name="connsiteY12" fmla="*/ 0 h 541893"/>
                <a:gd name="connsiteX13" fmla="*/ 211657 w 543168"/>
                <a:gd name="connsiteY13" fmla="*/ 56102 h 541893"/>
                <a:gd name="connsiteX14" fmla="*/ 161930 w 543168"/>
                <a:gd name="connsiteY14" fmla="*/ 76503 h 541893"/>
                <a:gd name="connsiteX15" fmla="*/ 102003 w 543168"/>
                <a:gd name="connsiteY15" fmla="*/ 56102 h 541893"/>
                <a:gd name="connsiteX16" fmla="*/ 56102 w 543168"/>
                <a:gd name="connsiteY16" fmla="*/ 102003 h 541893"/>
                <a:gd name="connsiteX17" fmla="*/ 76503 w 543168"/>
                <a:gd name="connsiteY17" fmla="*/ 161930 h 541893"/>
                <a:gd name="connsiteX18" fmla="*/ 56102 w 543168"/>
                <a:gd name="connsiteY18" fmla="*/ 211657 h 541893"/>
                <a:gd name="connsiteX19" fmla="*/ 0 w 543168"/>
                <a:gd name="connsiteY19" fmla="*/ 239708 h 541893"/>
                <a:gd name="connsiteX20" fmla="*/ 0 w 543168"/>
                <a:gd name="connsiteY20" fmla="*/ 303460 h 541893"/>
                <a:gd name="connsiteX21" fmla="*/ 56102 w 543168"/>
                <a:gd name="connsiteY21" fmla="*/ 331511 h 541893"/>
                <a:gd name="connsiteX22" fmla="*/ 76503 w 543168"/>
                <a:gd name="connsiteY22" fmla="*/ 381238 h 541893"/>
                <a:gd name="connsiteX23" fmla="*/ 56102 w 543168"/>
                <a:gd name="connsiteY23" fmla="*/ 441165 h 541893"/>
                <a:gd name="connsiteX24" fmla="*/ 100728 w 543168"/>
                <a:gd name="connsiteY24" fmla="*/ 485791 h 541893"/>
                <a:gd name="connsiteX25" fmla="*/ 160655 w 543168"/>
                <a:gd name="connsiteY25" fmla="*/ 465391 h 541893"/>
                <a:gd name="connsiteX26" fmla="*/ 210382 w 543168"/>
                <a:gd name="connsiteY26" fmla="*/ 485791 h 541893"/>
                <a:gd name="connsiteX27" fmla="*/ 238433 w 543168"/>
                <a:gd name="connsiteY27" fmla="*/ 541893 h 541893"/>
                <a:gd name="connsiteX28" fmla="*/ 302185 w 543168"/>
                <a:gd name="connsiteY28" fmla="*/ 541893 h 541893"/>
                <a:gd name="connsiteX29" fmla="*/ 330236 w 543168"/>
                <a:gd name="connsiteY29" fmla="*/ 485791 h 541893"/>
                <a:gd name="connsiteX30" fmla="*/ 379963 w 543168"/>
                <a:gd name="connsiteY30" fmla="*/ 465391 h 541893"/>
                <a:gd name="connsiteX31" fmla="*/ 439890 w 543168"/>
                <a:gd name="connsiteY31" fmla="*/ 485791 h 541893"/>
                <a:gd name="connsiteX32" fmla="*/ 485791 w 543168"/>
                <a:gd name="connsiteY32" fmla="*/ 441165 h 541893"/>
                <a:gd name="connsiteX33" fmla="*/ 465391 w 543168"/>
                <a:gd name="connsiteY33" fmla="*/ 381238 h 541893"/>
                <a:gd name="connsiteX34" fmla="*/ 487066 w 543168"/>
                <a:gd name="connsiteY34" fmla="*/ 331511 h 541893"/>
                <a:gd name="connsiteX35" fmla="*/ 543168 w 543168"/>
                <a:gd name="connsiteY35" fmla="*/ 303460 h 541893"/>
                <a:gd name="connsiteX36" fmla="*/ 543168 w 543168"/>
                <a:gd name="connsiteY36" fmla="*/ 239708 h 541893"/>
                <a:gd name="connsiteX37" fmla="*/ 487066 w 543168"/>
                <a:gd name="connsiteY37" fmla="*/ 211657 h 54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3168" h="541893">
                  <a:moveTo>
                    <a:pt x="271584" y="367212"/>
                  </a:moveTo>
                  <a:cubicBezTo>
                    <a:pt x="218032" y="367212"/>
                    <a:pt x="175956" y="323861"/>
                    <a:pt x="175956" y="271584"/>
                  </a:cubicBezTo>
                  <a:cubicBezTo>
                    <a:pt x="175956" y="219307"/>
                    <a:pt x="219307" y="175956"/>
                    <a:pt x="271584" y="175956"/>
                  </a:cubicBezTo>
                  <a:cubicBezTo>
                    <a:pt x="325136" y="175956"/>
                    <a:pt x="367212" y="219307"/>
                    <a:pt x="367212" y="271584"/>
                  </a:cubicBezTo>
                  <a:cubicBezTo>
                    <a:pt x="367212" y="323861"/>
                    <a:pt x="323861" y="367212"/>
                    <a:pt x="271584" y="367212"/>
                  </a:cubicBezTo>
                  <a:close/>
                  <a:moveTo>
                    <a:pt x="487066" y="211657"/>
                  </a:moveTo>
                  <a:cubicBezTo>
                    <a:pt x="481966" y="193807"/>
                    <a:pt x="475591" y="177231"/>
                    <a:pt x="466666" y="161930"/>
                  </a:cubicBezTo>
                  <a:lnTo>
                    <a:pt x="487066" y="102003"/>
                  </a:lnTo>
                  <a:lnTo>
                    <a:pt x="441165" y="56102"/>
                  </a:lnTo>
                  <a:lnTo>
                    <a:pt x="381238" y="76503"/>
                  </a:lnTo>
                  <a:cubicBezTo>
                    <a:pt x="365937" y="67577"/>
                    <a:pt x="349362" y="61202"/>
                    <a:pt x="331511" y="56102"/>
                  </a:cubicBezTo>
                  <a:lnTo>
                    <a:pt x="303460" y="0"/>
                  </a:lnTo>
                  <a:lnTo>
                    <a:pt x="239708" y="0"/>
                  </a:lnTo>
                  <a:lnTo>
                    <a:pt x="211657" y="56102"/>
                  </a:lnTo>
                  <a:cubicBezTo>
                    <a:pt x="193807" y="61202"/>
                    <a:pt x="177231" y="67577"/>
                    <a:pt x="161930" y="76503"/>
                  </a:cubicBezTo>
                  <a:lnTo>
                    <a:pt x="102003" y="56102"/>
                  </a:lnTo>
                  <a:lnTo>
                    <a:pt x="56102" y="102003"/>
                  </a:lnTo>
                  <a:lnTo>
                    <a:pt x="76503" y="161930"/>
                  </a:lnTo>
                  <a:cubicBezTo>
                    <a:pt x="67577" y="177231"/>
                    <a:pt x="61202" y="193807"/>
                    <a:pt x="56102" y="211657"/>
                  </a:cubicBezTo>
                  <a:lnTo>
                    <a:pt x="0" y="239708"/>
                  </a:lnTo>
                  <a:lnTo>
                    <a:pt x="0" y="303460"/>
                  </a:lnTo>
                  <a:lnTo>
                    <a:pt x="56102" y="331511"/>
                  </a:lnTo>
                  <a:cubicBezTo>
                    <a:pt x="61202" y="349362"/>
                    <a:pt x="67577" y="365937"/>
                    <a:pt x="76503" y="381238"/>
                  </a:cubicBezTo>
                  <a:lnTo>
                    <a:pt x="56102" y="441165"/>
                  </a:lnTo>
                  <a:lnTo>
                    <a:pt x="100728" y="485791"/>
                  </a:lnTo>
                  <a:lnTo>
                    <a:pt x="160655" y="465391"/>
                  </a:lnTo>
                  <a:cubicBezTo>
                    <a:pt x="175956" y="474316"/>
                    <a:pt x="192531" y="480691"/>
                    <a:pt x="210382" y="485791"/>
                  </a:cubicBezTo>
                  <a:lnTo>
                    <a:pt x="238433" y="541893"/>
                  </a:lnTo>
                  <a:lnTo>
                    <a:pt x="302185" y="541893"/>
                  </a:lnTo>
                  <a:lnTo>
                    <a:pt x="330236" y="485791"/>
                  </a:lnTo>
                  <a:cubicBezTo>
                    <a:pt x="348087" y="480691"/>
                    <a:pt x="364662" y="474316"/>
                    <a:pt x="379963" y="465391"/>
                  </a:cubicBezTo>
                  <a:lnTo>
                    <a:pt x="439890" y="485791"/>
                  </a:lnTo>
                  <a:lnTo>
                    <a:pt x="485791" y="441165"/>
                  </a:lnTo>
                  <a:lnTo>
                    <a:pt x="465391" y="381238"/>
                  </a:lnTo>
                  <a:cubicBezTo>
                    <a:pt x="474316" y="365937"/>
                    <a:pt x="481966" y="348087"/>
                    <a:pt x="487066" y="331511"/>
                  </a:cubicBezTo>
                  <a:lnTo>
                    <a:pt x="543168" y="303460"/>
                  </a:lnTo>
                  <a:lnTo>
                    <a:pt x="543168" y="239708"/>
                  </a:lnTo>
                  <a:lnTo>
                    <a:pt x="487066" y="211657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3924EBA-2E85-48EA-8902-2E3B63CEE660}"/>
                </a:ext>
              </a:extLst>
            </p:cNvPr>
            <p:cNvSpPr/>
            <p:nvPr/>
          </p:nvSpPr>
          <p:spPr>
            <a:xfrm>
              <a:off x="7734461" y="2277466"/>
              <a:ext cx="543168" cy="541893"/>
            </a:xfrm>
            <a:custGeom>
              <a:avLst/>
              <a:gdLst>
                <a:gd name="connsiteX0" fmla="*/ 271584 w 543168"/>
                <a:gd name="connsiteY0" fmla="*/ 367212 h 541893"/>
                <a:gd name="connsiteX1" fmla="*/ 175956 w 543168"/>
                <a:gd name="connsiteY1" fmla="*/ 271584 h 541893"/>
                <a:gd name="connsiteX2" fmla="*/ 271584 w 543168"/>
                <a:gd name="connsiteY2" fmla="*/ 175956 h 541893"/>
                <a:gd name="connsiteX3" fmla="*/ 367212 w 543168"/>
                <a:gd name="connsiteY3" fmla="*/ 271584 h 541893"/>
                <a:gd name="connsiteX4" fmla="*/ 271584 w 543168"/>
                <a:gd name="connsiteY4" fmla="*/ 367212 h 541893"/>
                <a:gd name="connsiteX5" fmla="*/ 271584 w 543168"/>
                <a:gd name="connsiteY5" fmla="*/ 367212 h 541893"/>
                <a:gd name="connsiteX6" fmla="*/ 466666 w 543168"/>
                <a:gd name="connsiteY6" fmla="*/ 161930 h 541893"/>
                <a:gd name="connsiteX7" fmla="*/ 487066 w 543168"/>
                <a:gd name="connsiteY7" fmla="*/ 102003 h 541893"/>
                <a:gd name="connsiteX8" fmla="*/ 441165 w 543168"/>
                <a:gd name="connsiteY8" fmla="*/ 56102 h 541893"/>
                <a:gd name="connsiteX9" fmla="*/ 381238 w 543168"/>
                <a:gd name="connsiteY9" fmla="*/ 76503 h 541893"/>
                <a:gd name="connsiteX10" fmla="*/ 331511 w 543168"/>
                <a:gd name="connsiteY10" fmla="*/ 56102 h 541893"/>
                <a:gd name="connsiteX11" fmla="*/ 303460 w 543168"/>
                <a:gd name="connsiteY11" fmla="*/ 0 h 541893"/>
                <a:gd name="connsiteX12" fmla="*/ 239708 w 543168"/>
                <a:gd name="connsiteY12" fmla="*/ 0 h 541893"/>
                <a:gd name="connsiteX13" fmla="*/ 211657 w 543168"/>
                <a:gd name="connsiteY13" fmla="*/ 56102 h 541893"/>
                <a:gd name="connsiteX14" fmla="*/ 161930 w 543168"/>
                <a:gd name="connsiteY14" fmla="*/ 76503 h 541893"/>
                <a:gd name="connsiteX15" fmla="*/ 102003 w 543168"/>
                <a:gd name="connsiteY15" fmla="*/ 56102 h 541893"/>
                <a:gd name="connsiteX16" fmla="*/ 57377 w 543168"/>
                <a:gd name="connsiteY16" fmla="*/ 100728 h 541893"/>
                <a:gd name="connsiteX17" fmla="*/ 76503 w 543168"/>
                <a:gd name="connsiteY17" fmla="*/ 160655 h 541893"/>
                <a:gd name="connsiteX18" fmla="*/ 56102 w 543168"/>
                <a:gd name="connsiteY18" fmla="*/ 210382 h 541893"/>
                <a:gd name="connsiteX19" fmla="*/ 0 w 543168"/>
                <a:gd name="connsiteY19" fmla="*/ 238433 h 541893"/>
                <a:gd name="connsiteX20" fmla="*/ 0 w 543168"/>
                <a:gd name="connsiteY20" fmla="*/ 302185 h 541893"/>
                <a:gd name="connsiteX21" fmla="*/ 56102 w 543168"/>
                <a:gd name="connsiteY21" fmla="*/ 330236 h 541893"/>
                <a:gd name="connsiteX22" fmla="*/ 76503 w 543168"/>
                <a:gd name="connsiteY22" fmla="*/ 379963 h 541893"/>
                <a:gd name="connsiteX23" fmla="*/ 57377 w 543168"/>
                <a:gd name="connsiteY23" fmla="*/ 439890 h 541893"/>
                <a:gd name="connsiteX24" fmla="*/ 102003 w 543168"/>
                <a:gd name="connsiteY24" fmla="*/ 484516 h 541893"/>
                <a:gd name="connsiteX25" fmla="*/ 161930 w 543168"/>
                <a:gd name="connsiteY25" fmla="*/ 465391 h 541893"/>
                <a:gd name="connsiteX26" fmla="*/ 211657 w 543168"/>
                <a:gd name="connsiteY26" fmla="*/ 485791 h 541893"/>
                <a:gd name="connsiteX27" fmla="*/ 239708 w 543168"/>
                <a:gd name="connsiteY27" fmla="*/ 541893 h 541893"/>
                <a:gd name="connsiteX28" fmla="*/ 303460 w 543168"/>
                <a:gd name="connsiteY28" fmla="*/ 541893 h 541893"/>
                <a:gd name="connsiteX29" fmla="*/ 331511 w 543168"/>
                <a:gd name="connsiteY29" fmla="*/ 485791 h 541893"/>
                <a:gd name="connsiteX30" fmla="*/ 381238 w 543168"/>
                <a:gd name="connsiteY30" fmla="*/ 465391 h 541893"/>
                <a:gd name="connsiteX31" fmla="*/ 441165 w 543168"/>
                <a:gd name="connsiteY31" fmla="*/ 485791 h 541893"/>
                <a:gd name="connsiteX32" fmla="*/ 485791 w 543168"/>
                <a:gd name="connsiteY32" fmla="*/ 439890 h 541893"/>
                <a:gd name="connsiteX33" fmla="*/ 466666 w 543168"/>
                <a:gd name="connsiteY33" fmla="*/ 381238 h 541893"/>
                <a:gd name="connsiteX34" fmla="*/ 487066 w 543168"/>
                <a:gd name="connsiteY34" fmla="*/ 331511 h 541893"/>
                <a:gd name="connsiteX35" fmla="*/ 543168 w 543168"/>
                <a:gd name="connsiteY35" fmla="*/ 303460 h 541893"/>
                <a:gd name="connsiteX36" fmla="*/ 543168 w 543168"/>
                <a:gd name="connsiteY36" fmla="*/ 239708 h 541893"/>
                <a:gd name="connsiteX37" fmla="*/ 487066 w 543168"/>
                <a:gd name="connsiteY37" fmla="*/ 211657 h 541893"/>
                <a:gd name="connsiteX38" fmla="*/ 466666 w 543168"/>
                <a:gd name="connsiteY38" fmla="*/ 161930 h 54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43168" h="541893">
                  <a:moveTo>
                    <a:pt x="271584" y="367212"/>
                  </a:moveTo>
                  <a:cubicBezTo>
                    <a:pt x="218032" y="367212"/>
                    <a:pt x="175956" y="323861"/>
                    <a:pt x="175956" y="271584"/>
                  </a:cubicBezTo>
                  <a:cubicBezTo>
                    <a:pt x="175956" y="218032"/>
                    <a:pt x="219307" y="175956"/>
                    <a:pt x="271584" y="175956"/>
                  </a:cubicBezTo>
                  <a:cubicBezTo>
                    <a:pt x="325136" y="175956"/>
                    <a:pt x="367212" y="219307"/>
                    <a:pt x="367212" y="271584"/>
                  </a:cubicBezTo>
                  <a:cubicBezTo>
                    <a:pt x="367212" y="323861"/>
                    <a:pt x="325136" y="367212"/>
                    <a:pt x="271584" y="367212"/>
                  </a:cubicBezTo>
                  <a:lnTo>
                    <a:pt x="271584" y="367212"/>
                  </a:lnTo>
                  <a:close/>
                  <a:moveTo>
                    <a:pt x="466666" y="161930"/>
                  </a:moveTo>
                  <a:lnTo>
                    <a:pt x="487066" y="102003"/>
                  </a:lnTo>
                  <a:lnTo>
                    <a:pt x="441165" y="56102"/>
                  </a:lnTo>
                  <a:lnTo>
                    <a:pt x="381238" y="76503"/>
                  </a:lnTo>
                  <a:cubicBezTo>
                    <a:pt x="365937" y="67577"/>
                    <a:pt x="348087" y="61202"/>
                    <a:pt x="331511" y="56102"/>
                  </a:cubicBezTo>
                  <a:lnTo>
                    <a:pt x="303460" y="0"/>
                  </a:lnTo>
                  <a:lnTo>
                    <a:pt x="239708" y="0"/>
                  </a:lnTo>
                  <a:lnTo>
                    <a:pt x="211657" y="56102"/>
                  </a:lnTo>
                  <a:cubicBezTo>
                    <a:pt x="193807" y="61202"/>
                    <a:pt x="177231" y="67577"/>
                    <a:pt x="161930" y="76503"/>
                  </a:cubicBezTo>
                  <a:lnTo>
                    <a:pt x="102003" y="56102"/>
                  </a:lnTo>
                  <a:lnTo>
                    <a:pt x="57377" y="100728"/>
                  </a:lnTo>
                  <a:lnTo>
                    <a:pt x="76503" y="160655"/>
                  </a:lnTo>
                  <a:cubicBezTo>
                    <a:pt x="67577" y="175956"/>
                    <a:pt x="61202" y="193806"/>
                    <a:pt x="56102" y="210382"/>
                  </a:cubicBezTo>
                  <a:lnTo>
                    <a:pt x="0" y="238433"/>
                  </a:lnTo>
                  <a:lnTo>
                    <a:pt x="0" y="302185"/>
                  </a:lnTo>
                  <a:lnTo>
                    <a:pt x="56102" y="330236"/>
                  </a:lnTo>
                  <a:cubicBezTo>
                    <a:pt x="61202" y="348087"/>
                    <a:pt x="67577" y="364662"/>
                    <a:pt x="76503" y="379963"/>
                  </a:cubicBezTo>
                  <a:lnTo>
                    <a:pt x="57377" y="439890"/>
                  </a:lnTo>
                  <a:lnTo>
                    <a:pt x="102003" y="484516"/>
                  </a:lnTo>
                  <a:lnTo>
                    <a:pt x="161930" y="465391"/>
                  </a:lnTo>
                  <a:cubicBezTo>
                    <a:pt x="177231" y="474316"/>
                    <a:pt x="193807" y="480691"/>
                    <a:pt x="211657" y="485791"/>
                  </a:cubicBezTo>
                  <a:lnTo>
                    <a:pt x="239708" y="541893"/>
                  </a:lnTo>
                  <a:lnTo>
                    <a:pt x="303460" y="541893"/>
                  </a:lnTo>
                  <a:lnTo>
                    <a:pt x="331511" y="485791"/>
                  </a:lnTo>
                  <a:cubicBezTo>
                    <a:pt x="349362" y="480691"/>
                    <a:pt x="365937" y="474316"/>
                    <a:pt x="381238" y="465391"/>
                  </a:cubicBezTo>
                  <a:lnTo>
                    <a:pt x="441165" y="485791"/>
                  </a:lnTo>
                  <a:lnTo>
                    <a:pt x="485791" y="439890"/>
                  </a:lnTo>
                  <a:lnTo>
                    <a:pt x="466666" y="381238"/>
                  </a:lnTo>
                  <a:cubicBezTo>
                    <a:pt x="475591" y="365937"/>
                    <a:pt x="481966" y="349362"/>
                    <a:pt x="487066" y="331511"/>
                  </a:cubicBezTo>
                  <a:lnTo>
                    <a:pt x="543168" y="303460"/>
                  </a:lnTo>
                  <a:lnTo>
                    <a:pt x="543168" y="239708"/>
                  </a:lnTo>
                  <a:lnTo>
                    <a:pt x="487066" y="211657"/>
                  </a:lnTo>
                  <a:cubicBezTo>
                    <a:pt x="481966" y="193806"/>
                    <a:pt x="475591" y="177231"/>
                    <a:pt x="466666" y="16193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9" name="Graphic 25" descr="Crawl">
            <a:extLst>
              <a:ext uri="{FF2B5EF4-FFF2-40B4-BE49-F238E27FC236}">
                <a16:creationId xmlns:a16="http://schemas.microsoft.com/office/drawing/2014/main" id="{446B7143-7FB2-4A68-96A4-6C7D09E3B895}"/>
              </a:ext>
            </a:extLst>
          </p:cNvPr>
          <p:cNvGrpSpPr/>
          <p:nvPr/>
        </p:nvGrpSpPr>
        <p:grpSpPr>
          <a:xfrm>
            <a:off x="1529155" y="3136593"/>
            <a:ext cx="853256" cy="570776"/>
            <a:chOff x="2038873" y="3039123"/>
            <a:chExt cx="1137674" cy="76103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5F236D4-E945-420F-A3B6-21ED4F5A9115}"/>
                </a:ext>
              </a:extLst>
            </p:cNvPr>
            <p:cNvSpPr/>
            <p:nvPr/>
          </p:nvSpPr>
          <p:spPr>
            <a:xfrm>
              <a:off x="2957151" y="3039123"/>
              <a:ext cx="219397" cy="219397"/>
            </a:xfrm>
            <a:custGeom>
              <a:avLst/>
              <a:gdLst>
                <a:gd name="connsiteX0" fmla="*/ 219398 w 219397"/>
                <a:gd name="connsiteY0" fmla="*/ 109699 h 219397"/>
                <a:gd name="connsiteX1" fmla="*/ 109699 w 219397"/>
                <a:gd name="connsiteY1" fmla="*/ 219397 h 219397"/>
                <a:gd name="connsiteX2" fmla="*/ 0 w 219397"/>
                <a:gd name="connsiteY2" fmla="*/ 109699 h 219397"/>
                <a:gd name="connsiteX3" fmla="*/ 109699 w 219397"/>
                <a:gd name="connsiteY3" fmla="*/ 0 h 219397"/>
                <a:gd name="connsiteX4" fmla="*/ 219398 w 219397"/>
                <a:gd name="connsiteY4" fmla="*/ 109699 h 21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397" h="219397">
                  <a:moveTo>
                    <a:pt x="219398" y="109699"/>
                  </a:moveTo>
                  <a:cubicBezTo>
                    <a:pt x="219398" y="170284"/>
                    <a:pt x="170284" y="219397"/>
                    <a:pt x="109699" y="219397"/>
                  </a:cubicBezTo>
                  <a:cubicBezTo>
                    <a:pt x="49114" y="219397"/>
                    <a:pt x="0" y="170284"/>
                    <a:pt x="0" y="109699"/>
                  </a:cubicBezTo>
                  <a:cubicBezTo>
                    <a:pt x="0" y="49114"/>
                    <a:pt x="49114" y="0"/>
                    <a:pt x="109699" y="0"/>
                  </a:cubicBezTo>
                  <a:cubicBezTo>
                    <a:pt x="170284" y="0"/>
                    <a:pt x="219398" y="49114"/>
                    <a:pt x="219398" y="109699"/>
                  </a:cubicBez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0D1CB98-7EC8-4646-9342-7B01103697F5}"/>
                </a:ext>
              </a:extLst>
            </p:cNvPr>
            <p:cNvSpPr/>
            <p:nvPr/>
          </p:nvSpPr>
          <p:spPr>
            <a:xfrm>
              <a:off x="2038873" y="3147819"/>
              <a:ext cx="892223" cy="652339"/>
            </a:xfrm>
            <a:custGeom>
              <a:avLst/>
              <a:gdLst>
                <a:gd name="connsiteX0" fmla="*/ 800351 w 892223"/>
                <a:gd name="connsiteY0" fmla="*/ 17458 h 652339"/>
                <a:gd name="connsiteX1" fmla="*/ 800351 w 892223"/>
                <a:gd name="connsiteY1" fmla="*/ 17458 h 652339"/>
                <a:gd name="connsiteX2" fmla="*/ 330018 w 892223"/>
                <a:gd name="connsiteY2" fmla="*/ 96989 h 652339"/>
                <a:gd name="connsiteX3" fmla="*/ 330018 w 892223"/>
                <a:gd name="connsiteY3" fmla="*/ 96989 h 652339"/>
                <a:gd name="connsiteX4" fmla="*/ 260085 w 892223"/>
                <a:gd name="connsiteY4" fmla="*/ 208059 h 652339"/>
                <a:gd name="connsiteX5" fmla="*/ 260085 w 892223"/>
                <a:gd name="connsiteY5" fmla="*/ 438427 h 652339"/>
                <a:gd name="connsiteX6" fmla="*/ 31089 w 892223"/>
                <a:gd name="connsiteY6" fmla="*/ 546754 h 652339"/>
                <a:gd name="connsiteX7" fmla="*/ 5035 w 892223"/>
                <a:gd name="connsiteY7" fmla="*/ 619430 h 652339"/>
                <a:gd name="connsiteX8" fmla="*/ 54400 w 892223"/>
                <a:gd name="connsiteY8" fmla="*/ 650968 h 652339"/>
                <a:gd name="connsiteX9" fmla="*/ 77711 w 892223"/>
                <a:gd name="connsiteY9" fmla="*/ 645483 h 652339"/>
                <a:gd name="connsiteX10" fmla="*/ 338245 w 892223"/>
                <a:gd name="connsiteY10" fmla="*/ 522072 h 652339"/>
                <a:gd name="connsiteX11" fmla="*/ 369784 w 892223"/>
                <a:gd name="connsiteY11" fmla="*/ 472707 h 652339"/>
                <a:gd name="connsiteX12" fmla="*/ 369784 w 892223"/>
                <a:gd name="connsiteY12" fmla="*/ 272507 h 652339"/>
                <a:gd name="connsiteX13" fmla="*/ 517877 w 892223"/>
                <a:gd name="connsiteY13" fmla="*/ 379464 h 652339"/>
                <a:gd name="connsiteX14" fmla="*/ 417777 w 892223"/>
                <a:gd name="connsiteY14" fmla="*/ 570065 h 652339"/>
                <a:gd name="connsiteX15" fmla="*/ 441088 w 892223"/>
                <a:gd name="connsiteY15" fmla="*/ 644112 h 652339"/>
                <a:gd name="connsiteX16" fmla="*/ 467141 w 892223"/>
                <a:gd name="connsiteY16" fmla="*/ 650968 h 652339"/>
                <a:gd name="connsiteX17" fmla="*/ 515135 w 892223"/>
                <a:gd name="connsiteY17" fmla="*/ 622172 h 652339"/>
                <a:gd name="connsiteX18" fmla="*/ 638546 w 892223"/>
                <a:gd name="connsiteY18" fmla="*/ 389062 h 652339"/>
                <a:gd name="connsiteX19" fmla="*/ 622091 w 892223"/>
                <a:gd name="connsiteY19" fmla="*/ 319129 h 652339"/>
                <a:gd name="connsiteX20" fmla="*/ 512392 w 892223"/>
                <a:gd name="connsiteY20" fmla="*/ 240969 h 652339"/>
                <a:gd name="connsiteX21" fmla="*/ 782525 w 892223"/>
                <a:gd name="connsiteY21" fmla="*/ 240969 h 652339"/>
                <a:gd name="connsiteX22" fmla="*/ 782525 w 892223"/>
                <a:gd name="connsiteY22" fmla="*/ 597490 h 652339"/>
                <a:gd name="connsiteX23" fmla="*/ 837375 w 892223"/>
                <a:gd name="connsiteY23" fmla="*/ 652339 h 652339"/>
                <a:gd name="connsiteX24" fmla="*/ 892224 w 892223"/>
                <a:gd name="connsiteY24" fmla="*/ 597490 h 652339"/>
                <a:gd name="connsiteX25" fmla="*/ 892224 w 892223"/>
                <a:gd name="connsiteY25" fmla="*/ 124414 h 652339"/>
                <a:gd name="connsiteX26" fmla="*/ 800351 w 892223"/>
                <a:gd name="connsiteY26" fmla="*/ 17458 h 65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92223" h="652339">
                  <a:moveTo>
                    <a:pt x="800351" y="17458"/>
                  </a:moveTo>
                  <a:lnTo>
                    <a:pt x="800351" y="17458"/>
                  </a:lnTo>
                  <a:cubicBezTo>
                    <a:pt x="604265" y="-37392"/>
                    <a:pt x="421891" y="50367"/>
                    <a:pt x="330018" y="96989"/>
                  </a:cubicBezTo>
                  <a:lnTo>
                    <a:pt x="330018" y="96989"/>
                  </a:lnTo>
                  <a:cubicBezTo>
                    <a:pt x="288881" y="117558"/>
                    <a:pt x="260085" y="158695"/>
                    <a:pt x="260085" y="208059"/>
                  </a:cubicBezTo>
                  <a:lnTo>
                    <a:pt x="260085" y="438427"/>
                  </a:lnTo>
                  <a:lnTo>
                    <a:pt x="31089" y="546754"/>
                  </a:lnTo>
                  <a:cubicBezTo>
                    <a:pt x="3664" y="559095"/>
                    <a:pt x="-7306" y="592005"/>
                    <a:pt x="5035" y="619430"/>
                  </a:cubicBezTo>
                  <a:cubicBezTo>
                    <a:pt x="14634" y="638627"/>
                    <a:pt x="33831" y="650968"/>
                    <a:pt x="54400" y="650968"/>
                  </a:cubicBezTo>
                  <a:cubicBezTo>
                    <a:pt x="62627" y="650968"/>
                    <a:pt x="70855" y="649597"/>
                    <a:pt x="77711" y="645483"/>
                  </a:cubicBezTo>
                  <a:lnTo>
                    <a:pt x="338245" y="522072"/>
                  </a:lnTo>
                  <a:cubicBezTo>
                    <a:pt x="357443" y="512473"/>
                    <a:pt x="369784" y="493276"/>
                    <a:pt x="369784" y="472707"/>
                  </a:cubicBezTo>
                  <a:lnTo>
                    <a:pt x="369784" y="272507"/>
                  </a:lnTo>
                  <a:lnTo>
                    <a:pt x="517877" y="379464"/>
                  </a:lnTo>
                  <a:lnTo>
                    <a:pt x="417777" y="570065"/>
                  </a:lnTo>
                  <a:cubicBezTo>
                    <a:pt x="404065" y="597490"/>
                    <a:pt x="413663" y="630399"/>
                    <a:pt x="441088" y="644112"/>
                  </a:cubicBezTo>
                  <a:cubicBezTo>
                    <a:pt x="449315" y="648226"/>
                    <a:pt x="457543" y="650968"/>
                    <a:pt x="467141" y="650968"/>
                  </a:cubicBezTo>
                  <a:cubicBezTo>
                    <a:pt x="486339" y="650968"/>
                    <a:pt x="505536" y="639998"/>
                    <a:pt x="515135" y="622172"/>
                  </a:cubicBezTo>
                  <a:lnTo>
                    <a:pt x="638546" y="389062"/>
                  </a:lnTo>
                  <a:cubicBezTo>
                    <a:pt x="650887" y="364380"/>
                    <a:pt x="644031" y="334213"/>
                    <a:pt x="622091" y="319129"/>
                  </a:cubicBezTo>
                  <a:lnTo>
                    <a:pt x="512392" y="240969"/>
                  </a:lnTo>
                  <a:lnTo>
                    <a:pt x="782525" y="240969"/>
                  </a:lnTo>
                  <a:lnTo>
                    <a:pt x="782525" y="597490"/>
                  </a:lnTo>
                  <a:cubicBezTo>
                    <a:pt x="782525" y="627657"/>
                    <a:pt x="807208" y="652339"/>
                    <a:pt x="837375" y="652339"/>
                  </a:cubicBezTo>
                  <a:cubicBezTo>
                    <a:pt x="867542" y="652339"/>
                    <a:pt x="892224" y="627657"/>
                    <a:pt x="892224" y="597490"/>
                  </a:cubicBezTo>
                  <a:lnTo>
                    <a:pt x="892224" y="124414"/>
                  </a:lnTo>
                  <a:cubicBezTo>
                    <a:pt x="890853" y="70936"/>
                    <a:pt x="851087" y="25685"/>
                    <a:pt x="800351" y="17458"/>
                  </a:cubicBez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23" descr="Medal">
            <a:extLst>
              <a:ext uri="{FF2B5EF4-FFF2-40B4-BE49-F238E27FC236}">
                <a16:creationId xmlns:a16="http://schemas.microsoft.com/office/drawing/2014/main" id="{9D899B0B-D7F4-4F44-8629-FFA76C10C8F5}"/>
              </a:ext>
            </a:extLst>
          </p:cNvPr>
          <p:cNvGrpSpPr/>
          <p:nvPr/>
        </p:nvGrpSpPr>
        <p:grpSpPr>
          <a:xfrm>
            <a:off x="7179061" y="3017294"/>
            <a:ext cx="587231" cy="808343"/>
            <a:chOff x="9572081" y="2880059"/>
            <a:chExt cx="782974" cy="107779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1D7A75-3E78-4C16-AECF-F48BF340A608}"/>
                </a:ext>
              </a:extLst>
            </p:cNvPr>
            <p:cNvSpPr/>
            <p:nvPr/>
          </p:nvSpPr>
          <p:spPr>
            <a:xfrm>
              <a:off x="9801077" y="3493001"/>
              <a:ext cx="323611" cy="324982"/>
            </a:xfrm>
            <a:custGeom>
              <a:avLst/>
              <a:gdLst>
                <a:gd name="connsiteX0" fmla="*/ 161806 w 323611"/>
                <a:gd name="connsiteY0" fmla="*/ 0 h 324982"/>
                <a:gd name="connsiteX1" fmla="*/ 0 w 323611"/>
                <a:gd name="connsiteY1" fmla="*/ 161806 h 324982"/>
                <a:gd name="connsiteX2" fmla="*/ 161806 w 323611"/>
                <a:gd name="connsiteY2" fmla="*/ 324983 h 324982"/>
                <a:gd name="connsiteX3" fmla="*/ 323611 w 323611"/>
                <a:gd name="connsiteY3" fmla="*/ 163177 h 324982"/>
                <a:gd name="connsiteX4" fmla="*/ 161806 w 323611"/>
                <a:gd name="connsiteY4" fmla="*/ 0 h 3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611" h="324982">
                  <a:moveTo>
                    <a:pt x="161806" y="0"/>
                  </a:moveTo>
                  <a:cubicBezTo>
                    <a:pt x="72675" y="0"/>
                    <a:pt x="0" y="72675"/>
                    <a:pt x="0" y="161806"/>
                  </a:cubicBezTo>
                  <a:cubicBezTo>
                    <a:pt x="0" y="250936"/>
                    <a:pt x="72675" y="324983"/>
                    <a:pt x="161806" y="324983"/>
                  </a:cubicBezTo>
                  <a:cubicBezTo>
                    <a:pt x="250936" y="324983"/>
                    <a:pt x="323611" y="252307"/>
                    <a:pt x="323611" y="163177"/>
                  </a:cubicBezTo>
                  <a:cubicBezTo>
                    <a:pt x="323611" y="74047"/>
                    <a:pt x="250936" y="0"/>
                    <a:pt x="161806" y="0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2E0D87-1B29-420D-B77E-CED3229689C5}"/>
                </a:ext>
              </a:extLst>
            </p:cNvPr>
            <p:cNvSpPr/>
            <p:nvPr/>
          </p:nvSpPr>
          <p:spPr>
            <a:xfrm>
              <a:off x="9661211" y="3354506"/>
              <a:ext cx="603343" cy="603343"/>
            </a:xfrm>
            <a:custGeom>
              <a:avLst/>
              <a:gdLst>
                <a:gd name="connsiteX0" fmla="*/ 301672 w 603343"/>
                <a:gd name="connsiteY0" fmla="*/ 0 h 603343"/>
                <a:gd name="connsiteX1" fmla="*/ 0 w 603343"/>
                <a:gd name="connsiteY1" fmla="*/ 301672 h 603343"/>
                <a:gd name="connsiteX2" fmla="*/ 301672 w 603343"/>
                <a:gd name="connsiteY2" fmla="*/ 603343 h 603343"/>
                <a:gd name="connsiteX3" fmla="*/ 603343 w 603343"/>
                <a:gd name="connsiteY3" fmla="*/ 301672 h 603343"/>
                <a:gd name="connsiteX4" fmla="*/ 301672 w 603343"/>
                <a:gd name="connsiteY4" fmla="*/ 0 h 603343"/>
                <a:gd name="connsiteX5" fmla="*/ 301672 w 603343"/>
                <a:gd name="connsiteY5" fmla="*/ 521069 h 603343"/>
                <a:gd name="connsiteX6" fmla="*/ 82274 w 603343"/>
                <a:gd name="connsiteY6" fmla="*/ 301672 h 603343"/>
                <a:gd name="connsiteX7" fmla="*/ 301672 w 603343"/>
                <a:gd name="connsiteY7" fmla="*/ 82274 h 603343"/>
                <a:gd name="connsiteX8" fmla="*/ 521069 w 603343"/>
                <a:gd name="connsiteY8" fmla="*/ 301672 h 603343"/>
                <a:gd name="connsiteX9" fmla="*/ 301672 w 603343"/>
                <a:gd name="connsiteY9" fmla="*/ 521069 h 60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3343" h="603343">
                  <a:moveTo>
                    <a:pt x="301672" y="0"/>
                  </a:moveTo>
                  <a:cubicBezTo>
                    <a:pt x="135752" y="0"/>
                    <a:pt x="0" y="135752"/>
                    <a:pt x="0" y="301672"/>
                  </a:cubicBezTo>
                  <a:cubicBezTo>
                    <a:pt x="0" y="467591"/>
                    <a:pt x="135752" y="603343"/>
                    <a:pt x="301672" y="603343"/>
                  </a:cubicBezTo>
                  <a:cubicBezTo>
                    <a:pt x="467591" y="603343"/>
                    <a:pt x="603343" y="467591"/>
                    <a:pt x="603343" y="301672"/>
                  </a:cubicBezTo>
                  <a:cubicBezTo>
                    <a:pt x="603343" y="135752"/>
                    <a:pt x="467591" y="0"/>
                    <a:pt x="301672" y="0"/>
                  </a:cubicBezTo>
                  <a:moveTo>
                    <a:pt x="301672" y="521069"/>
                  </a:moveTo>
                  <a:cubicBezTo>
                    <a:pt x="181003" y="521069"/>
                    <a:pt x="82274" y="422340"/>
                    <a:pt x="82274" y="301672"/>
                  </a:cubicBezTo>
                  <a:cubicBezTo>
                    <a:pt x="82274" y="181003"/>
                    <a:pt x="181003" y="82274"/>
                    <a:pt x="301672" y="82274"/>
                  </a:cubicBezTo>
                  <a:cubicBezTo>
                    <a:pt x="422340" y="82274"/>
                    <a:pt x="521069" y="181003"/>
                    <a:pt x="521069" y="301672"/>
                  </a:cubicBezTo>
                  <a:cubicBezTo>
                    <a:pt x="521069" y="422340"/>
                    <a:pt x="422340" y="521069"/>
                    <a:pt x="301672" y="521069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BF0BBB-865B-4566-B8AF-5348F2BC95BD}"/>
                </a:ext>
              </a:extLst>
            </p:cNvPr>
            <p:cNvSpPr/>
            <p:nvPr/>
          </p:nvSpPr>
          <p:spPr>
            <a:xfrm>
              <a:off x="10036930" y="2880059"/>
              <a:ext cx="318126" cy="496386"/>
            </a:xfrm>
            <a:custGeom>
              <a:avLst/>
              <a:gdLst>
                <a:gd name="connsiteX0" fmla="*/ 0 w 318126"/>
                <a:gd name="connsiteY0" fmla="*/ 426454 h 496386"/>
                <a:gd name="connsiteX1" fmla="*/ 149465 w 318126"/>
                <a:gd name="connsiteY1" fmla="*/ 496387 h 496386"/>
                <a:gd name="connsiteX2" fmla="*/ 318126 w 318126"/>
                <a:gd name="connsiteY2" fmla="*/ 115184 h 496386"/>
                <a:gd name="connsiteX3" fmla="*/ 241337 w 318126"/>
                <a:gd name="connsiteY3" fmla="*/ 0 h 496386"/>
                <a:gd name="connsiteX4" fmla="*/ 191973 w 318126"/>
                <a:gd name="connsiteY4" fmla="*/ 0 h 496386"/>
                <a:gd name="connsiteX5" fmla="*/ 85016 w 318126"/>
                <a:gd name="connsiteY5" fmla="*/ 234481 h 496386"/>
                <a:gd name="connsiteX6" fmla="*/ 0 w 318126"/>
                <a:gd name="connsiteY6" fmla="*/ 426454 h 49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126" h="496386">
                  <a:moveTo>
                    <a:pt x="0" y="426454"/>
                  </a:moveTo>
                  <a:cubicBezTo>
                    <a:pt x="54849" y="438795"/>
                    <a:pt x="105585" y="462106"/>
                    <a:pt x="149465" y="496387"/>
                  </a:cubicBezTo>
                  <a:lnTo>
                    <a:pt x="318126" y="115184"/>
                  </a:lnTo>
                  <a:lnTo>
                    <a:pt x="241337" y="0"/>
                  </a:lnTo>
                  <a:lnTo>
                    <a:pt x="191973" y="0"/>
                  </a:lnTo>
                  <a:lnTo>
                    <a:pt x="85016" y="234481"/>
                  </a:lnTo>
                  <a:lnTo>
                    <a:pt x="0" y="426454"/>
                  </a:ln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5AD313E-A7B0-42E8-B67A-6C8862E09584}"/>
                </a:ext>
              </a:extLst>
            </p:cNvPr>
            <p:cNvSpPr/>
            <p:nvPr/>
          </p:nvSpPr>
          <p:spPr>
            <a:xfrm>
              <a:off x="9572081" y="2880059"/>
              <a:ext cx="316755" cy="496386"/>
            </a:xfrm>
            <a:custGeom>
              <a:avLst/>
              <a:gdLst>
                <a:gd name="connsiteX0" fmla="*/ 316755 w 316755"/>
                <a:gd name="connsiteY0" fmla="*/ 426454 h 496386"/>
                <a:gd name="connsiteX1" fmla="*/ 231739 w 316755"/>
                <a:gd name="connsiteY1" fmla="*/ 234481 h 496386"/>
                <a:gd name="connsiteX2" fmla="*/ 124782 w 316755"/>
                <a:gd name="connsiteY2" fmla="*/ 0 h 496386"/>
                <a:gd name="connsiteX3" fmla="*/ 75418 w 316755"/>
                <a:gd name="connsiteY3" fmla="*/ 0 h 496386"/>
                <a:gd name="connsiteX4" fmla="*/ 0 w 316755"/>
                <a:gd name="connsiteY4" fmla="*/ 115184 h 496386"/>
                <a:gd name="connsiteX5" fmla="*/ 168662 w 316755"/>
                <a:gd name="connsiteY5" fmla="*/ 496387 h 496386"/>
                <a:gd name="connsiteX6" fmla="*/ 316755 w 316755"/>
                <a:gd name="connsiteY6" fmla="*/ 426454 h 49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755" h="496386">
                  <a:moveTo>
                    <a:pt x="316755" y="426454"/>
                  </a:moveTo>
                  <a:lnTo>
                    <a:pt x="231739" y="234481"/>
                  </a:lnTo>
                  <a:lnTo>
                    <a:pt x="124782" y="0"/>
                  </a:lnTo>
                  <a:lnTo>
                    <a:pt x="75418" y="0"/>
                  </a:lnTo>
                  <a:lnTo>
                    <a:pt x="0" y="115184"/>
                  </a:lnTo>
                  <a:lnTo>
                    <a:pt x="168662" y="496387"/>
                  </a:lnTo>
                  <a:cubicBezTo>
                    <a:pt x="211170" y="463477"/>
                    <a:pt x="261906" y="438795"/>
                    <a:pt x="316755" y="426454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2DF90AE-508C-4733-B0AB-B580AC2E0640}"/>
                </a:ext>
              </a:extLst>
            </p:cNvPr>
            <p:cNvSpPr/>
            <p:nvPr/>
          </p:nvSpPr>
          <p:spPr>
            <a:xfrm>
              <a:off x="9757198" y="2881430"/>
              <a:ext cx="411370" cy="164548"/>
            </a:xfrm>
            <a:custGeom>
              <a:avLst/>
              <a:gdLst>
                <a:gd name="connsiteX0" fmla="*/ 335952 w 411370"/>
                <a:gd name="connsiteY0" fmla="*/ 164548 h 164548"/>
                <a:gd name="connsiteX1" fmla="*/ 411370 w 411370"/>
                <a:gd name="connsiteY1" fmla="*/ 0 h 164548"/>
                <a:gd name="connsiteX2" fmla="*/ 0 w 411370"/>
                <a:gd name="connsiteY2" fmla="*/ 0 h 164548"/>
                <a:gd name="connsiteX3" fmla="*/ 75418 w 411370"/>
                <a:gd name="connsiteY3" fmla="*/ 164548 h 16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370" h="164548">
                  <a:moveTo>
                    <a:pt x="335952" y="164548"/>
                  </a:moveTo>
                  <a:lnTo>
                    <a:pt x="411370" y="0"/>
                  </a:lnTo>
                  <a:lnTo>
                    <a:pt x="0" y="0"/>
                  </a:lnTo>
                  <a:lnTo>
                    <a:pt x="75418" y="164548"/>
                  </a:ln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78AC0DC5-93F6-4156-B593-996740339877}"/>
              </a:ext>
            </a:extLst>
          </p:cNvPr>
          <p:cNvSpPr txBox="1"/>
          <p:nvPr/>
        </p:nvSpPr>
        <p:spPr>
          <a:xfrm>
            <a:off x="607879" y="4076200"/>
            <a:ext cx="1949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0EEEF"/>
                </a:solidFill>
              </a:rPr>
              <a:t>Start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A55A0F-3868-4951-8DF9-E2F5FB06D1F6}"/>
              </a:ext>
            </a:extLst>
          </p:cNvPr>
          <p:cNvSpPr txBox="1"/>
          <p:nvPr/>
        </p:nvSpPr>
        <p:spPr>
          <a:xfrm>
            <a:off x="5650017" y="4076200"/>
            <a:ext cx="2508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rgbClr val="F0EEEF"/>
                </a:solidFill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V-Groove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0A6886-A2FC-43F1-A4C8-E11A34263AC2}"/>
              </a:ext>
            </a:extLst>
          </p:cNvPr>
          <p:cNvSpPr/>
          <p:nvPr/>
        </p:nvSpPr>
        <p:spPr>
          <a:xfrm>
            <a:off x="496095" y="2093201"/>
            <a:ext cx="8151810" cy="2658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600" extrusionOk="0">
                <a:moveTo>
                  <a:pt x="18881" y="21600"/>
                </a:moveTo>
                <a:lnTo>
                  <a:pt x="1118" y="21600"/>
                </a:lnTo>
                <a:cubicBezTo>
                  <a:pt x="378" y="21600"/>
                  <a:pt x="-153" y="19422"/>
                  <a:pt x="39" y="17207"/>
                </a:cubicBezTo>
                <a:lnTo>
                  <a:pt x="1334" y="2559"/>
                </a:lnTo>
                <a:cubicBezTo>
                  <a:pt x="1468" y="1053"/>
                  <a:pt x="1911" y="0"/>
                  <a:pt x="2413" y="0"/>
                </a:cubicBezTo>
                <a:lnTo>
                  <a:pt x="20176" y="0"/>
                </a:lnTo>
                <a:cubicBezTo>
                  <a:pt x="20916" y="0"/>
                  <a:pt x="21447" y="2178"/>
                  <a:pt x="21255" y="4393"/>
                </a:cubicBezTo>
                <a:lnTo>
                  <a:pt x="19960" y="19041"/>
                </a:lnTo>
                <a:cubicBezTo>
                  <a:pt x="19826" y="20547"/>
                  <a:pt x="19388" y="21600"/>
                  <a:pt x="18881" y="2160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F9FA124-1427-4EE7-80C6-23560D5D6A42}"/>
              </a:ext>
            </a:extLst>
          </p:cNvPr>
          <p:cNvSpPr/>
          <p:nvPr/>
        </p:nvSpPr>
        <p:spPr>
          <a:xfrm>
            <a:off x="2138453" y="3693264"/>
            <a:ext cx="1676520" cy="105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68" y="0"/>
                </a:lnTo>
                <a:lnTo>
                  <a:pt x="0" y="21600"/>
                </a:lnTo>
                <a:lnTo>
                  <a:pt x="17832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2E8910B-9C6C-443B-8958-A6E43DAC035C}"/>
              </a:ext>
            </a:extLst>
          </p:cNvPr>
          <p:cNvSpPr/>
          <p:nvPr/>
        </p:nvSpPr>
        <p:spPr>
          <a:xfrm>
            <a:off x="2579126" y="2093119"/>
            <a:ext cx="1682324" cy="1059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32" y="21600"/>
                </a:moveTo>
                <a:lnTo>
                  <a:pt x="21600" y="0"/>
                </a:lnTo>
                <a:lnTo>
                  <a:pt x="376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47E21D8-46FF-4CDF-A866-2C931C8924C1}"/>
              </a:ext>
            </a:extLst>
          </p:cNvPr>
          <p:cNvSpPr/>
          <p:nvPr/>
        </p:nvSpPr>
        <p:spPr>
          <a:xfrm>
            <a:off x="2579127" y="3149954"/>
            <a:ext cx="1564900" cy="272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04" y="0"/>
                </a:moveTo>
                <a:lnTo>
                  <a:pt x="0" y="0"/>
                </a:lnTo>
                <a:lnTo>
                  <a:pt x="2496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F2E1E0-D040-49D7-8D00-77F9FD1C8975}"/>
              </a:ext>
            </a:extLst>
          </p:cNvPr>
          <p:cNvSpPr/>
          <p:nvPr/>
        </p:nvSpPr>
        <p:spPr>
          <a:xfrm>
            <a:off x="2429556" y="3421467"/>
            <a:ext cx="1714471" cy="27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63" y="0"/>
                </a:moveTo>
                <a:lnTo>
                  <a:pt x="0" y="21600"/>
                </a:lnTo>
                <a:lnTo>
                  <a:pt x="1743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91A142-9FC7-4838-871B-D0823D73DF5E}"/>
              </a:ext>
            </a:extLst>
          </p:cNvPr>
          <p:cNvSpPr txBox="1"/>
          <p:nvPr/>
        </p:nvSpPr>
        <p:spPr>
          <a:xfrm>
            <a:off x="2475390" y="3841465"/>
            <a:ext cx="977569" cy="7848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24D628C-EE12-429D-A2E1-212C8CE7DA21}"/>
              </a:ext>
            </a:extLst>
          </p:cNvPr>
          <p:cNvSpPr/>
          <p:nvPr/>
        </p:nvSpPr>
        <p:spPr>
          <a:xfrm>
            <a:off x="3956310" y="2091439"/>
            <a:ext cx="1674287" cy="106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73" y="0"/>
                </a:lnTo>
                <a:lnTo>
                  <a:pt x="0" y="21600"/>
                </a:lnTo>
                <a:lnTo>
                  <a:pt x="17856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1C51AD6-52B7-471F-BF8F-03B1E1100397}"/>
              </a:ext>
            </a:extLst>
          </p:cNvPr>
          <p:cNvSpPr/>
          <p:nvPr/>
        </p:nvSpPr>
        <p:spPr>
          <a:xfrm>
            <a:off x="3515386" y="3693264"/>
            <a:ext cx="1676520" cy="105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832" y="21600"/>
                </a:lnTo>
                <a:lnTo>
                  <a:pt x="21600" y="0"/>
                </a:lnTo>
                <a:lnTo>
                  <a:pt x="376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93FC48E6-52A4-4267-9468-CB0595F05029}"/>
              </a:ext>
            </a:extLst>
          </p:cNvPr>
          <p:cNvSpPr/>
          <p:nvPr/>
        </p:nvSpPr>
        <p:spPr>
          <a:xfrm>
            <a:off x="3807158" y="3421467"/>
            <a:ext cx="1712238" cy="27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68" y="0"/>
                </a:moveTo>
                <a:lnTo>
                  <a:pt x="0" y="21600"/>
                </a:lnTo>
                <a:lnTo>
                  <a:pt x="1746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8DB2B59-F976-4E53-8D1D-A38F66BD1789}"/>
              </a:ext>
            </a:extLst>
          </p:cNvPr>
          <p:cNvSpPr/>
          <p:nvPr/>
        </p:nvSpPr>
        <p:spPr>
          <a:xfrm>
            <a:off x="3956310" y="3149954"/>
            <a:ext cx="1562667" cy="272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9131" y="0"/>
                </a:lnTo>
                <a:lnTo>
                  <a:pt x="0" y="0"/>
                </a:lnTo>
                <a:lnTo>
                  <a:pt x="2499" y="216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D12DDF-ECFB-4FB6-B9E2-6F2700AC3B75}"/>
              </a:ext>
            </a:extLst>
          </p:cNvPr>
          <p:cNvSpPr txBox="1"/>
          <p:nvPr/>
        </p:nvSpPr>
        <p:spPr>
          <a:xfrm>
            <a:off x="3854919" y="3841465"/>
            <a:ext cx="977569" cy="7848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0F380B7-4744-4E7C-B5CE-3CA94A089C50}"/>
              </a:ext>
            </a:extLst>
          </p:cNvPr>
          <p:cNvSpPr/>
          <p:nvPr/>
        </p:nvSpPr>
        <p:spPr>
          <a:xfrm>
            <a:off x="4866262" y="3693264"/>
            <a:ext cx="1674287" cy="105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0"/>
                </a:moveTo>
                <a:lnTo>
                  <a:pt x="0" y="21600"/>
                </a:lnTo>
                <a:lnTo>
                  <a:pt x="1785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010E20A-8F04-40E4-AA9E-6EB551CC1E29}"/>
              </a:ext>
            </a:extLst>
          </p:cNvPr>
          <p:cNvSpPr/>
          <p:nvPr/>
        </p:nvSpPr>
        <p:spPr>
          <a:xfrm>
            <a:off x="5306767" y="2090104"/>
            <a:ext cx="1674287" cy="1062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856" y="21600"/>
                </a:lnTo>
                <a:lnTo>
                  <a:pt x="21600" y="0"/>
                </a:lnTo>
                <a:lnTo>
                  <a:pt x="374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37E64F31-9929-4EA0-B8FD-BE7A59F3BC38}"/>
              </a:ext>
            </a:extLst>
          </p:cNvPr>
          <p:cNvSpPr/>
          <p:nvPr/>
        </p:nvSpPr>
        <p:spPr>
          <a:xfrm>
            <a:off x="5306768" y="3149954"/>
            <a:ext cx="1562667" cy="272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469" y="21600"/>
                </a:lnTo>
                <a:lnTo>
                  <a:pt x="21600" y="21600"/>
                </a:lnTo>
                <a:lnTo>
                  <a:pt x="19131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E25734B-3A08-47BE-B654-0AB11286B942}"/>
              </a:ext>
            </a:extLst>
          </p:cNvPr>
          <p:cNvSpPr/>
          <p:nvPr/>
        </p:nvSpPr>
        <p:spPr>
          <a:xfrm>
            <a:off x="5158035" y="3421467"/>
            <a:ext cx="1712237" cy="274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432" y="21600"/>
                </a:lnTo>
                <a:lnTo>
                  <a:pt x="21600" y="0"/>
                </a:lnTo>
                <a:lnTo>
                  <a:pt x="414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33C608-C10D-43D1-AD33-E53B76B240FC}"/>
              </a:ext>
            </a:extLst>
          </p:cNvPr>
          <p:cNvSpPr txBox="1"/>
          <p:nvPr/>
        </p:nvSpPr>
        <p:spPr>
          <a:xfrm>
            <a:off x="5209954" y="3841465"/>
            <a:ext cx="977569" cy="7848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27" name="Graphic 8" descr="Lightbulb">
            <a:extLst>
              <a:ext uri="{FF2B5EF4-FFF2-40B4-BE49-F238E27FC236}">
                <a16:creationId xmlns:a16="http://schemas.microsoft.com/office/drawing/2014/main" id="{AA4A87BF-BD76-4ABD-A0CF-8A44C83302AB}"/>
              </a:ext>
            </a:extLst>
          </p:cNvPr>
          <p:cNvGrpSpPr/>
          <p:nvPr/>
        </p:nvGrpSpPr>
        <p:grpSpPr>
          <a:xfrm>
            <a:off x="2964174" y="2158794"/>
            <a:ext cx="918031" cy="918031"/>
            <a:chOff x="3952232" y="1735392"/>
            <a:chExt cx="1224041" cy="1224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802CBD-6A95-4964-98F4-73954703182D}"/>
                </a:ext>
              </a:extLst>
            </p:cNvPr>
            <p:cNvSpPr/>
            <p:nvPr/>
          </p:nvSpPr>
          <p:spPr>
            <a:xfrm>
              <a:off x="4398496" y="2551419"/>
              <a:ext cx="331511" cy="76502"/>
            </a:xfrm>
            <a:custGeom>
              <a:avLst/>
              <a:gdLst>
                <a:gd name="connsiteX0" fmla="*/ 38251 w 331511"/>
                <a:gd name="connsiteY0" fmla="*/ 0 h 76502"/>
                <a:gd name="connsiteX1" fmla="*/ 293260 w 331511"/>
                <a:gd name="connsiteY1" fmla="*/ 0 h 76502"/>
                <a:gd name="connsiteX2" fmla="*/ 331511 w 331511"/>
                <a:gd name="connsiteY2" fmla="*/ 38251 h 76502"/>
                <a:gd name="connsiteX3" fmla="*/ 293260 w 331511"/>
                <a:gd name="connsiteY3" fmla="*/ 76503 h 76502"/>
                <a:gd name="connsiteX4" fmla="*/ 38251 w 331511"/>
                <a:gd name="connsiteY4" fmla="*/ 76503 h 76502"/>
                <a:gd name="connsiteX5" fmla="*/ 0 w 331511"/>
                <a:gd name="connsiteY5" fmla="*/ 38251 h 76502"/>
                <a:gd name="connsiteX6" fmla="*/ 38251 w 331511"/>
                <a:gd name="connsiteY6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11" h="76502">
                  <a:moveTo>
                    <a:pt x="38251" y="0"/>
                  </a:moveTo>
                  <a:lnTo>
                    <a:pt x="293260" y="0"/>
                  </a:lnTo>
                  <a:cubicBezTo>
                    <a:pt x="314936" y="0"/>
                    <a:pt x="331511" y="16576"/>
                    <a:pt x="331511" y="38251"/>
                  </a:cubicBezTo>
                  <a:cubicBezTo>
                    <a:pt x="331511" y="59927"/>
                    <a:pt x="314936" y="76503"/>
                    <a:pt x="293260" y="76503"/>
                  </a:cubicBezTo>
                  <a:lnTo>
                    <a:pt x="38251" y="76503"/>
                  </a:lnTo>
                  <a:cubicBezTo>
                    <a:pt x="16576" y="76503"/>
                    <a:pt x="0" y="59927"/>
                    <a:pt x="0" y="38251"/>
                  </a:cubicBezTo>
                  <a:cubicBezTo>
                    <a:pt x="0" y="16576"/>
                    <a:pt x="16576" y="0"/>
                    <a:pt x="3825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8960EC-A301-4A23-B4D0-385A79EA23E6}"/>
                </a:ext>
              </a:extLst>
            </p:cNvPr>
            <p:cNvSpPr/>
            <p:nvPr/>
          </p:nvSpPr>
          <p:spPr>
            <a:xfrm>
              <a:off x="4398496" y="2678923"/>
              <a:ext cx="331511" cy="76502"/>
            </a:xfrm>
            <a:custGeom>
              <a:avLst/>
              <a:gdLst>
                <a:gd name="connsiteX0" fmla="*/ 38251 w 331511"/>
                <a:gd name="connsiteY0" fmla="*/ 0 h 76502"/>
                <a:gd name="connsiteX1" fmla="*/ 293260 w 331511"/>
                <a:gd name="connsiteY1" fmla="*/ 0 h 76502"/>
                <a:gd name="connsiteX2" fmla="*/ 331511 w 331511"/>
                <a:gd name="connsiteY2" fmla="*/ 38251 h 76502"/>
                <a:gd name="connsiteX3" fmla="*/ 293260 w 331511"/>
                <a:gd name="connsiteY3" fmla="*/ 76503 h 76502"/>
                <a:gd name="connsiteX4" fmla="*/ 38251 w 331511"/>
                <a:gd name="connsiteY4" fmla="*/ 76503 h 76502"/>
                <a:gd name="connsiteX5" fmla="*/ 0 w 331511"/>
                <a:gd name="connsiteY5" fmla="*/ 38251 h 76502"/>
                <a:gd name="connsiteX6" fmla="*/ 38251 w 331511"/>
                <a:gd name="connsiteY6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11" h="76502">
                  <a:moveTo>
                    <a:pt x="38251" y="0"/>
                  </a:moveTo>
                  <a:lnTo>
                    <a:pt x="293260" y="0"/>
                  </a:lnTo>
                  <a:cubicBezTo>
                    <a:pt x="314936" y="0"/>
                    <a:pt x="331511" y="16576"/>
                    <a:pt x="331511" y="38251"/>
                  </a:cubicBezTo>
                  <a:cubicBezTo>
                    <a:pt x="331511" y="59927"/>
                    <a:pt x="314936" y="76503"/>
                    <a:pt x="293260" y="76503"/>
                  </a:cubicBezTo>
                  <a:lnTo>
                    <a:pt x="38251" y="76503"/>
                  </a:lnTo>
                  <a:cubicBezTo>
                    <a:pt x="16576" y="76503"/>
                    <a:pt x="0" y="59927"/>
                    <a:pt x="0" y="38251"/>
                  </a:cubicBezTo>
                  <a:cubicBezTo>
                    <a:pt x="0" y="16576"/>
                    <a:pt x="16576" y="0"/>
                    <a:pt x="3825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773097-0FB2-4712-A5F9-BEAB779CD6C8}"/>
                </a:ext>
              </a:extLst>
            </p:cNvPr>
            <p:cNvSpPr/>
            <p:nvPr/>
          </p:nvSpPr>
          <p:spPr>
            <a:xfrm>
              <a:off x="4481374" y="2806427"/>
              <a:ext cx="165755" cy="76502"/>
            </a:xfrm>
            <a:custGeom>
              <a:avLst/>
              <a:gdLst>
                <a:gd name="connsiteX0" fmla="*/ 0 w 165755"/>
                <a:gd name="connsiteY0" fmla="*/ 0 h 76502"/>
                <a:gd name="connsiteX1" fmla="*/ 82878 w 165755"/>
                <a:gd name="connsiteY1" fmla="*/ 76503 h 76502"/>
                <a:gd name="connsiteX2" fmla="*/ 165756 w 165755"/>
                <a:gd name="connsiteY2" fmla="*/ 0 h 76502"/>
                <a:gd name="connsiteX3" fmla="*/ 0 w 165755"/>
                <a:gd name="connsiteY3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755" h="76502">
                  <a:moveTo>
                    <a:pt x="0" y="0"/>
                  </a:moveTo>
                  <a:cubicBezTo>
                    <a:pt x="3825" y="43351"/>
                    <a:pt x="39526" y="76503"/>
                    <a:pt x="82878" y="76503"/>
                  </a:cubicBezTo>
                  <a:cubicBezTo>
                    <a:pt x="126229" y="76503"/>
                    <a:pt x="161930" y="43351"/>
                    <a:pt x="1657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5215F3F-442D-4A74-8B00-F1754660B9E0}"/>
                </a:ext>
              </a:extLst>
            </p:cNvPr>
            <p:cNvSpPr/>
            <p:nvPr/>
          </p:nvSpPr>
          <p:spPr>
            <a:xfrm>
              <a:off x="4232741" y="1811894"/>
              <a:ext cx="663022" cy="688523"/>
            </a:xfrm>
            <a:custGeom>
              <a:avLst/>
              <a:gdLst>
                <a:gd name="connsiteX0" fmla="*/ 331511 w 663022"/>
                <a:gd name="connsiteY0" fmla="*/ 0 h 688523"/>
                <a:gd name="connsiteX1" fmla="*/ 331511 w 663022"/>
                <a:gd name="connsiteY1" fmla="*/ 0 h 688523"/>
                <a:gd name="connsiteX2" fmla="*/ 331511 w 663022"/>
                <a:gd name="connsiteY2" fmla="*/ 0 h 688523"/>
                <a:gd name="connsiteX3" fmla="*/ 0 w 663022"/>
                <a:gd name="connsiteY3" fmla="*/ 327686 h 688523"/>
                <a:gd name="connsiteX4" fmla="*/ 0 w 663022"/>
                <a:gd name="connsiteY4" fmla="*/ 339161 h 688523"/>
                <a:gd name="connsiteX5" fmla="*/ 22951 w 663022"/>
                <a:gd name="connsiteY5" fmla="*/ 453915 h 688523"/>
                <a:gd name="connsiteX6" fmla="*/ 80328 w 663022"/>
                <a:gd name="connsiteY6" fmla="*/ 548268 h 688523"/>
                <a:gd name="connsiteX7" fmla="*/ 158105 w 663022"/>
                <a:gd name="connsiteY7" fmla="*/ 674498 h 688523"/>
                <a:gd name="connsiteX8" fmla="*/ 181056 w 663022"/>
                <a:gd name="connsiteY8" fmla="*/ 688523 h 688523"/>
                <a:gd name="connsiteX9" fmla="*/ 481966 w 663022"/>
                <a:gd name="connsiteY9" fmla="*/ 688523 h 688523"/>
                <a:gd name="connsiteX10" fmla="*/ 504917 w 663022"/>
                <a:gd name="connsiteY10" fmla="*/ 674498 h 688523"/>
                <a:gd name="connsiteX11" fmla="*/ 582695 w 663022"/>
                <a:gd name="connsiteY11" fmla="*/ 548268 h 688523"/>
                <a:gd name="connsiteX12" fmla="*/ 640071 w 663022"/>
                <a:gd name="connsiteY12" fmla="*/ 453915 h 688523"/>
                <a:gd name="connsiteX13" fmla="*/ 663022 w 663022"/>
                <a:gd name="connsiteY13" fmla="*/ 339161 h 688523"/>
                <a:gd name="connsiteX14" fmla="*/ 663022 w 663022"/>
                <a:gd name="connsiteY14" fmla="*/ 327686 h 688523"/>
                <a:gd name="connsiteX15" fmla="*/ 331511 w 663022"/>
                <a:gd name="connsiteY15" fmla="*/ 0 h 688523"/>
                <a:gd name="connsiteX16" fmla="*/ 586520 w 663022"/>
                <a:gd name="connsiteY16" fmla="*/ 337886 h 688523"/>
                <a:gd name="connsiteX17" fmla="*/ 568669 w 663022"/>
                <a:gd name="connsiteY17" fmla="*/ 427139 h 688523"/>
                <a:gd name="connsiteX18" fmla="*/ 525318 w 663022"/>
                <a:gd name="connsiteY18" fmla="*/ 497267 h 688523"/>
                <a:gd name="connsiteX19" fmla="*/ 451365 w 663022"/>
                <a:gd name="connsiteY19" fmla="*/ 612021 h 688523"/>
                <a:gd name="connsiteX20" fmla="*/ 331511 w 663022"/>
                <a:gd name="connsiteY20" fmla="*/ 612021 h 688523"/>
                <a:gd name="connsiteX21" fmla="*/ 212932 w 663022"/>
                <a:gd name="connsiteY21" fmla="*/ 612021 h 688523"/>
                <a:gd name="connsiteX22" fmla="*/ 138980 w 663022"/>
                <a:gd name="connsiteY22" fmla="*/ 497267 h 688523"/>
                <a:gd name="connsiteX23" fmla="*/ 95628 w 663022"/>
                <a:gd name="connsiteY23" fmla="*/ 427139 h 688523"/>
                <a:gd name="connsiteX24" fmla="*/ 77778 w 663022"/>
                <a:gd name="connsiteY24" fmla="*/ 337886 h 688523"/>
                <a:gd name="connsiteX25" fmla="*/ 77778 w 663022"/>
                <a:gd name="connsiteY25" fmla="*/ 327686 h 688523"/>
                <a:gd name="connsiteX26" fmla="*/ 332786 w 663022"/>
                <a:gd name="connsiteY26" fmla="*/ 75228 h 688523"/>
                <a:gd name="connsiteX27" fmla="*/ 332786 w 663022"/>
                <a:gd name="connsiteY27" fmla="*/ 75228 h 688523"/>
                <a:gd name="connsiteX28" fmla="*/ 332786 w 663022"/>
                <a:gd name="connsiteY28" fmla="*/ 75228 h 688523"/>
                <a:gd name="connsiteX29" fmla="*/ 332786 w 663022"/>
                <a:gd name="connsiteY29" fmla="*/ 75228 h 688523"/>
                <a:gd name="connsiteX30" fmla="*/ 332786 w 663022"/>
                <a:gd name="connsiteY30" fmla="*/ 75228 h 688523"/>
                <a:gd name="connsiteX31" fmla="*/ 332786 w 663022"/>
                <a:gd name="connsiteY31" fmla="*/ 75228 h 688523"/>
                <a:gd name="connsiteX32" fmla="*/ 332786 w 663022"/>
                <a:gd name="connsiteY32" fmla="*/ 75228 h 688523"/>
                <a:gd name="connsiteX33" fmla="*/ 587795 w 663022"/>
                <a:gd name="connsiteY33" fmla="*/ 327686 h 688523"/>
                <a:gd name="connsiteX34" fmla="*/ 587795 w 663022"/>
                <a:gd name="connsiteY34" fmla="*/ 337886 h 68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63022" h="688523">
                  <a:moveTo>
                    <a:pt x="331511" y="0"/>
                  </a:moveTo>
                  <a:cubicBezTo>
                    <a:pt x="331511" y="0"/>
                    <a:pt x="331511" y="0"/>
                    <a:pt x="331511" y="0"/>
                  </a:cubicBezTo>
                  <a:cubicBezTo>
                    <a:pt x="331511" y="0"/>
                    <a:pt x="331511" y="0"/>
                    <a:pt x="331511" y="0"/>
                  </a:cubicBezTo>
                  <a:cubicBezTo>
                    <a:pt x="150455" y="1275"/>
                    <a:pt x="3825" y="146630"/>
                    <a:pt x="0" y="327686"/>
                  </a:cubicBezTo>
                  <a:lnTo>
                    <a:pt x="0" y="339161"/>
                  </a:lnTo>
                  <a:cubicBezTo>
                    <a:pt x="1275" y="378688"/>
                    <a:pt x="8925" y="416939"/>
                    <a:pt x="22951" y="453915"/>
                  </a:cubicBezTo>
                  <a:cubicBezTo>
                    <a:pt x="36976" y="488341"/>
                    <a:pt x="56102" y="520217"/>
                    <a:pt x="80328" y="548268"/>
                  </a:cubicBezTo>
                  <a:cubicBezTo>
                    <a:pt x="110929" y="581419"/>
                    <a:pt x="144080" y="646447"/>
                    <a:pt x="158105" y="674498"/>
                  </a:cubicBezTo>
                  <a:cubicBezTo>
                    <a:pt x="161930" y="683423"/>
                    <a:pt x="170856" y="688523"/>
                    <a:pt x="181056" y="688523"/>
                  </a:cubicBezTo>
                  <a:lnTo>
                    <a:pt x="481966" y="688523"/>
                  </a:lnTo>
                  <a:cubicBezTo>
                    <a:pt x="492166" y="688523"/>
                    <a:pt x="501092" y="683423"/>
                    <a:pt x="504917" y="674498"/>
                  </a:cubicBezTo>
                  <a:cubicBezTo>
                    <a:pt x="518942" y="646447"/>
                    <a:pt x="552094" y="581419"/>
                    <a:pt x="582695" y="548268"/>
                  </a:cubicBezTo>
                  <a:cubicBezTo>
                    <a:pt x="606920" y="520217"/>
                    <a:pt x="627321" y="488341"/>
                    <a:pt x="640071" y="453915"/>
                  </a:cubicBezTo>
                  <a:cubicBezTo>
                    <a:pt x="654097" y="416939"/>
                    <a:pt x="661747" y="378688"/>
                    <a:pt x="663022" y="339161"/>
                  </a:cubicBezTo>
                  <a:lnTo>
                    <a:pt x="663022" y="327686"/>
                  </a:lnTo>
                  <a:cubicBezTo>
                    <a:pt x="659197" y="146630"/>
                    <a:pt x="512567" y="1275"/>
                    <a:pt x="331511" y="0"/>
                  </a:cubicBezTo>
                  <a:close/>
                  <a:moveTo>
                    <a:pt x="586520" y="337886"/>
                  </a:moveTo>
                  <a:cubicBezTo>
                    <a:pt x="585245" y="368487"/>
                    <a:pt x="578869" y="399088"/>
                    <a:pt x="568669" y="427139"/>
                  </a:cubicBezTo>
                  <a:cubicBezTo>
                    <a:pt x="558469" y="452640"/>
                    <a:pt x="544443" y="476866"/>
                    <a:pt x="525318" y="497267"/>
                  </a:cubicBezTo>
                  <a:cubicBezTo>
                    <a:pt x="495992" y="532968"/>
                    <a:pt x="470491" y="571219"/>
                    <a:pt x="451365" y="612021"/>
                  </a:cubicBezTo>
                  <a:lnTo>
                    <a:pt x="331511" y="612021"/>
                  </a:lnTo>
                  <a:lnTo>
                    <a:pt x="212932" y="612021"/>
                  </a:lnTo>
                  <a:cubicBezTo>
                    <a:pt x="192531" y="571219"/>
                    <a:pt x="167031" y="532968"/>
                    <a:pt x="138980" y="497267"/>
                  </a:cubicBezTo>
                  <a:cubicBezTo>
                    <a:pt x="121129" y="476866"/>
                    <a:pt x="105829" y="452640"/>
                    <a:pt x="95628" y="427139"/>
                  </a:cubicBezTo>
                  <a:cubicBezTo>
                    <a:pt x="84153" y="399088"/>
                    <a:pt x="79053" y="368487"/>
                    <a:pt x="77778" y="337886"/>
                  </a:cubicBezTo>
                  <a:lnTo>
                    <a:pt x="77778" y="327686"/>
                  </a:lnTo>
                  <a:cubicBezTo>
                    <a:pt x="80328" y="188706"/>
                    <a:pt x="193807" y="76503"/>
                    <a:pt x="332786" y="75228"/>
                  </a:cubicBezTo>
                  <a:lnTo>
                    <a:pt x="332786" y="75228"/>
                  </a:lnTo>
                  <a:lnTo>
                    <a:pt x="332786" y="75228"/>
                  </a:lnTo>
                  <a:cubicBezTo>
                    <a:pt x="332786" y="75228"/>
                    <a:pt x="332786" y="75228"/>
                    <a:pt x="332786" y="75228"/>
                  </a:cubicBezTo>
                  <a:cubicBezTo>
                    <a:pt x="332786" y="75228"/>
                    <a:pt x="332786" y="75228"/>
                    <a:pt x="332786" y="75228"/>
                  </a:cubicBezTo>
                  <a:lnTo>
                    <a:pt x="332786" y="75228"/>
                  </a:lnTo>
                  <a:lnTo>
                    <a:pt x="332786" y="75228"/>
                  </a:lnTo>
                  <a:cubicBezTo>
                    <a:pt x="471766" y="76503"/>
                    <a:pt x="585245" y="187431"/>
                    <a:pt x="587795" y="327686"/>
                  </a:cubicBezTo>
                  <a:lnTo>
                    <a:pt x="587795" y="337886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2" name="Graphic 14" descr="Head with gears">
            <a:extLst>
              <a:ext uri="{FF2B5EF4-FFF2-40B4-BE49-F238E27FC236}">
                <a16:creationId xmlns:a16="http://schemas.microsoft.com/office/drawing/2014/main" id="{99B6CA60-5CE4-4298-8814-5F29ECA921C1}"/>
              </a:ext>
            </a:extLst>
          </p:cNvPr>
          <p:cNvGrpSpPr/>
          <p:nvPr/>
        </p:nvGrpSpPr>
        <p:grpSpPr>
          <a:xfrm>
            <a:off x="4337340" y="2162144"/>
            <a:ext cx="918031" cy="918031"/>
            <a:chOff x="5783120" y="1739858"/>
            <a:chExt cx="1224041" cy="1224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F3E03F5-76E9-457F-A19D-DBF5D73F8530}"/>
                </a:ext>
              </a:extLst>
            </p:cNvPr>
            <p:cNvSpPr/>
            <p:nvPr/>
          </p:nvSpPr>
          <p:spPr>
            <a:xfrm>
              <a:off x="6330113" y="1991041"/>
              <a:ext cx="107103" cy="107103"/>
            </a:xfrm>
            <a:custGeom>
              <a:avLst/>
              <a:gdLst>
                <a:gd name="connsiteX0" fmla="*/ 53552 w 107103"/>
                <a:gd name="connsiteY0" fmla="*/ 0 h 107103"/>
                <a:gd name="connsiteX1" fmla="*/ 0 w 107103"/>
                <a:gd name="connsiteY1" fmla="*/ 53552 h 107103"/>
                <a:gd name="connsiteX2" fmla="*/ 53552 w 107103"/>
                <a:gd name="connsiteY2" fmla="*/ 107104 h 107103"/>
                <a:gd name="connsiteX3" fmla="*/ 107104 w 107103"/>
                <a:gd name="connsiteY3" fmla="*/ 53552 h 107103"/>
                <a:gd name="connsiteX4" fmla="*/ 53552 w 107103"/>
                <a:gd name="connsiteY4" fmla="*/ 0 h 1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03" h="107103">
                  <a:moveTo>
                    <a:pt x="53552" y="0"/>
                  </a:moveTo>
                  <a:cubicBezTo>
                    <a:pt x="24226" y="0"/>
                    <a:pt x="0" y="24226"/>
                    <a:pt x="0" y="53552"/>
                  </a:cubicBezTo>
                  <a:cubicBezTo>
                    <a:pt x="0" y="82878"/>
                    <a:pt x="24226" y="107104"/>
                    <a:pt x="53552" y="107104"/>
                  </a:cubicBezTo>
                  <a:cubicBezTo>
                    <a:pt x="82878" y="107104"/>
                    <a:pt x="107104" y="82878"/>
                    <a:pt x="107104" y="53552"/>
                  </a:cubicBezTo>
                  <a:cubicBezTo>
                    <a:pt x="107104" y="24226"/>
                    <a:pt x="82878" y="0"/>
                    <a:pt x="53552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6423C14-C76B-452E-9B82-E5468609856B}"/>
                </a:ext>
              </a:extLst>
            </p:cNvPr>
            <p:cNvSpPr/>
            <p:nvPr/>
          </p:nvSpPr>
          <p:spPr>
            <a:xfrm>
              <a:off x="6169457" y="2249875"/>
              <a:ext cx="107103" cy="107103"/>
            </a:xfrm>
            <a:custGeom>
              <a:avLst/>
              <a:gdLst>
                <a:gd name="connsiteX0" fmla="*/ 107104 w 107103"/>
                <a:gd name="connsiteY0" fmla="*/ 53552 h 107103"/>
                <a:gd name="connsiteX1" fmla="*/ 53552 w 107103"/>
                <a:gd name="connsiteY1" fmla="*/ 107104 h 107103"/>
                <a:gd name="connsiteX2" fmla="*/ 0 w 107103"/>
                <a:gd name="connsiteY2" fmla="*/ 53552 h 107103"/>
                <a:gd name="connsiteX3" fmla="*/ 53552 w 107103"/>
                <a:gd name="connsiteY3" fmla="*/ 0 h 107103"/>
                <a:gd name="connsiteX4" fmla="*/ 107104 w 107103"/>
                <a:gd name="connsiteY4" fmla="*/ 53552 h 1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03" h="107103">
                  <a:moveTo>
                    <a:pt x="107104" y="53552"/>
                  </a:moveTo>
                  <a:cubicBezTo>
                    <a:pt x="107104" y="83128"/>
                    <a:pt x="83128" y="107104"/>
                    <a:pt x="53552" y="107104"/>
                  </a:cubicBezTo>
                  <a:cubicBezTo>
                    <a:pt x="23976" y="107104"/>
                    <a:pt x="0" y="83128"/>
                    <a:pt x="0" y="53552"/>
                  </a:cubicBezTo>
                  <a:cubicBezTo>
                    <a:pt x="0" y="23976"/>
                    <a:pt x="23976" y="0"/>
                    <a:pt x="53552" y="0"/>
                  </a:cubicBezTo>
                  <a:cubicBezTo>
                    <a:pt x="83128" y="0"/>
                    <a:pt x="107104" y="23976"/>
                    <a:pt x="107104" y="5355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9D8759-D277-491E-A32E-92E44D832942}"/>
                </a:ext>
              </a:extLst>
            </p:cNvPr>
            <p:cNvSpPr/>
            <p:nvPr/>
          </p:nvSpPr>
          <p:spPr>
            <a:xfrm>
              <a:off x="5961369" y="1811260"/>
              <a:ext cx="867411" cy="1028959"/>
            </a:xfrm>
            <a:custGeom>
              <a:avLst/>
              <a:gdLst>
                <a:gd name="connsiteX0" fmla="*/ 574025 w 867411"/>
                <a:gd name="connsiteY0" fmla="*/ 251183 h 1028959"/>
                <a:gd name="connsiteX1" fmla="*/ 542149 w 867411"/>
                <a:gd name="connsiteY1" fmla="*/ 266484 h 1028959"/>
                <a:gd name="connsiteX2" fmla="*/ 529399 w 867411"/>
                <a:gd name="connsiteY2" fmla="*/ 294535 h 1028959"/>
                <a:gd name="connsiteX3" fmla="*/ 540874 w 867411"/>
                <a:gd name="connsiteY3" fmla="*/ 327686 h 1028959"/>
                <a:gd name="connsiteX4" fmla="*/ 515373 w 867411"/>
                <a:gd name="connsiteY4" fmla="*/ 353187 h 1028959"/>
                <a:gd name="connsiteX5" fmla="*/ 482222 w 867411"/>
                <a:gd name="connsiteY5" fmla="*/ 341711 h 1028959"/>
                <a:gd name="connsiteX6" fmla="*/ 454171 w 867411"/>
                <a:gd name="connsiteY6" fmla="*/ 353187 h 1028959"/>
                <a:gd name="connsiteX7" fmla="*/ 438871 w 867411"/>
                <a:gd name="connsiteY7" fmla="*/ 383788 h 1028959"/>
                <a:gd name="connsiteX8" fmla="*/ 403170 w 867411"/>
                <a:gd name="connsiteY8" fmla="*/ 383788 h 1028959"/>
                <a:gd name="connsiteX9" fmla="*/ 387869 w 867411"/>
                <a:gd name="connsiteY9" fmla="*/ 351912 h 1028959"/>
                <a:gd name="connsiteX10" fmla="*/ 359818 w 867411"/>
                <a:gd name="connsiteY10" fmla="*/ 340436 h 1028959"/>
                <a:gd name="connsiteX11" fmla="*/ 326667 w 867411"/>
                <a:gd name="connsiteY11" fmla="*/ 351912 h 1028959"/>
                <a:gd name="connsiteX12" fmla="*/ 301166 w 867411"/>
                <a:gd name="connsiteY12" fmla="*/ 326411 h 1028959"/>
                <a:gd name="connsiteX13" fmla="*/ 312641 w 867411"/>
                <a:gd name="connsiteY13" fmla="*/ 293260 h 1028959"/>
                <a:gd name="connsiteX14" fmla="*/ 301166 w 867411"/>
                <a:gd name="connsiteY14" fmla="*/ 265209 h 1028959"/>
                <a:gd name="connsiteX15" fmla="*/ 269290 w 867411"/>
                <a:gd name="connsiteY15" fmla="*/ 249908 h 1028959"/>
                <a:gd name="connsiteX16" fmla="*/ 269290 w 867411"/>
                <a:gd name="connsiteY16" fmla="*/ 214207 h 1028959"/>
                <a:gd name="connsiteX17" fmla="*/ 301166 w 867411"/>
                <a:gd name="connsiteY17" fmla="*/ 198907 h 1028959"/>
                <a:gd name="connsiteX18" fmla="*/ 312641 w 867411"/>
                <a:gd name="connsiteY18" fmla="*/ 170856 h 1028959"/>
                <a:gd name="connsiteX19" fmla="*/ 302441 w 867411"/>
                <a:gd name="connsiteY19" fmla="*/ 137705 h 1028959"/>
                <a:gd name="connsiteX20" fmla="*/ 327942 w 867411"/>
                <a:gd name="connsiteY20" fmla="*/ 112204 h 1028959"/>
                <a:gd name="connsiteX21" fmla="*/ 361093 w 867411"/>
                <a:gd name="connsiteY21" fmla="*/ 123679 h 1028959"/>
                <a:gd name="connsiteX22" fmla="*/ 389144 w 867411"/>
                <a:gd name="connsiteY22" fmla="*/ 112204 h 1028959"/>
                <a:gd name="connsiteX23" fmla="*/ 404445 w 867411"/>
                <a:gd name="connsiteY23" fmla="*/ 80328 h 1028959"/>
                <a:gd name="connsiteX24" fmla="*/ 440146 w 867411"/>
                <a:gd name="connsiteY24" fmla="*/ 80328 h 1028959"/>
                <a:gd name="connsiteX25" fmla="*/ 455446 w 867411"/>
                <a:gd name="connsiteY25" fmla="*/ 110929 h 1028959"/>
                <a:gd name="connsiteX26" fmla="*/ 483497 w 867411"/>
                <a:gd name="connsiteY26" fmla="*/ 122404 h 1028959"/>
                <a:gd name="connsiteX27" fmla="*/ 516648 w 867411"/>
                <a:gd name="connsiteY27" fmla="*/ 110929 h 1028959"/>
                <a:gd name="connsiteX28" fmla="*/ 542149 w 867411"/>
                <a:gd name="connsiteY28" fmla="*/ 136430 h 1028959"/>
                <a:gd name="connsiteX29" fmla="*/ 530674 w 867411"/>
                <a:gd name="connsiteY29" fmla="*/ 169581 h 1028959"/>
                <a:gd name="connsiteX30" fmla="*/ 542149 w 867411"/>
                <a:gd name="connsiteY30" fmla="*/ 197632 h 1028959"/>
                <a:gd name="connsiteX31" fmla="*/ 574025 w 867411"/>
                <a:gd name="connsiteY31" fmla="*/ 212932 h 1028959"/>
                <a:gd name="connsiteX32" fmla="*/ 574025 w 867411"/>
                <a:gd name="connsiteY32" fmla="*/ 251183 h 1028959"/>
                <a:gd name="connsiteX33" fmla="*/ 413370 w 867411"/>
                <a:gd name="connsiteY33" fmla="*/ 510017 h 1028959"/>
                <a:gd name="connsiteX34" fmla="*/ 381494 w 867411"/>
                <a:gd name="connsiteY34" fmla="*/ 525318 h 1028959"/>
                <a:gd name="connsiteX35" fmla="*/ 370018 w 867411"/>
                <a:gd name="connsiteY35" fmla="*/ 553369 h 1028959"/>
                <a:gd name="connsiteX36" fmla="*/ 380219 w 867411"/>
                <a:gd name="connsiteY36" fmla="*/ 586520 h 1028959"/>
                <a:gd name="connsiteX37" fmla="*/ 354718 w 867411"/>
                <a:gd name="connsiteY37" fmla="*/ 612021 h 1028959"/>
                <a:gd name="connsiteX38" fmla="*/ 321567 w 867411"/>
                <a:gd name="connsiteY38" fmla="*/ 600545 h 1028959"/>
                <a:gd name="connsiteX39" fmla="*/ 293516 w 867411"/>
                <a:gd name="connsiteY39" fmla="*/ 612021 h 1028959"/>
                <a:gd name="connsiteX40" fmla="*/ 279490 w 867411"/>
                <a:gd name="connsiteY40" fmla="*/ 642622 h 1028959"/>
                <a:gd name="connsiteX41" fmla="*/ 243789 w 867411"/>
                <a:gd name="connsiteY41" fmla="*/ 642622 h 1028959"/>
                <a:gd name="connsiteX42" fmla="*/ 228489 w 867411"/>
                <a:gd name="connsiteY42" fmla="*/ 610745 h 1028959"/>
                <a:gd name="connsiteX43" fmla="*/ 200438 w 867411"/>
                <a:gd name="connsiteY43" fmla="*/ 599270 h 1028959"/>
                <a:gd name="connsiteX44" fmla="*/ 167287 w 867411"/>
                <a:gd name="connsiteY44" fmla="*/ 609470 h 1028959"/>
                <a:gd name="connsiteX45" fmla="*/ 141786 w 867411"/>
                <a:gd name="connsiteY45" fmla="*/ 583970 h 1028959"/>
                <a:gd name="connsiteX46" fmla="*/ 153261 w 867411"/>
                <a:gd name="connsiteY46" fmla="*/ 550818 h 1028959"/>
                <a:gd name="connsiteX47" fmla="*/ 141786 w 867411"/>
                <a:gd name="connsiteY47" fmla="*/ 522768 h 1028959"/>
                <a:gd name="connsiteX48" fmla="*/ 109910 w 867411"/>
                <a:gd name="connsiteY48" fmla="*/ 507467 h 1028959"/>
                <a:gd name="connsiteX49" fmla="*/ 109910 w 867411"/>
                <a:gd name="connsiteY49" fmla="*/ 471766 h 1028959"/>
                <a:gd name="connsiteX50" fmla="*/ 141786 w 867411"/>
                <a:gd name="connsiteY50" fmla="*/ 456465 h 1028959"/>
                <a:gd name="connsiteX51" fmla="*/ 153261 w 867411"/>
                <a:gd name="connsiteY51" fmla="*/ 428414 h 1028959"/>
                <a:gd name="connsiteX52" fmla="*/ 141786 w 867411"/>
                <a:gd name="connsiteY52" fmla="*/ 395263 h 1028959"/>
                <a:gd name="connsiteX53" fmla="*/ 167287 w 867411"/>
                <a:gd name="connsiteY53" fmla="*/ 369762 h 1028959"/>
                <a:gd name="connsiteX54" fmla="*/ 200438 w 867411"/>
                <a:gd name="connsiteY54" fmla="*/ 381238 h 1028959"/>
                <a:gd name="connsiteX55" fmla="*/ 228489 w 867411"/>
                <a:gd name="connsiteY55" fmla="*/ 369762 h 1028959"/>
                <a:gd name="connsiteX56" fmla="*/ 243789 w 867411"/>
                <a:gd name="connsiteY56" fmla="*/ 337886 h 1028959"/>
                <a:gd name="connsiteX57" fmla="*/ 280765 w 867411"/>
                <a:gd name="connsiteY57" fmla="*/ 337886 h 1028959"/>
                <a:gd name="connsiteX58" fmla="*/ 296066 w 867411"/>
                <a:gd name="connsiteY58" fmla="*/ 369762 h 1028959"/>
                <a:gd name="connsiteX59" fmla="*/ 324117 w 867411"/>
                <a:gd name="connsiteY59" fmla="*/ 381238 h 1028959"/>
                <a:gd name="connsiteX60" fmla="*/ 357268 w 867411"/>
                <a:gd name="connsiteY60" fmla="*/ 369762 h 1028959"/>
                <a:gd name="connsiteX61" fmla="*/ 382769 w 867411"/>
                <a:gd name="connsiteY61" fmla="*/ 395263 h 1028959"/>
                <a:gd name="connsiteX62" fmla="*/ 371293 w 867411"/>
                <a:gd name="connsiteY62" fmla="*/ 428414 h 1028959"/>
                <a:gd name="connsiteX63" fmla="*/ 382769 w 867411"/>
                <a:gd name="connsiteY63" fmla="*/ 456465 h 1028959"/>
                <a:gd name="connsiteX64" fmla="*/ 414645 w 867411"/>
                <a:gd name="connsiteY64" fmla="*/ 471766 h 1028959"/>
                <a:gd name="connsiteX65" fmla="*/ 413370 w 867411"/>
                <a:gd name="connsiteY65" fmla="*/ 510017 h 1028959"/>
                <a:gd name="connsiteX66" fmla="*/ 413370 w 867411"/>
                <a:gd name="connsiteY66" fmla="*/ 510017 h 1028959"/>
                <a:gd name="connsiteX67" fmla="*/ 854535 w 867411"/>
                <a:gd name="connsiteY67" fmla="*/ 557194 h 1028959"/>
                <a:gd name="connsiteX68" fmla="*/ 766557 w 867411"/>
                <a:gd name="connsiteY68" fmla="*/ 404189 h 1028959"/>
                <a:gd name="connsiteX69" fmla="*/ 766557 w 867411"/>
                <a:gd name="connsiteY69" fmla="*/ 397813 h 1028959"/>
                <a:gd name="connsiteX70" fmla="*/ 579125 w 867411"/>
                <a:gd name="connsiteY70" fmla="*/ 53552 h 1028959"/>
                <a:gd name="connsiteX71" fmla="*/ 187687 w 867411"/>
                <a:gd name="connsiteY71" fmla="*/ 53552 h 1028959"/>
                <a:gd name="connsiteX72" fmla="*/ 256 w 867411"/>
                <a:gd name="connsiteY72" fmla="*/ 397813 h 1028959"/>
                <a:gd name="connsiteX73" fmla="*/ 150711 w 867411"/>
                <a:gd name="connsiteY73" fmla="*/ 706374 h 1028959"/>
                <a:gd name="connsiteX74" fmla="*/ 150711 w 867411"/>
                <a:gd name="connsiteY74" fmla="*/ 1028960 h 1028959"/>
                <a:gd name="connsiteX75" fmla="*/ 553625 w 867411"/>
                <a:gd name="connsiteY75" fmla="*/ 1028960 h 1028959"/>
                <a:gd name="connsiteX76" fmla="*/ 553625 w 867411"/>
                <a:gd name="connsiteY76" fmla="*/ 875954 h 1028959"/>
                <a:gd name="connsiteX77" fmla="*/ 616102 w 867411"/>
                <a:gd name="connsiteY77" fmla="*/ 875954 h 1028959"/>
                <a:gd name="connsiteX78" fmla="*/ 723205 w 867411"/>
                <a:gd name="connsiteY78" fmla="*/ 831328 h 1028959"/>
                <a:gd name="connsiteX79" fmla="*/ 766557 w 867411"/>
                <a:gd name="connsiteY79" fmla="*/ 722949 h 1028959"/>
                <a:gd name="connsiteX80" fmla="*/ 766557 w 867411"/>
                <a:gd name="connsiteY80" fmla="*/ 646447 h 1028959"/>
                <a:gd name="connsiteX81" fmla="*/ 822659 w 867411"/>
                <a:gd name="connsiteY81" fmla="*/ 646447 h 1028959"/>
                <a:gd name="connsiteX82" fmla="*/ 854535 w 867411"/>
                <a:gd name="connsiteY82" fmla="*/ 557194 h 102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867411" h="1028959">
                  <a:moveTo>
                    <a:pt x="574025" y="251183"/>
                  </a:moveTo>
                  <a:lnTo>
                    <a:pt x="542149" y="266484"/>
                  </a:lnTo>
                  <a:cubicBezTo>
                    <a:pt x="539599" y="276684"/>
                    <a:pt x="534499" y="285610"/>
                    <a:pt x="529399" y="294535"/>
                  </a:cubicBezTo>
                  <a:lnTo>
                    <a:pt x="540874" y="327686"/>
                  </a:lnTo>
                  <a:lnTo>
                    <a:pt x="515373" y="353187"/>
                  </a:lnTo>
                  <a:lnTo>
                    <a:pt x="482222" y="341711"/>
                  </a:lnTo>
                  <a:cubicBezTo>
                    <a:pt x="473297" y="346812"/>
                    <a:pt x="464372" y="350637"/>
                    <a:pt x="454171" y="353187"/>
                  </a:cubicBezTo>
                  <a:lnTo>
                    <a:pt x="438871" y="383788"/>
                  </a:lnTo>
                  <a:lnTo>
                    <a:pt x="403170" y="383788"/>
                  </a:lnTo>
                  <a:lnTo>
                    <a:pt x="387869" y="351912"/>
                  </a:lnTo>
                  <a:cubicBezTo>
                    <a:pt x="377669" y="349362"/>
                    <a:pt x="368743" y="345537"/>
                    <a:pt x="359818" y="340436"/>
                  </a:cubicBezTo>
                  <a:lnTo>
                    <a:pt x="326667" y="351912"/>
                  </a:lnTo>
                  <a:lnTo>
                    <a:pt x="301166" y="326411"/>
                  </a:lnTo>
                  <a:lnTo>
                    <a:pt x="312641" y="293260"/>
                  </a:lnTo>
                  <a:cubicBezTo>
                    <a:pt x="307541" y="284335"/>
                    <a:pt x="303716" y="275409"/>
                    <a:pt x="301166" y="265209"/>
                  </a:cubicBezTo>
                  <a:lnTo>
                    <a:pt x="269290" y="249908"/>
                  </a:lnTo>
                  <a:lnTo>
                    <a:pt x="269290" y="214207"/>
                  </a:lnTo>
                  <a:lnTo>
                    <a:pt x="301166" y="198907"/>
                  </a:lnTo>
                  <a:cubicBezTo>
                    <a:pt x="303716" y="188706"/>
                    <a:pt x="307541" y="179781"/>
                    <a:pt x="312641" y="170856"/>
                  </a:cubicBezTo>
                  <a:lnTo>
                    <a:pt x="302441" y="137705"/>
                  </a:lnTo>
                  <a:lnTo>
                    <a:pt x="327942" y="112204"/>
                  </a:lnTo>
                  <a:lnTo>
                    <a:pt x="361093" y="123679"/>
                  </a:lnTo>
                  <a:cubicBezTo>
                    <a:pt x="370018" y="118579"/>
                    <a:pt x="378944" y="114754"/>
                    <a:pt x="389144" y="112204"/>
                  </a:cubicBezTo>
                  <a:lnTo>
                    <a:pt x="404445" y="80328"/>
                  </a:lnTo>
                  <a:lnTo>
                    <a:pt x="440146" y="80328"/>
                  </a:lnTo>
                  <a:lnTo>
                    <a:pt x="455446" y="110929"/>
                  </a:lnTo>
                  <a:cubicBezTo>
                    <a:pt x="465647" y="113479"/>
                    <a:pt x="474572" y="117304"/>
                    <a:pt x="483497" y="122404"/>
                  </a:cubicBezTo>
                  <a:lnTo>
                    <a:pt x="516648" y="110929"/>
                  </a:lnTo>
                  <a:lnTo>
                    <a:pt x="542149" y="136430"/>
                  </a:lnTo>
                  <a:lnTo>
                    <a:pt x="530674" y="169581"/>
                  </a:lnTo>
                  <a:cubicBezTo>
                    <a:pt x="535774" y="178506"/>
                    <a:pt x="539599" y="187431"/>
                    <a:pt x="542149" y="197632"/>
                  </a:cubicBezTo>
                  <a:lnTo>
                    <a:pt x="574025" y="212932"/>
                  </a:lnTo>
                  <a:lnTo>
                    <a:pt x="574025" y="251183"/>
                  </a:lnTo>
                  <a:close/>
                  <a:moveTo>
                    <a:pt x="413370" y="510017"/>
                  </a:moveTo>
                  <a:lnTo>
                    <a:pt x="381494" y="525318"/>
                  </a:lnTo>
                  <a:cubicBezTo>
                    <a:pt x="378944" y="535518"/>
                    <a:pt x="375119" y="544443"/>
                    <a:pt x="370018" y="553369"/>
                  </a:cubicBezTo>
                  <a:lnTo>
                    <a:pt x="380219" y="586520"/>
                  </a:lnTo>
                  <a:lnTo>
                    <a:pt x="354718" y="612021"/>
                  </a:lnTo>
                  <a:lnTo>
                    <a:pt x="321567" y="600545"/>
                  </a:lnTo>
                  <a:cubicBezTo>
                    <a:pt x="312641" y="605645"/>
                    <a:pt x="303716" y="609470"/>
                    <a:pt x="293516" y="612021"/>
                  </a:cubicBezTo>
                  <a:lnTo>
                    <a:pt x="279490" y="642622"/>
                  </a:lnTo>
                  <a:lnTo>
                    <a:pt x="243789" y="642622"/>
                  </a:lnTo>
                  <a:lnTo>
                    <a:pt x="228489" y="610745"/>
                  </a:lnTo>
                  <a:cubicBezTo>
                    <a:pt x="218288" y="608195"/>
                    <a:pt x="209363" y="604370"/>
                    <a:pt x="200438" y="599270"/>
                  </a:cubicBezTo>
                  <a:lnTo>
                    <a:pt x="167287" y="609470"/>
                  </a:lnTo>
                  <a:lnTo>
                    <a:pt x="141786" y="583970"/>
                  </a:lnTo>
                  <a:lnTo>
                    <a:pt x="153261" y="550818"/>
                  </a:lnTo>
                  <a:cubicBezTo>
                    <a:pt x="148161" y="541893"/>
                    <a:pt x="144336" y="532968"/>
                    <a:pt x="141786" y="522768"/>
                  </a:cubicBezTo>
                  <a:lnTo>
                    <a:pt x="109910" y="507467"/>
                  </a:lnTo>
                  <a:lnTo>
                    <a:pt x="109910" y="471766"/>
                  </a:lnTo>
                  <a:lnTo>
                    <a:pt x="141786" y="456465"/>
                  </a:lnTo>
                  <a:cubicBezTo>
                    <a:pt x="144336" y="446265"/>
                    <a:pt x="148161" y="437340"/>
                    <a:pt x="153261" y="428414"/>
                  </a:cubicBezTo>
                  <a:lnTo>
                    <a:pt x="141786" y="395263"/>
                  </a:lnTo>
                  <a:lnTo>
                    <a:pt x="167287" y="369762"/>
                  </a:lnTo>
                  <a:lnTo>
                    <a:pt x="200438" y="381238"/>
                  </a:lnTo>
                  <a:cubicBezTo>
                    <a:pt x="209363" y="376138"/>
                    <a:pt x="218288" y="372312"/>
                    <a:pt x="228489" y="369762"/>
                  </a:cubicBezTo>
                  <a:lnTo>
                    <a:pt x="243789" y="337886"/>
                  </a:lnTo>
                  <a:lnTo>
                    <a:pt x="280765" y="337886"/>
                  </a:lnTo>
                  <a:lnTo>
                    <a:pt x="296066" y="369762"/>
                  </a:lnTo>
                  <a:cubicBezTo>
                    <a:pt x="306266" y="372312"/>
                    <a:pt x="315192" y="376138"/>
                    <a:pt x="324117" y="381238"/>
                  </a:cubicBezTo>
                  <a:lnTo>
                    <a:pt x="357268" y="369762"/>
                  </a:lnTo>
                  <a:lnTo>
                    <a:pt x="382769" y="395263"/>
                  </a:lnTo>
                  <a:lnTo>
                    <a:pt x="371293" y="428414"/>
                  </a:lnTo>
                  <a:cubicBezTo>
                    <a:pt x="376394" y="437340"/>
                    <a:pt x="380219" y="446265"/>
                    <a:pt x="382769" y="456465"/>
                  </a:cubicBezTo>
                  <a:lnTo>
                    <a:pt x="414645" y="471766"/>
                  </a:lnTo>
                  <a:lnTo>
                    <a:pt x="413370" y="510017"/>
                  </a:lnTo>
                  <a:lnTo>
                    <a:pt x="413370" y="510017"/>
                  </a:lnTo>
                  <a:close/>
                  <a:moveTo>
                    <a:pt x="854535" y="557194"/>
                  </a:moveTo>
                  <a:lnTo>
                    <a:pt x="766557" y="404189"/>
                  </a:lnTo>
                  <a:lnTo>
                    <a:pt x="766557" y="397813"/>
                  </a:lnTo>
                  <a:cubicBezTo>
                    <a:pt x="771657" y="257559"/>
                    <a:pt x="700255" y="126229"/>
                    <a:pt x="579125" y="53552"/>
                  </a:cubicBezTo>
                  <a:cubicBezTo>
                    <a:pt x="457996" y="-17851"/>
                    <a:pt x="308816" y="-17851"/>
                    <a:pt x="187687" y="53552"/>
                  </a:cubicBezTo>
                  <a:cubicBezTo>
                    <a:pt x="66558" y="124954"/>
                    <a:pt x="-4844" y="257559"/>
                    <a:pt x="256" y="397813"/>
                  </a:cubicBezTo>
                  <a:cubicBezTo>
                    <a:pt x="256" y="518942"/>
                    <a:pt x="55083" y="632421"/>
                    <a:pt x="150711" y="706374"/>
                  </a:cubicBezTo>
                  <a:lnTo>
                    <a:pt x="150711" y="1028960"/>
                  </a:lnTo>
                  <a:lnTo>
                    <a:pt x="553625" y="1028960"/>
                  </a:lnTo>
                  <a:lnTo>
                    <a:pt x="553625" y="875954"/>
                  </a:lnTo>
                  <a:lnTo>
                    <a:pt x="616102" y="875954"/>
                  </a:lnTo>
                  <a:cubicBezTo>
                    <a:pt x="656903" y="875954"/>
                    <a:pt x="695154" y="859379"/>
                    <a:pt x="723205" y="831328"/>
                  </a:cubicBezTo>
                  <a:cubicBezTo>
                    <a:pt x="751256" y="802002"/>
                    <a:pt x="766557" y="763751"/>
                    <a:pt x="766557" y="722949"/>
                  </a:cubicBezTo>
                  <a:lnTo>
                    <a:pt x="766557" y="646447"/>
                  </a:lnTo>
                  <a:lnTo>
                    <a:pt x="822659" y="646447"/>
                  </a:lnTo>
                  <a:cubicBezTo>
                    <a:pt x="855810" y="642622"/>
                    <a:pt x="885136" y="604370"/>
                    <a:pt x="854535" y="55719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aphic 20" descr="Gears">
            <a:extLst>
              <a:ext uri="{FF2B5EF4-FFF2-40B4-BE49-F238E27FC236}">
                <a16:creationId xmlns:a16="http://schemas.microsoft.com/office/drawing/2014/main" id="{80E76681-4514-4A3E-9E8D-31F07CFBE7AB}"/>
              </a:ext>
            </a:extLst>
          </p:cNvPr>
          <p:cNvGrpSpPr/>
          <p:nvPr/>
        </p:nvGrpSpPr>
        <p:grpSpPr>
          <a:xfrm>
            <a:off x="5776353" y="2217263"/>
            <a:ext cx="623495" cy="754506"/>
            <a:chOff x="7734461" y="1813350"/>
            <a:chExt cx="831327" cy="1006008"/>
          </a:xfrm>
          <a:solidFill>
            <a:srgbClr val="FFFFFF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F9A8520-D865-4923-AA9C-166A82D7DE70}"/>
                </a:ext>
              </a:extLst>
            </p:cNvPr>
            <p:cNvSpPr/>
            <p:nvPr/>
          </p:nvSpPr>
          <p:spPr>
            <a:xfrm>
              <a:off x="8022621" y="1813350"/>
              <a:ext cx="543168" cy="541893"/>
            </a:xfrm>
            <a:custGeom>
              <a:avLst/>
              <a:gdLst>
                <a:gd name="connsiteX0" fmla="*/ 271584 w 543168"/>
                <a:gd name="connsiteY0" fmla="*/ 367212 h 541893"/>
                <a:gd name="connsiteX1" fmla="*/ 175956 w 543168"/>
                <a:gd name="connsiteY1" fmla="*/ 271584 h 541893"/>
                <a:gd name="connsiteX2" fmla="*/ 271584 w 543168"/>
                <a:gd name="connsiteY2" fmla="*/ 175956 h 541893"/>
                <a:gd name="connsiteX3" fmla="*/ 367212 w 543168"/>
                <a:gd name="connsiteY3" fmla="*/ 271584 h 541893"/>
                <a:gd name="connsiteX4" fmla="*/ 271584 w 543168"/>
                <a:gd name="connsiteY4" fmla="*/ 367212 h 541893"/>
                <a:gd name="connsiteX5" fmla="*/ 487066 w 543168"/>
                <a:gd name="connsiteY5" fmla="*/ 211657 h 541893"/>
                <a:gd name="connsiteX6" fmla="*/ 466666 w 543168"/>
                <a:gd name="connsiteY6" fmla="*/ 161930 h 541893"/>
                <a:gd name="connsiteX7" fmla="*/ 487066 w 543168"/>
                <a:gd name="connsiteY7" fmla="*/ 102003 h 541893"/>
                <a:gd name="connsiteX8" fmla="*/ 441165 w 543168"/>
                <a:gd name="connsiteY8" fmla="*/ 56102 h 541893"/>
                <a:gd name="connsiteX9" fmla="*/ 381238 w 543168"/>
                <a:gd name="connsiteY9" fmla="*/ 76503 h 541893"/>
                <a:gd name="connsiteX10" fmla="*/ 331511 w 543168"/>
                <a:gd name="connsiteY10" fmla="*/ 56102 h 541893"/>
                <a:gd name="connsiteX11" fmla="*/ 303460 w 543168"/>
                <a:gd name="connsiteY11" fmla="*/ 0 h 541893"/>
                <a:gd name="connsiteX12" fmla="*/ 239708 w 543168"/>
                <a:gd name="connsiteY12" fmla="*/ 0 h 541893"/>
                <a:gd name="connsiteX13" fmla="*/ 211657 w 543168"/>
                <a:gd name="connsiteY13" fmla="*/ 56102 h 541893"/>
                <a:gd name="connsiteX14" fmla="*/ 161930 w 543168"/>
                <a:gd name="connsiteY14" fmla="*/ 76503 h 541893"/>
                <a:gd name="connsiteX15" fmla="*/ 102003 w 543168"/>
                <a:gd name="connsiteY15" fmla="*/ 56102 h 541893"/>
                <a:gd name="connsiteX16" fmla="*/ 56102 w 543168"/>
                <a:gd name="connsiteY16" fmla="*/ 102003 h 541893"/>
                <a:gd name="connsiteX17" fmla="*/ 76503 w 543168"/>
                <a:gd name="connsiteY17" fmla="*/ 161930 h 541893"/>
                <a:gd name="connsiteX18" fmla="*/ 56102 w 543168"/>
                <a:gd name="connsiteY18" fmla="*/ 211657 h 541893"/>
                <a:gd name="connsiteX19" fmla="*/ 0 w 543168"/>
                <a:gd name="connsiteY19" fmla="*/ 239708 h 541893"/>
                <a:gd name="connsiteX20" fmla="*/ 0 w 543168"/>
                <a:gd name="connsiteY20" fmla="*/ 303460 h 541893"/>
                <a:gd name="connsiteX21" fmla="*/ 56102 w 543168"/>
                <a:gd name="connsiteY21" fmla="*/ 331511 h 541893"/>
                <a:gd name="connsiteX22" fmla="*/ 76503 w 543168"/>
                <a:gd name="connsiteY22" fmla="*/ 381238 h 541893"/>
                <a:gd name="connsiteX23" fmla="*/ 56102 w 543168"/>
                <a:gd name="connsiteY23" fmla="*/ 441165 h 541893"/>
                <a:gd name="connsiteX24" fmla="*/ 100728 w 543168"/>
                <a:gd name="connsiteY24" fmla="*/ 485791 h 541893"/>
                <a:gd name="connsiteX25" fmla="*/ 160655 w 543168"/>
                <a:gd name="connsiteY25" fmla="*/ 465391 h 541893"/>
                <a:gd name="connsiteX26" fmla="*/ 210382 w 543168"/>
                <a:gd name="connsiteY26" fmla="*/ 485791 h 541893"/>
                <a:gd name="connsiteX27" fmla="*/ 238433 w 543168"/>
                <a:gd name="connsiteY27" fmla="*/ 541893 h 541893"/>
                <a:gd name="connsiteX28" fmla="*/ 302185 w 543168"/>
                <a:gd name="connsiteY28" fmla="*/ 541893 h 541893"/>
                <a:gd name="connsiteX29" fmla="*/ 330236 w 543168"/>
                <a:gd name="connsiteY29" fmla="*/ 485791 h 541893"/>
                <a:gd name="connsiteX30" fmla="*/ 379963 w 543168"/>
                <a:gd name="connsiteY30" fmla="*/ 465391 h 541893"/>
                <a:gd name="connsiteX31" fmla="*/ 439890 w 543168"/>
                <a:gd name="connsiteY31" fmla="*/ 485791 h 541893"/>
                <a:gd name="connsiteX32" fmla="*/ 485791 w 543168"/>
                <a:gd name="connsiteY32" fmla="*/ 441165 h 541893"/>
                <a:gd name="connsiteX33" fmla="*/ 465391 w 543168"/>
                <a:gd name="connsiteY33" fmla="*/ 381238 h 541893"/>
                <a:gd name="connsiteX34" fmla="*/ 487066 w 543168"/>
                <a:gd name="connsiteY34" fmla="*/ 331511 h 541893"/>
                <a:gd name="connsiteX35" fmla="*/ 543168 w 543168"/>
                <a:gd name="connsiteY35" fmla="*/ 303460 h 541893"/>
                <a:gd name="connsiteX36" fmla="*/ 543168 w 543168"/>
                <a:gd name="connsiteY36" fmla="*/ 239708 h 541893"/>
                <a:gd name="connsiteX37" fmla="*/ 487066 w 543168"/>
                <a:gd name="connsiteY37" fmla="*/ 211657 h 54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3168" h="541893">
                  <a:moveTo>
                    <a:pt x="271584" y="367212"/>
                  </a:moveTo>
                  <a:cubicBezTo>
                    <a:pt x="218032" y="367212"/>
                    <a:pt x="175956" y="323861"/>
                    <a:pt x="175956" y="271584"/>
                  </a:cubicBezTo>
                  <a:cubicBezTo>
                    <a:pt x="175956" y="219307"/>
                    <a:pt x="219307" y="175956"/>
                    <a:pt x="271584" y="175956"/>
                  </a:cubicBezTo>
                  <a:cubicBezTo>
                    <a:pt x="325136" y="175956"/>
                    <a:pt x="367212" y="219307"/>
                    <a:pt x="367212" y="271584"/>
                  </a:cubicBezTo>
                  <a:cubicBezTo>
                    <a:pt x="367212" y="323861"/>
                    <a:pt x="323861" y="367212"/>
                    <a:pt x="271584" y="367212"/>
                  </a:cubicBezTo>
                  <a:close/>
                  <a:moveTo>
                    <a:pt x="487066" y="211657"/>
                  </a:moveTo>
                  <a:cubicBezTo>
                    <a:pt x="481966" y="193807"/>
                    <a:pt x="475591" y="177231"/>
                    <a:pt x="466666" y="161930"/>
                  </a:cubicBezTo>
                  <a:lnTo>
                    <a:pt x="487066" y="102003"/>
                  </a:lnTo>
                  <a:lnTo>
                    <a:pt x="441165" y="56102"/>
                  </a:lnTo>
                  <a:lnTo>
                    <a:pt x="381238" y="76503"/>
                  </a:lnTo>
                  <a:cubicBezTo>
                    <a:pt x="365937" y="67577"/>
                    <a:pt x="349362" y="61202"/>
                    <a:pt x="331511" y="56102"/>
                  </a:cubicBezTo>
                  <a:lnTo>
                    <a:pt x="303460" y="0"/>
                  </a:lnTo>
                  <a:lnTo>
                    <a:pt x="239708" y="0"/>
                  </a:lnTo>
                  <a:lnTo>
                    <a:pt x="211657" y="56102"/>
                  </a:lnTo>
                  <a:cubicBezTo>
                    <a:pt x="193807" y="61202"/>
                    <a:pt x="177231" y="67577"/>
                    <a:pt x="161930" y="76503"/>
                  </a:cubicBezTo>
                  <a:lnTo>
                    <a:pt x="102003" y="56102"/>
                  </a:lnTo>
                  <a:lnTo>
                    <a:pt x="56102" y="102003"/>
                  </a:lnTo>
                  <a:lnTo>
                    <a:pt x="76503" y="161930"/>
                  </a:lnTo>
                  <a:cubicBezTo>
                    <a:pt x="67577" y="177231"/>
                    <a:pt x="61202" y="193807"/>
                    <a:pt x="56102" y="211657"/>
                  </a:cubicBezTo>
                  <a:lnTo>
                    <a:pt x="0" y="239708"/>
                  </a:lnTo>
                  <a:lnTo>
                    <a:pt x="0" y="303460"/>
                  </a:lnTo>
                  <a:lnTo>
                    <a:pt x="56102" y="331511"/>
                  </a:lnTo>
                  <a:cubicBezTo>
                    <a:pt x="61202" y="349362"/>
                    <a:pt x="67577" y="365937"/>
                    <a:pt x="76503" y="381238"/>
                  </a:cubicBezTo>
                  <a:lnTo>
                    <a:pt x="56102" y="441165"/>
                  </a:lnTo>
                  <a:lnTo>
                    <a:pt x="100728" y="485791"/>
                  </a:lnTo>
                  <a:lnTo>
                    <a:pt x="160655" y="465391"/>
                  </a:lnTo>
                  <a:cubicBezTo>
                    <a:pt x="175956" y="474316"/>
                    <a:pt x="192531" y="480691"/>
                    <a:pt x="210382" y="485791"/>
                  </a:cubicBezTo>
                  <a:lnTo>
                    <a:pt x="238433" y="541893"/>
                  </a:lnTo>
                  <a:lnTo>
                    <a:pt x="302185" y="541893"/>
                  </a:lnTo>
                  <a:lnTo>
                    <a:pt x="330236" y="485791"/>
                  </a:lnTo>
                  <a:cubicBezTo>
                    <a:pt x="348087" y="480691"/>
                    <a:pt x="364662" y="474316"/>
                    <a:pt x="379963" y="465391"/>
                  </a:cubicBezTo>
                  <a:lnTo>
                    <a:pt x="439890" y="485791"/>
                  </a:lnTo>
                  <a:lnTo>
                    <a:pt x="485791" y="441165"/>
                  </a:lnTo>
                  <a:lnTo>
                    <a:pt x="465391" y="381238"/>
                  </a:lnTo>
                  <a:cubicBezTo>
                    <a:pt x="474316" y="365937"/>
                    <a:pt x="481966" y="348087"/>
                    <a:pt x="487066" y="331511"/>
                  </a:cubicBezTo>
                  <a:lnTo>
                    <a:pt x="543168" y="303460"/>
                  </a:lnTo>
                  <a:lnTo>
                    <a:pt x="543168" y="239708"/>
                  </a:lnTo>
                  <a:lnTo>
                    <a:pt x="487066" y="211657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3924EBA-2E85-48EA-8902-2E3B63CEE660}"/>
                </a:ext>
              </a:extLst>
            </p:cNvPr>
            <p:cNvSpPr/>
            <p:nvPr/>
          </p:nvSpPr>
          <p:spPr>
            <a:xfrm>
              <a:off x="7734461" y="2277466"/>
              <a:ext cx="543168" cy="541893"/>
            </a:xfrm>
            <a:custGeom>
              <a:avLst/>
              <a:gdLst>
                <a:gd name="connsiteX0" fmla="*/ 271584 w 543168"/>
                <a:gd name="connsiteY0" fmla="*/ 367212 h 541893"/>
                <a:gd name="connsiteX1" fmla="*/ 175956 w 543168"/>
                <a:gd name="connsiteY1" fmla="*/ 271584 h 541893"/>
                <a:gd name="connsiteX2" fmla="*/ 271584 w 543168"/>
                <a:gd name="connsiteY2" fmla="*/ 175956 h 541893"/>
                <a:gd name="connsiteX3" fmla="*/ 367212 w 543168"/>
                <a:gd name="connsiteY3" fmla="*/ 271584 h 541893"/>
                <a:gd name="connsiteX4" fmla="*/ 271584 w 543168"/>
                <a:gd name="connsiteY4" fmla="*/ 367212 h 541893"/>
                <a:gd name="connsiteX5" fmla="*/ 271584 w 543168"/>
                <a:gd name="connsiteY5" fmla="*/ 367212 h 541893"/>
                <a:gd name="connsiteX6" fmla="*/ 466666 w 543168"/>
                <a:gd name="connsiteY6" fmla="*/ 161930 h 541893"/>
                <a:gd name="connsiteX7" fmla="*/ 487066 w 543168"/>
                <a:gd name="connsiteY7" fmla="*/ 102003 h 541893"/>
                <a:gd name="connsiteX8" fmla="*/ 441165 w 543168"/>
                <a:gd name="connsiteY8" fmla="*/ 56102 h 541893"/>
                <a:gd name="connsiteX9" fmla="*/ 381238 w 543168"/>
                <a:gd name="connsiteY9" fmla="*/ 76503 h 541893"/>
                <a:gd name="connsiteX10" fmla="*/ 331511 w 543168"/>
                <a:gd name="connsiteY10" fmla="*/ 56102 h 541893"/>
                <a:gd name="connsiteX11" fmla="*/ 303460 w 543168"/>
                <a:gd name="connsiteY11" fmla="*/ 0 h 541893"/>
                <a:gd name="connsiteX12" fmla="*/ 239708 w 543168"/>
                <a:gd name="connsiteY12" fmla="*/ 0 h 541893"/>
                <a:gd name="connsiteX13" fmla="*/ 211657 w 543168"/>
                <a:gd name="connsiteY13" fmla="*/ 56102 h 541893"/>
                <a:gd name="connsiteX14" fmla="*/ 161930 w 543168"/>
                <a:gd name="connsiteY14" fmla="*/ 76503 h 541893"/>
                <a:gd name="connsiteX15" fmla="*/ 102003 w 543168"/>
                <a:gd name="connsiteY15" fmla="*/ 56102 h 541893"/>
                <a:gd name="connsiteX16" fmla="*/ 57377 w 543168"/>
                <a:gd name="connsiteY16" fmla="*/ 100728 h 541893"/>
                <a:gd name="connsiteX17" fmla="*/ 76503 w 543168"/>
                <a:gd name="connsiteY17" fmla="*/ 160655 h 541893"/>
                <a:gd name="connsiteX18" fmla="*/ 56102 w 543168"/>
                <a:gd name="connsiteY18" fmla="*/ 210382 h 541893"/>
                <a:gd name="connsiteX19" fmla="*/ 0 w 543168"/>
                <a:gd name="connsiteY19" fmla="*/ 238433 h 541893"/>
                <a:gd name="connsiteX20" fmla="*/ 0 w 543168"/>
                <a:gd name="connsiteY20" fmla="*/ 302185 h 541893"/>
                <a:gd name="connsiteX21" fmla="*/ 56102 w 543168"/>
                <a:gd name="connsiteY21" fmla="*/ 330236 h 541893"/>
                <a:gd name="connsiteX22" fmla="*/ 76503 w 543168"/>
                <a:gd name="connsiteY22" fmla="*/ 379963 h 541893"/>
                <a:gd name="connsiteX23" fmla="*/ 57377 w 543168"/>
                <a:gd name="connsiteY23" fmla="*/ 439890 h 541893"/>
                <a:gd name="connsiteX24" fmla="*/ 102003 w 543168"/>
                <a:gd name="connsiteY24" fmla="*/ 484516 h 541893"/>
                <a:gd name="connsiteX25" fmla="*/ 161930 w 543168"/>
                <a:gd name="connsiteY25" fmla="*/ 465391 h 541893"/>
                <a:gd name="connsiteX26" fmla="*/ 211657 w 543168"/>
                <a:gd name="connsiteY26" fmla="*/ 485791 h 541893"/>
                <a:gd name="connsiteX27" fmla="*/ 239708 w 543168"/>
                <a:gd name="connsiteY27" fmla="*/ 541893 h 541893"/>
                <a:gd name="connsiteX28" fmla="*/ 303460 w 543168"/>
                <a:gd name="connsiteY28" fmla="*/ 541893 h 541893"/>
                <a:gd name="connsiteX29" fmla="*/ 331511 w 543168"/>
                <a:gd name="connsiteY29" fmla="*/ 485791 h 541893"/>
                <a:gd name="connsiteX30" fmla="*/ 381238 w 543168"/>
                <a:gd name="connsiteY30" fmla="*/ 465391 h 541893"/>
                <a:gd name="connsiteX31" fmla="*/ 441165 w 543168"/>
                <a:gd name="connsiteY31" fmla="*/ 485791 h 541893"/>
                <a:gd name="connsiteX32" fmla="*/ 485791 w 543168"/>
                <a:gd name="connsiteY32" fmla="*/ 439890 h 541893"/>
                <a:gd name="connsiteX33" fmla="*/ 466666 w 543168"/>
                <a:gd name="connsiteY33" fmla="*/ 381238 h 541893"/>
                <a:gd name="connsiteX34" fmla="*/ 487066 w 543168"/>
                <a:gd name="connsiteY34" fmla="*/ 331511 h 541893"/>
                <a:gd name="connsiteX35" fmla="*/ 543168 w 543168"/>
                <a:gd name="connsiteY35" fmla="*/ 303460 h 541893"/>
                <a:gd name="connsiteX36" fmla="*/ 543168 w 543168"/>
                <a:gd name="connsiteY36" fmla="*/ 239708 h 541893"/>
                <a:gd name="connsiteX37" fmla="*/ 487066 w 543168"/>
                <a:gd name="connsiteY37" fmla="*/ 211657 h 541893"/>
                <a:gd name="connsiteX38" fmla="*/ 466666 w 543168"/>
                <a:gd name="connsiteY38" fmla="*/ 161930 h 54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43168" h="541893">
                  <a:moveTo>
                    <a:pt x="271584" y="367212"/>
                  </a:moveTo>
                  <a:cubicBezTo>
                    <a:pt x="218032" y="367212"/>
                    <a:pt x="175956" y="323861"/>
                    <a:pt x="175956" y="271584"/>
                  </a:cubicBezTo>
                  <a:cubicBezTo>
                    <a:pt x="175956" y="218032"/>
                    <a:pt x="219307" y="175956"/>
                    <a:pt x="271584" y="175956"/>
                  </a:cubicBezTo>
                  <a:cubicBezTo>
                    <a:pt x="325136" y="175956"/>
                    <a:pt x="367212" y="219307"/>
                    <a:pt x="367212" y="271584"/>
                  </a:cubicBezTo>
                  <a:cubicBezTo>
                    <a:pt x="367212" y="323861"/>
                    <a:pt x="325136" y="367212"/>
                    <a:pt x="271584" y="367212"/>
                  </a:cubicBezTo>
                  <a:lnTo>
                    <a:pt x="271584" y="367212"/>
                  </a:lnTo>
                  <a:close/>
                  <a:moveTo>
                    <a:pt x="466666" y="161930"/>
                  </a:moveTo>
                  <a:lnTo>
                    <a:pt x="487066" y="102003"/>
                  </a:lnTo>
                  <a:lnTo>
                    <a:pt x="441165" y="56102"/>
                  </a:lnTo>
                  <a:lnTo>
                    <a:pt x="381238" y="76503"/>
                  </a:lnTo>
                  <a:cubicBezTo>
                    <a:pt x="365937" y="67577"/>
                    <a:pt x="348087" y="61202"/>
                    <a:pt x="331511" y="56102"/>
                  </a:cubicBezTo>
                  <a:lnTo>
                    <a:pt x="303460" y="0"/>
                  </a:lnTo>
                  <a:lnTo>
                    <a:pt x="239708" y="0"/>
                  </a:lnTo>
                  <a:lnTo>
                    <a:pt x="211657" y="56102"/>
                  </a:lnTo>
                  <a:cubicBezTo>
                    <a:pt x="193807" y="61202"/>
                    <a:pt x="177231" y="67577"/>
                    <a:pt x="161930" y="76503"/>
                  </a:cubicBezTo>
                  <a:lnTo>
                    <a:pt x="102003" y="56102"/>
                  </a:lnTo>
                  <a:lnTo>
                    <a:pt x="57377" y="100728"/>
                  </a:lnTo>
                  <a:lnTo>
                    <a:pt x="76503" y="160655"/>
                  </a:lnTo>
                  <a:cubicBezTo>
                    <a:pt x="67577" y="175956"/>
                    <a:pt x="61202" y="193806"/>
                    <a:pt x="56102" y="210382"/>
                  </a:cubicBezTo>
                  <a:lnTo>
                    <a:pt x="0" y="238433"/>
                  </a:lnTo>
                  <a:lnTo>
                    <a:pt x="0" y="302185"/>
                  </a:lnTo>
                  <a:lnTo>
                    <a:pt x="56102" y="330236"/>
                  </a:lnTo>
                  <a:cubicBezTo>
                    <a:pt x="61202" y="348087"/>
                    <a:pt x="67577" y="364662"/>
                    <a:pt x="76503" y="379963"/>
                  </a:cubicBezTo>
                  <a:lnTo>
                    <a:pt x="57377" y="439890"/>
                  </a:lnTo>
                  <a:lnTo>
                    <a:pt x="102003" y="484516"/>
                  </a:lnTo>
                  <a:lnTo>
                    <a:pt x="161930" y="465391"/>
                  </a:lnTo>
                  <a:cubicBezTo>
                    <a:pt x="177231" y="474316"/>
                    <a:pt x="193807" y="480691"/>
                    <a:pt x="211657" y="485791"/>
                  </a:cubicBezTo>
                  <a:lnTo>
                    <a:pt x="239708" y="541893"/>
                  </a:lnTo>
                  <a:lnTo>
                    <a:pt x="303460" y="541893"/>
                  </a:lnTo>
                  <a:lnTo>
                    <a:pt x="331511" y="485791"/>
                  </a:lnTo>
                  <a:cubicBezTo>
                    <a:pt x="349362" y="480691"/>
                    <a:pt x="365937" y="474316"/>
                    <a:pt x="381238" y="465391"/>
                  </a:cubicBezTo>
                  <a:lnTo>
                    <a:pt x="441165" y="485791"/>
                  </a:lnTo>
                  <a:lnTo>
                    <a:pt x="485791" y="439890"/>
                  </a:lnTo>
                  <a:lnTo>
                    <a:pt x="466666" y="381238"/>
                  </a:lnTo>
                  <a:cubicBezTo>
                    <a:pt x="475591" y="365937"/>
                    <a:pt x="481966" y="349362"/>
                    <a:pt x="487066" y="331511"/>
                  </a:cubicBezTo>
                  <a:lnTo>
                    <a:pt x="543168" y="303460"/>
                  </a:lnTo>
                  <a:lnTo>
                    <a:pt x="543168" y="239708"/>
                  </a:lnTo>
                  <a:lnTo>
                    <a:pt x="487066" y="211657"/>
                  </a:lnTo>
                  <a:cubicBezTo>
                    <a:pt x="481966" y="193806"/>
                    <a:pt x="475591" y="177231"/>
                    <a:pt x="466666" y="16193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9" name="Graphic 25" descr="Crawl">
            <a:extLst>
              <a:ext uri="{FF2B5EF4-FFF2-40B4-BE49-F238E27FC236}">
                <a16:creationId xmlns:a16="http://schemas.microsoft.com/office/drawing/2014/main" id="{446B7143-7FB2-4A68-96A4-6C7D09E3B895}"/>
              </a:ext>
            </a:extLst>
          </p:cNvPr>
          <p:cNvGrpSpPr/>
          <p:nvPr/>
        </p:nvGrpSpPr>
        <p:grpSpPr>
          <a:xfrm>
            <a:off x="1529155" y="3136593"/>
            <a:ext cx="853256" cy="570776"/>
            <a:chOff x="2038873" y="3039123"/>
            <a:chExt cx="1137674" cy="761035"/>
          </a:xfrm>
          <a:solidFill>
            <a:schemeClr val="bg1">
              <a:lumMod val="95000"/>
            </a:schemeClr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5F236D4-E945-420F-A3B6-21ED4F5A9115}"/>
                </a:ext>
              </a:extLst>
            </p:cNvPr>
            <p:cNvSpPr/>
            <p:nvPr/>
          </p:nvSpPr>
          <p:spPr>
            <a:xfrm>
              <a:off x="2957151" y="3039123"/>
              <a:ext cx="219397" cy="219397"/>
            </a:xfrm>
            <a:custGeom>
              <a:avLst/>
              <a:gdLst>
                <a:gd name="connsiteX0" fmla="*/ 219398 w 219397"/>
                <a:gd name="connsiteY0" fmla="*/ 109699 h 219397"/>
                <a:gd name="connsiteX1" fmla="*/ 109699 w 219397"/>
                <a:gd name="connsiteY1" fmla="*/ 219397 h 219397"/>
                <a:gd name="connsiteX2" fmla="*/ 0 w 219397"/>
                <a:gd name="connsiteY2" fmla="*/ 109699 h 219397"/>
                <a:gd name="connsiteX3" fmla="*/ 109699 w 219397"/>
                <a:gd name="connsiteY3" fmla="*/ 0 h 219397"/>
                <a:gd name="connsiteX4" fmla="*/ 219398 w 219397"/>
                <a:gd name="connsiteY4" fmla="*/ 109699 h 21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397" h="219397">
                  <a:moveTo>
                    <a:pt x="219398" y="109699"/>
                  </a:moveTo>
                  <a:cubicBezTo>
                    <a:pt x="219398" y="170284"/>
                    <a:pt x="170284" y="219397"/>
                    <a:pt x="109699" y="219397"/>
                  </a:cubicBezTo>
                  <a:cubicBezTo>
                    <a:pt x="49114" y="219397"/>
                    <a:pt x="0" y="170284"/>
                    <a:pt x="0" y="109699"/>
                  </a:cubicBezTo>
                  <a:cubicBezTo>
                    <a:pt x="0" y="49114"/>
                    <a:pt x="49114" y="0"/>
                    <a:pt x="109699" y="0"/>
                  </a:cubicBezTo>
                  <a:cubicBezTo>
                    <a:pt x="170284" y="0"/>
                    <a:pt x="219398" y="49114"/>
                    <a:pt x="219398" y="109699"/>
                  </a:cubicBez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0D1CB98-7EC8-4646-9342-7B01103697F5}"/>
                </a:ext>
              </a:extLst>
            </p:cNvPr>
            <p:cNvSpPr/>
            <p:nvPr/>
          </p:nvSpPr>
          <p:spPr>
            <a:xfrm>
              <a:off x="2038873" y="3147819"/>
              <a:ext cx="892223" cy="652339"/>
            </a:xfrm>
            <a:custGeom>
              <a:avLst/>
              <a:gdLst>
                <a:gd name="connsiteX0" fmla="*/ 800351 w 892223"/>
                <a:gd name="connsiteY0" fmla="*/ 17458 h 652339"/>
                <a:gd name="connsiteX1" fmla="*/ 800351 w 892223"/>
                <a:gd name="connsiteY1" fmla="*/ 17458 h 652339"/>
                <a:gd name="connsiteX2" fmla="*/ 330018 w 892223"/>
                <a:gd name="connsiteY2" fmla="*/ 96989 h 652339"/>
                <a:gd name="connsiteX3" fmla="*/ 330018 w 892223"/>
                <a:gd name="connsiteY3" fmla="*/ 96989 h 652339"/>
                <a:gd name="connsiteX4" fmla="*/ 260085 w 892223"/>
                <a:gd name="connsiteY4" fmla="*/ 208059 h 652339"/>
                <a:gd name="connsiteX5" fmla="*/ 260085 w 892223"/>
                <a:gd name="connsiteY5" fmla="*/ 438427 h 652339"/>
                <a:gd name="connsiteX6" fmla="*/ 31089 w 892223"/>
                <a:gd name="connsiteY6" fmla="*/ 546754 h 652339"/>
                <a:gd name="connsiteX7" fmla="*/ 5035 w 892223"/>
                <a:gd name="connsiteY7" fmla="*/ 619430 h 652339"/>
                <a:gd name="connsiteX8" fmla="*/ 54400 w 892223"/>
                <a:gd name="connsiteY8" fmla="*/ 650968 h 652339"/>
                <a:gd name="connsiteX9" fmla="*/ 77711 w 892223"/>
                <a:gd name="connsiteY9" fmla="*/ 645483 h 652339"/>
                <a:gd name="connsiteX10" fmla="*/ 338245 w 892223"/>
                <a:gd name="connsiteY10" fmla="*/ 522072 h 652339"/>
                <a:gd name="connsiteX11" fmla="*/ 369784 w 892223"/>
                <a:gd name="connsiteY11" fmla="*/ 472707 h 652339"/>
                <a:gd name="connsiteX12" fmla="*/ 369784 w 892223"/>
                <a:gd name="connsiteY12" fmla="*/ 272507 h 652339"/>
                <a:gd name="connsiteX13" fmla="*/ 517877 w 892223"/>
                <a:gd name="connsiteY13" fmla="*/ 379464 h 652339"/>
                <a:gd name="connsiteX14" fmla="*/ 417777 w 892223"/>
                <a:gd name="connsiteY14" fmla="*/ 570065 h 652339"/>
                <a:gd name="connsiteX15" fmla="*/ 441088 w 892223"/>
                <a:gd name="connsiteY15" fmla="*/ 644112 h 652339"/>
                <a:gd name="connsiteX16" fmla="*/ 467141 w 892223"/>
                <a:gd name="connsiteY16" fmla="*/ 650968 h 652339"/>
                <a:gd name="connsiteX17" fmla="*/ 515135 w 892223"/>
                <a:gd name="connsiteY17" fmla="*/ 622172 h 652339"/>
                <a:gd name="connsiteX18" fmla="*/ 638546 w 892223"/>
                <a:gd name="connsiteY18" fmla="*/ 389062 h 652339"/>
                <a:gd name="connsiteX19" fmla="*/ 622091 w 892223"/>
                <a:gd name="connsiteY19" fmla="*/ 319129 h 652339"/>
                <a:gd name="connsiteX20" fmla="*/ 512392 w 892223"/>
                <a:gd name="connsiteY20" fmla="*/ 240969 h 652339"/>
                <a:gd name="connsiteX21" fmla="*/ 782525 w 892223"/>
                <a:gd name="connsiteY21" fmla="*/ 240969 h 652339"/>
                <a:gd name="connsiteX22" fmla="*/ 782525 w 892223"/>
                <a:gd name="connsiteY22" fmla="*/ 597490 h 652339"/>
                <a:gd name="connsiteX23" fmla="*/ 837375 w 892223"/>
                <a:gd name="connsiteY23" fmla="*/ 652339 h 652339"/>
                <a:gd name="connsiteX24" fmla="*/ 892224 w 892223"/>
                <a:gd name="connsiteY24" fmla="*/ 597490 h 652339"/>
                <a:gd name="connsiteX25" fmla="*/ 892224 w 892223"/>
                <a:gd name="connsiteY25" fmla="*/ 124414 h 652339"/>
                <a:gd name="connsiteX26" fmla="*/ 800351 w 892223"/>
                <a:gd name="connsiteY26" fmla="*/ 17458 h 65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92223" h="652339">
                  <a:moveTo>
                    <a:pt x="800351" y="17458"/>
                  </a:moveTo>
                  <a:lnTo>
                    <a:pt x="800351" y="17458"/>
                  </a:lnTo>
                  <a:cubicBezTo>
                    <a:pt x="604265" y="-37392"/>
                    <a:pt x="421891" y="50367"/>
                    <a:pt x="330018" y="96989"/>
                  </a:cubicBezTo>
                  <a:lnTo>
                    <a:pt x="330018" y="96989"/>
                  </a:lnTo>
                  <a:cubicBezTo>
                    <a:pt x="288881" y="117558"/>
                    <a:pt x="260085" y="158695"/>
                    <a:pt x="260085" y="208059"/>
                  </a:cubicBezTo>
                  <a:lnTo>
                    <a:pt x="260085" y="438427"/>
                  </a:lnTo>
                  <a:lnTo>
                    <a:pt x="31089" y="546754"/>
                  </a:lnTo>
                  <a:cubicBezTo>
                    <a:pt x="3664" y="559095"/>
                    <a:pt x="-7306" y="592005"/>
                    <a:pt x="5035" y="619430"/>
                  </a:cubicBezTo>
                  <a:cubicBezTo>
                    <a:pt x="14634" y="638627"/>
                    <a:pt x="33831" y="650968"/>
                    <a:pt x="54400" y="650968"/>
                  </a:cubicBezTo>
                  <a:cubicBezTo>
                    <a:pt x="62627" y="650968"/>
                    <a:pt x="70855" y="649597"/>
                    <a:pt x="77711" y="645483"/>
                  </a:cubicBezTo>
                  <a:lnTo>
                    <a:pt x="338245" y="522072"/>
                  </a:lnTo>
                  <a:cubicBezTo>
                    <a:pt x="357443" y="512473"/>
                    <a:pt x="369784" y="493276"/>
                    <a:pt x="369784" y="472707"/>
                  </a:cubicBezTo>
                  <a:lnTo>
                    <a:pt x="369784" y="272507"/>
                  </a:lnTo>
                  <a:lnTo>
                    <a:pt x="517877" y="379464"/>
                  </a:lnTo>
                  <a:lnTo>
                    <a:pt x="417777" y="570065"/>
                  </a:lnTo>
                  <a:cubicBezTo>
                    <a:pt x="404065" y="597490"/>
                    <a:pt x="413663" y="630399"/>
                    <a:pt x="441088" y="644112"/>
                  </a:cubicBezTo>
                  <a:cubicBezTo>
                    <a:pt x="449315" y="648226"/>
                    <a:pt x="457543" y="650968"/>
                    <a:pt x="467141" y="650968"/>
                  </a:cubicBezTo>
                  <a:cubicBezTo>
                    <a:pt x="486339" y="650968"/>
                    <a:pt x="505536" y="639998"/>
                    <a:pt x="515135" y="622172"/>
                  </a:cubicBezTo>
                  <a:lnTo>
                    <a:pt x="638546" y="389062"/>
                  </a:lnTo>
                  <a:cubicBezTo>
                    <a:pt x="650887" y="364380"/>
                    <a:pt x="644031" y="334213"/>
                    <a:pt x="622091" y="319129"/>
                  </a:cubicBezTo>
                  <a:lnTo>
                    <a:pt x="512392" y="240969"/>
                  </a:lnTo>
                  <a:lnTo>
                    <a:pt x="782525" y="240969"/>
                  </a:lnTo>
                  <a:lnTo>
                    <a:pt x="782525" y="597490"/>
                  </a:lnTo>
                  <a:cubicBezTo>
                    <a:pt x="782525" y="627657"/>
                    <a:pt x="807208" y="652339"/>
                    <a:pt x="837375" y="652339"/>
                  </a:cubicBezTo>
                  <a:cubicBezTo>
                    <a:pt x="867542" y="652339"/>
                    <a:pt x="892224" y="627657"/>
                    <a:pt x="892224" y="597490"/>
                  </a:cubicBezTo>
                  <a:lnTo>
                    <a:pt x="892224" y="124414"/>
                  </a:lnTo>
                  <a:cubicBezTo>
                    <a:pt x="890853" y="70936"/>
                    <a:pt x="851087" y="25685"/>
                    <a:pt x="800351" y="17458"/>
                  </a:cubicBez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23" descr="Medal">
            <a:extLst>
              <a:ext uri="{FF2B5EF4-FFF2-40B4-BE49-F238E27FC236}">
                <a16:creationId xmlns:a16="http://schemas.microsoft.com/office/drawing/2014/main" id="{9D899B0B-D7F4-4F44-8629-FFA76C10C8F5}"/>
              </a:ext>
            </a:extLst>
          </p:cNvPr>
          <p:cNvGrpSpPr/>
          <p:nvPr/>
        </p:nvGrpSpPr>
        <p:grpSpPr>
          <a:xfrm>
            <a:off x="7179061" y="3017294"/>
            <a:ext cx="587231" cy="808343"/>
            <a:chOff x="9572081" y="2880059"/>
            <a:chExt cx="782974" cy="1077790"/>
          </a:xfrm>
          <a:solidFill>
            <a:schemeClr val="bg1">
              <a:lumMod val="9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1D7A75-3E78-4C16-AECF-F48BF340A608}"/>
                </a:ext>
              </a:extLst>
            </p:cNvPr>
            <p:cNvSpPr/>
            <p:nvPr/>
          </p:nvSpPr>
          <p:spPr>
            <a:xfrm>
              <a:off x="9801077" y="3493001"/>
              <a:ext cx="323611" cy="324982"/>
            </a:xfrm>
            <a:custGeom>
              <a:avLst/>
              <a:gdLst>
                <a:gd name="connsiteX0" fmla="*/ 161806 w 323611"/>
                <a:gd name="connsiteY0" fmla="*/ 0 h 324982"/>
                <a:gd name="connsiteX1" fmla="*/ 0 w 323611"/>
                <a:gd name="connsiteY1" fmla="*/ 161806 h 324982"/>
                <a:gd name="connsiteX2" fmla="*/ 161806 w 323611"/>
                <a:gd name="connsiteY2" fmla="*/ 324983 h 324982"/>
                <a:gd name="connsiteX3" fmla="*/ 323611 w 323611"/>
                <a:gd name="connsiteY3" fmla="*/ 163177 h 324982"/>
                <a:gd name="connsiteX4" fmla="*/ 161806 w 323611"/>
                <a:gd name="connsiteY4" fmla="*/ 0 h 3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611" h="324982">
                  <a:moveTo>
                    <a:pt x="161806" y="0"/>
                  </a:moveTo>
                  <a:cubicBezTo>
                    <a:pt x="72675" y="0"/>
                    <a:pt x="0" y="72675"/>
                    <a:pt x="0" y="161806"/>
                  </a:cubicBezTo>
                  <a:cubicBezTo>
                    <a:pt x="0" y="250936"/>
                    <a:pt x="72675" y="324983"/>
                    <a:pt x="161806" y="324983"/>
                  </a:cubicBezTo>
                  <a:cubicBezTo>
                    <a:pt x="250936" y="324983"/>
                    <a:pt x="323611" y="252307"/>
                    <a:pt x="323611" y="163177"/>
                  </a:cubicBezTo>
                  <a:cubicBezTo>
                    <a:pt x="323611" y="74047"/>
                    <a:pt x="250936" y="0"/>
                    <a:pt x="161806" y="0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2E0D87-1B29-420D-B77E-CED3229689C5}"/>
                </a:ext>
              </a:extLst>
            </p:cNvPr>
            <p:cNvSpPr/>
            <p:nvPr/>
          </p:nvSpPr>
          <p:spPr>
            <a:xfrm>
              <a:off x="9661211" y="3354506"/>
              <a:ext cx="603343" cy="603343"/>
            </a:xfrm>
            <a:custGeom>
              <a:avLst/>
              <a:gdLst>
                <a:gd name="connsiteX0" fmla="*/ 301672 w 603343"/>
                <a:gd name="connsiteY0" fmla="*/ 0 h 603343"/>
                <a:gd name="connsiteX1" fmla="*/ 0 w 603343"/>
                <a:gd name="connsiteY1" fmla="*/ 301672 h 603343"/>
                <a:gd name="connsiteX2" fmla="*/ 301672 w 603343"/>
                <a:gd name="connsiteY2" fmla="*/ 603343 h 603343"/>
                <a:gd name="connsiteX3" fmla="*/ 603343 w 603343"/>
                <a:gd name="connsiteY3" fmla="*/ 301672 h 603343"/>
                <a:gd name="connsiteX4" fmla="*/ 301672 w 603343"/>
                <a:gd name="connsiteY4" fmla="*/ 0 h 603343"/>
                <a:gd name="connsiteX5" fmla="*/ 301672 w 603343"/>
                <a:gd name="connsiteY5" fmla="*/ 521069 h 603343"/>
                <a:gd name="connsiteX6" fmla="*/ 82274 w 603343"/>
                <a:gd name="connsiteY6" fmla="*/ 301672 h 603343"/>
                <a:gd name="connsiteX7" fmla="*/ 301672 w 603343"/>
                <a:gd name="connsiteY7" fmla="*/ 82274 h 603343"/>
                <a:gd name="connsiteX8" fmla="*/ 521069 w 603343"/>
                <a:gd name="connsiteY8" fmla="*/ 301672 h 603343"/>
                <a:gd name="connsiteX9" fmla="*/ 301672 w 603343"/>
                <a:gd name="connsiteY9" fmla="*/ 521069 h 60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3343" h="603343">
                  <a:moveTo>
                    <a:pt x="301672" y="0"/>
                  </a:moveTo>
                  <a:cubicBezTo>
                    <a:pt x="135752" y="0"/>
                    <a:pt x="0" y="135752"/>
                    <a:pt x="0" y="301672"/>
                  </a:cubicBezTo>
                  <a:cubicBezTo>
                    <a:pt x="0" y="467591"/>
                    <a:pt x="135752" y="603343"/>
                    <a:pt x="301672" y="603343"/>
                  </a:cubicBezTo>
                  <a:cubicBezTo>
                    <a:pt x="467591" y="603343"/>
                    <a:pt x="603343" y="467591"/>
                    <a:pt x="603343" y="301672"/>
                  </a:cubicBezTo>
                  <a:cubicBezTo>
                    <a:pt x="603343" y="135752"/>
                    <a:pt x="467591" y="0"/>
                    <a:pt x="301672" y="0"/>
                  </a:cubicBezTo>
                  <a:moveTo>
                    <a:pt x="301672" y="521069"/>
                  </a:moveTo>
                  <a:cubicBezTo>
                    <a:pt x="181003" y="521069"/>
                    <a:pt x="82274" y="422340"/>
                    <a:pt x="82274" y="301672"/>
                  </a:cubicBezTo>
                  <a:cubicBezTo>
                    <a:pt x="82274" y="181003"/>
                    <a:pt x="181003" y="82274"/>
                    <a:pt x="301672" y="82274"/>
                  </a:cubicBezTo>
                  <a:cubicBezTo>
                    <a:pt x="422340" y="82274"/>
                    <a:pt x="521069" y="181003"/>
                    <a:pt x="521069" y="301672"/>
                  </a:cubicBezTo>
                  <a:cubicBezTo>
                    <a:pt x="521069" y="422340"/>
                    <a:pt x="422340" y="521069"/>
                    <a:pt x="301672" y="521069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BF0BBB-865B-4566-B8AF-5348F2BC95BD}"/>
                </a:ext>
              </a:extLst>
            </p:cNvPr>
            <p:cNvSpPr/>
            <p:nvPr/>
          </p:nvSpPr>
          <p:spPr>
            <a:xfrm>
              <a:off x="10036930" y="2880059"/>
              <a:ext cx="318126" cy="496386"/>
            </a:xfrm>
            <a:custGeom>
              <a:avLst/>
              <a:gdLst>
                <a:gd name="connsiteX0" fmla="*/ 0 w 318126"/>
                <a:gd name="connsiteY0" fmla="*/ 426454 h 496386"/>
                <a:gd name="connsiteX1" fmla="*/ 149465 w 318126"/>
                <a:gd name="connsiteY1" fmla="*/ 496387 h 496386"/>
                <a:gd name="connsiteX2" fmla="*/ 318126 w 318126"/>
                <a:gd name="connsiteY2" fmla="*/ 115184 h 496386"/>
                <a:gd name="connsiteX3" fmla="*/ 241337 w 318126"/>
                <a:gd name="connsiteY3" fmla="*/ 0 h 496386"/>
                <a:gd name="connsiteX4" fmla="*/ 191973 w 318126"/>
                <a:gd name="connsiteY4" fmla="*/ 0 h 496386"/>
                <a:gd name="connsiteX5" fmla="*/ 85016 w 318126"/>
                <a:gd name="connsiteY5" fmla="*/ 234481 h 496386"/>
                <a:gd name="connsiteX6" fmla="*/ 0 w 318126"/>
                <a:gd name="connsiteY6" fmla="*/ 426454 h 49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126" h="496386">
                  <a:moveTo>
                    <a:pt x="0" y="426454"/>
                  </a:moveTo>
                  <a:cubicBezTo>
                    <a:pt x="54849" y="438795"/>
                    <a:pt x="105585" y="462106"/>
                    <a:pt x="149465" y="496387"/>
                  </a:cubicBezTo>
                  <a:lnTo>
                    <a:pt x="318126" y="115184"/>
                  </a:lnTo>
                  <a:lnTo>
                    <a:pt x="241337" y="0"/>
                  </a:lnTo>
                  <a:lnTo>
                    <a:pt x="191973" y="0"/>
                  </a:lnTo>
                  <a:lnTo>
                    <a:pt x="85016" y="234481"/>
                  </a:lnTo>
                  <a:lnTo>
                    <a:pt x="0" y="426454"/>
                  </a:ln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5AD313E-A7B0-42E8-B67A-6C8862E09584}"/>
                </a:ext>
              </a:extLst>
            </p:cNvPr>
            <p:cNvSpPr/>
            <p:nvPr/>
          </p:nvSpPr>
          <p:spPr>
            <a:xfrm>
              <a:off x="9572081" y="2880059"/>
              <a:ext cx="316755" cy="496386"/>
            </a:xfrm>
            <a:custGeom>
              <a:avLst/>
              <a:gdLst>
                <a:gd name="connsiteX0" fmla="*/ 316755 w 316755"/>
                <a:gd name="connsiteY0" fmla="*/ 426454 h 496386"/>
                <a:gd name="connsiteX1" fmla="*/ 231739 w 316755"/>
                <a:gd name="connsiteY1" fmla="*/ 234481 h 496386"/>
                <a:gd name="connsiteX2" fmla="*/ 124782 w 316755"/>
                <a:gd name="connsiteY2" fmla="*/ 0 h 496386"/>
                <a:gd name="connsiteX3" fmla="*/ 75418 w 316755"/>
                <a:gd name="connsiteY3" fmla="*/ 0 h 496386"/>
                <a:gd name="connsiteX4" fmla="*/ 0 w 316755"/>
                <a:gd name="connsiteY4" fmla="*/ 115184 h 496386"/>
                <a:gd name="connsiteX5" fmla="*/ 168662 w 316755"/>
                <a:gd name="connsiteY5" fmla="*/ 496387 h 496386"/>
                <a:gd name="connsiteX6" fmla="*/ 316755 w 316755"/>
                <a:gd name="connsiteY6" fmla="*/ 426454 h 49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755" h="496386">
                  <a:moveTo>
                    <a:pt x="316755" y="426454"/>
                  </a:moveTo>
                  <a:lnTo>
                    <a:pt x="231739" y="234481"/>
                  </a:lnTo>
                  <a:lnTo>
                    <a:pt x="124782" y="0"/>
                  </a:lnTo>
                  <a:lnTo>
                    <a:pt x="75418" y="0"/>
                  </a:lnTo>
                  <a:lnTo>
                    <a:pt x="0" y="115184"/>
                  </a:lnTo>
                  <a:lnTo>
                    <a:pt x="168662" y="496387"/>
                  </a:lnTo>
                  <a:cubicBezTo>
                    <a:pt x="211170" y="463477"/>
                    <a:pt x="261906" y="438795"/>
                    <a:pt x="316755" y="426454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2DF90AE-508C-4733-B0AB-B580AC2E0640}"/>
                </a:ext>
              </a:extLst>
            </p:cNvPr>
            <p:cNvSpPr/>
            <p:nvPr/>
          </p:nvSpPr>
          <p:spPr>
            <a:xfrm>
              <a:off x="9757198" y="2881430"/>
              <a:ext cx="411370" cy="164548"/>
            </a:xfrm>
            <a:custGeom>
              <a:avLst/>
              <a:gdLst>
                <a:gd name="connsiteX0" fmla="*/ 335952 w 411370"/>
                <a:gd name="connsiteY0" fmla="*/ 164548 h 164548"/>
                <a:gd name="connsiteX1" fmla="*/ 411370 w 411370"/>
                <a:gd name="connsiteY1" fmla="*/ 0 h 164548"/>
                <a:gd name="connsiteX2" fmla="*/ 0 w 411370"/>
                <a:gd name="connsiteY2" fmla="*/ 0 h 164548"/>
                <a:gd name="connsiteX3" fmla="*/ 75418 w 411370"/>
                <a:gd name="connsiteY3" fmla="*/ 164548 h 16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370" h="164548">
                  <a:moveTo>
                    <a:pt x="335952" y="164548"/>
                  </a:moveTo>
                  <a:lnTo>
                    <a:pt x="411370" y="0"/>
                  </a:lnTo>
                  <a:lnTo>
                    <a:pt x="0" y="0"/>
                  </a:lnTo>
                  <a:lnTo>
                    <a:pt x="75418" y="164548"/>
                  </a:ln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405A5FE-8744-4C77-A538-A91FB2C96585}"/>
              </a:ext>
            </a:extLst>
          </p:cNvPr>
          <p:cNvSpPr txBox="1"/>
          <p:nvPr/>
        </p:nvSpPr>
        <p:spPr>
          <a:xfrm>
            <a:off x="607879" y="4076200"/>
            <a:ext cx="1949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242A32"/>
                </a:solidFill>
              </a:rPr>
              <a:t>Start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0A76004-494A-4437-B2FB-BD7F304D3EF6}"/>
              </a:ext>
            </a:extLst>
          </p:cNvPr>
          <p:cNvSpPr txBox="1"/>
          <p:nvPr/>
        </p:nvSpPr>
        <p:spPr>
          <a:xfrm>
            <a:off x="5650017" y="4076200"/>
            <a:ext cx="2508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rgbClr val="242A32"/>
                </a:solidFill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74383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185</Words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V-Groove Process – Slide Template</vt:lpstr>
      <vt:lpstr>V-Groove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V-Groove Process</dc:title>
  <dc:creator>PresentationGO.com</dc:creator>
  <dc:description>© Copyright PresentationGO.com</dc:description>
  <dcterms:created xsi:type="dcterms:W3CDTF">2014-11-26T05:14:11Z</dcterms:created>
  <dcterms:modified xsi:type="dcterms:W3CDTF">2020-03-04T19:05:29Z</dcterms:modified>
  <cp:category>Charts &amp; Diagrams</cp:category>
</cp:coreProperties>
</file>