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7" d="100"/>
          <a:sy n="127" d="100"/>
        </p:scale>
        <p:origin x="20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46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Valknut Diagram – Slide Template</a:t>
            </a:r>
          </a:p>
        </p:txBody>
      </p:sp>
      <p:sp>
        <p:nvSpPr>
          <p:cNvPr id="9" name="Rounded Rectangle 62">
            <a:extLst>
              <a:ext uri="{FF2B5EF4-FFF2-40B4-BE49-F238E27FC236}">
                <a16:creationId xmlns:a16="http://schemas.microsoft.com/office/drawing/2014/main" id="{4AC7478D-6968-A144-B4B0-E7033E4E4BF7}"/>
              </a:ext>
            </a:extLst>
          </p:cNvPr>
          <p:cNvSpPr/>
          <p:nvPr/>
        </p:nvSpPr>
        <p:spPr>
          <a:xfrm>
            <a:off x="6093299" y="1465257"/>
            <a:ext cx="68580" cy="123444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0" name="Rounded Rectangle 63">
            <a:extLst>
              <a:ext uri="{FF2B5EF4-FFF2-40B4-BE49-F238E27FC236}">
                <a16:creationId xmlns:a16="http://schemas.microsoft.com/office/drawing/2014/main" id="{D5A6C6B9-8D05-7D48-9BCE-4DD5A78C66FE}"/>
              </a:ext>
            </a:extLst>
          </p:cNvPr>
          <p:cNvSpPr/>
          <p:nvPr/>
        </p:nvSpPr>
        <p:spPr>
          <a:xfrm>
            <a:off x="6092230" y="3043478"/>
            <a:ext cx="68580" cy="123444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1" name="Rounded Rectangle 64">
            <a:extLst>
              <a:ext uri="{FF2B5EF4-FFF2-40B4-BE49-F238E27FC236}">
                <a16:creationId xmlns:a16="http://schemas.microsoft.com/office/drawing/2014/main" id="{B6075FCF-7872-124F-BFC7-15CE9155C203}"/>
              </a:ext>
            </a:extLst>
          </p:cNvPr>
          <p:cNvSpPr/>
          <p:nvPr/>
        </p:nvSpPr>
        <p:spPr>
          <a:xfrm>
            <a:off x="6088103" y="4621698"/>
            <a:ext cx="68580" cy="123444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6D6705E-EEC7-BF44-B9B3-CF12C56855EF}"/>
              </a:ext>
            </a:extLst>
          </p:cNvPr>
          <p:cNvSpPr/>
          <p:nvPr/>
        </p:nvSpPr>
        <p:spPr>
          <a:xfrm>
            <a:off x="628650" y="1695627"/>
            <a:ext cx="3334930" cy="3072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7" y="19123"/>
                </a:moveTo>
                <a:lnTo>
                  <a:pt x="8034" y="19123"/>
                </a:lnTo>
                <a:lnTo>
                  <a:pt x="5405" y="19123"/>
                </a:lnTo>
                <a:lnTo>
                  <a:pt x="3944" y="19123"/>
                </a:lnTo>
                <a:lnTo>
                  <a:pt x="12799" y="2477"/>
                </a:lnTo>
                <a:lnTo>
                  <a:pt x="11485" y="0"/>
                </a:lnTo>
                <a:lnTo>
                  <a:pt x="0" y="21600"/>
                </a:lnTo>
                <a:lnTo>
                  <a:pt x="4072" y="21600"/>
                </a:lnTo>
                <a:lnTo>
                  <a:pt x="6719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8A521FC-4556-6841-AF12-F146399F0048}"/>
              </a:ext>
            </a:extLst>
          </p:cNvPr>
          <p:cNvSpPr/>
          <p:nvPr/>
        </p:nvSpPr>
        <p:spPr>
          <a:xfrm>
            <a:off x="1361602" y="2456770"/>
            <a:ext cx="3535083" cy="28528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2" y="17545"/>
                </a:moveTo>
                <a:lnTo>
                  <a:pt x="18482" y="14877"/>
                </a:lnTo>
                <a:lnTo>
                  <a:pt x="11420" y="0"/>
                </a:lnTo>
                <a:lnTo>
                  <a:pt x="10180" y="2668"/>
                </a:lnTo>
                <a:lnTo>
                  <a:pt x="15985" y="14877"/>
                </a:lnTo>
                <a:lnTo>
                  <a:pt x="17225" y="17545"/>
                </a:lnTo>
                <a:lnTo>
                  <a:pt x="17879" y="18932"/>
                </a:lnTo>
                <a:lnTo>
                  <a:pt x="1240" y="18932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7668A3-A7A3-CA4B-83FD-EF8F9F65EECF}"/>
              </a:ext>
            </a:extLst>
          </p:cNvPr>
          <p:cNvSpPr/>
          <p:nvPr/>
        </p:nvSpPr>
        <p:spPr>
          <a:xfrm>
            <a:off x="1558935" y="1357342"/>
            <a:ext cx="3444871" cy="3067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00" y="0"/>
                </a:moveTo>
                <a:lnTo>
                  <a:pt x="8537" y="3812"/>
                </a:lnTo>
                <a:lnTo>
                  <a:pt x="7265" y="6293"/>
                </a:lnTo>
                <a:lnTo>
                  <a:pt x="0" y="20528"/>
                </a:lnTo>
                <a:lnTo>
                  <a:pt x="2563" y="20528"/>
                </a:lnTo>
                <a:lnTo>
                  <a:pt x="8537" y="8775"/>
                </a:lnTo>
                <a:lnTo>
                  <a:pt x="9810" y="6293"/>
                </a:lnTo>
                <a:lnTo>
                  <a:pt x="10500" y="4963"/>
                </a:lnTo>
                <a:lnTo>
                  <a:pt x="19055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extBox 65">
            <a:extLst>
              <a:ext uri="{FF2B5EF4-FFF2-40B4-BE49-F238E27FC236}">
                <a16:creationId xmlns:a16="http://schemas.microsoft.com/office/drawing/2014/main" id="{D14131AF-BDD1-FA4E-A2D4-0E73FCEFE11D}"/>
              </a:ext>
            </a:extLst>
          </p:cNvPr>
          <p:cNvSpPr txBox="1"/>
          <p:nvPr/>
        </p:nvSpPr>
        <p:spPr>
          <a:xfrm rot="17970215">
            <a:off x="522634" y="2730475"/>
            <a:ext cx="1570302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3" name="TextBox 66">
            <a:extLst>
              <a:ext uri="{FF2B5EF4-FFF2-40B4-BE49-F238E27FC236}">
                <a16:creationId xmlns:a16="http://schemas.microsoft.com/office/drawing/2014/main" id="{8C74A6F8-4B31-204E-953A-4E3C7600C376}"/>
              </a:ext>
            </a:extLst>
          </p:cNvPr>
          <p:cNvSpPr txBox="1"/>
          <p:nvPr/>
        </p:nvSpPr>
        <p:spPr>
          <a:xfrm rot="3581915">
            <a:off x="3752904" y="2730476"/>
            <a:ext cx="1570302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00D44C09-E1AD-754F-A51B-D3CD9FEF2A2E}"/>
              </a:ext>
            </a:extLst>
          </p:cNvPr>
          <p:cNvSpPr txBox="1"/>
          <p:nvPr/>
        </p:nvSpPr>
        <p:spPr>
          <a:xfrm>
            <a:off x="2343992" y="5316469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29EDF39F-C198-4A4F-BEDF-C6EAF0DFF7C9}"/>
              </a:ext>
            </a:extLst>
          </p:cNvPr>
          <p:cNvSpPr txBox="1"/>
          <p:nvPr/>
        </p:nvSpPr>
        <p:spPr>
          <a:xfrm>
            <a:off x="3037787" y="1654181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6" name="TextBox 68">
            <a:extLst>
              <a:ext uri="{FF2B5EF4-FFF2-40B4-BE49-F238E27FC236}">
                <a16:creationId xmlns:a16="http://schemas.microsoft.com/office/drawing/2014/main" id="{419150D6-2742-9E43-A330-2FD662A6EC5A}"/>
              </a:ext>
            </a:extLst>
          </p:cNvPr>
          <p:cNvSpPr txBox="1"/>
          <p:nvPr/>
        </p:nvSpPr>
        <p:spPr>
          <a:xfrm>
            <a:off x="4304298" y="4913277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7" name="TextBox 69">
            <a:extLst>
              <a:ext uri="{FF2B5EF4-FFF2-40B4-BE49-F238E27FC236}">
                <a16:creationId xmlns:a16="http://schemas.microsoft.com/office/drawing/2014/main" id="{9BF7F808-5639-B04B-A47D-276DB091949B}"/>
              </a:ext>
            </a:extLst>
          </p:cNvPr>
          <p:cNvSpPr txBox="1"/>
          <p:nvPr/>
        </p:nvSpPr>
        <p:spPr>
          <a:xfrm>
            <a:off x="825134" y="4357869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200CB0-9BBE-4942-A68E-019D5E51468B}"/>
              </a:ext>
            </a:extLst>
          </p:cNvPr>
          <p:cNvSpPr txBox="1"/>
          <p:nvPr/>
        </p:nvSpPr>
        <p:spPr>
          <a:xfrm>
            <a:off x="5420263" y="1465256"/>
            <a:ext cx="55421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000" b="1"/>
            </a:lvl1pPr>
          </a:lstStyle>
          <a:p>
            <a:r>
              <a:rPr lang="en-US" noProof="1"/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C38836-FE90-413B-B315-D5D1B466DE66}"/>
              </a:ext>
            </a:extLst>
          </p:cNvPr>
          <p:cNvSpPr txBox="1"/>
          <p:nvPr/>
        </p:nvSpPr>
        <p:spPr>
          <a:xfrm>
            <a:off x="5420263" y="4621698"/>
            <a:ext cx="55421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000" b="1"/>
            </a:lvl1pPr>
          </a:lstStyle>
          <a:p>
            <a:r>
              <a:rPr lang="en-US" noProof="1"/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96BF60-2B42-49E1-A611-91DD2A2EA992}"/>
              </a:ext>
            </a:extLst>
          </p:cNvPr>
          <p:cNvSpPr txBox="1"/>
          <p:nvPr/>
        </p:nvSpPr>
        <p:spPr>
          <a:xfrm>
            <a:off x="5420263" y="3043477"/>
            <a:ext cx="55421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r"/>
            <a:r>
              <a:rPr lang="en-US" noProof="1"/>
              <a:t>02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A284986-D8DD-4CE0-B3B3-86535850FB5A}"/>
              </a:ext>
            </a:extLst>
          </p:cNvPr>
          <p:cNvGrpSpPr/>
          <p:nvPr/>
        </p:nvGrpSpPr>
        <p:grpSpPr>
          <a:xfrm>
            <a:off x="6283105" y="3043478"/>
            <a:ext cx="2194560" cy="1237868"/>
            <a:chOff x="6974393" y="2966533"/>
            <a:chExt cx="2194560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2E6A914-FB46-43C6-A1C9-9EF74B4EAF53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24B7383-04D3-402A-A4A1-D784B6B7D6E6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9E367A-98E6-42C8-9085-498F40F8C232}"/>
              </a:ext>
            </a:extLst>
          </p:cNvPr>
          <p:cNvGrpSpPr/>
          <p:nvPr/>
        </p:nvGrpSpPr>
        <p:grpSpPr>
          <a:xfrm>
            <a:off x="6274850" y="4621698"/>
            <a:ext cx="2194560" cy="1237866"/>
            <a:chOff x="6691483" y="4621698"/>
            <a:chExt cx="2194560" cy="123786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80338A-30F6-46C9-B6B6-28B2FBD7D53D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D314FB-5ACE-45F4-AC22-47C9A476808F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2868AC-1DE4-41FA-86CA-41CD00F47510}"/>
              </a:ext>
            </a:extLst>
          </p:cNvPr>
          <p:cNvGrpSpPr/>
          <p:nvPr/>
        </p:nvGrpSpPr>
        <p:grpSpPr>
          <a:xfrm>
            <a:off x="6280696" y="1465257"/>
            <a:ext cx="2194560" cy="1237868"/>
            <a:chOff x="6697329" y="1465257"/>
            <a:chExt cx="2194560" cy="123786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A128CD6-A1B2-40D6-9719-830DDB3A8D7B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57D0793-00E4-4928-B364-C7339F1A6E1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Valknut Diagram – Slide Template</a:t>
            </a:r>
          </a:p>
        </p:txBody>
      </p:sp>
      <p:sp>
        <p:nvSpPr>
          <p:cNvPr id="9" name="Rounded Rectangle 62">
            <a:extLst>
              <a:ext uri="{FF2B5EF4-FFF2-40B4-BE49-F238E27FC236}">
                <a16:creationId xmlns:a16="http://schemas.microsoft.com/office/drawing/2014/main" id="{4AC7478D-6968-A144-B4B0-E7033E4E4BF7}"/>
              </a:ext>
            </a:extLst>
          </p:cNvPr>
          <p:cNvSpPr/>
          <p:nvPr/>
        </p:nvSpPr>
        <p:spPr>
          <a:xfrm>
            <a:off x="6093299" y="1465257"/>
            <a:ext cx="68580" cy="12344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0" name="Rounded Rectangle 63">
            <a:extLst>
              <a:ext uri="{FF2B5EF4-FFF2-40B4-BE49-F238E27FC236}">
                <a16:creationId xmlns:a16="http://schemas.microsoft.com/office/drawing/2014/main" id="{D5A6C6B9-8D05-7D48-9BCE-4DD5A78C66FE}"/>
              </a:ext>
            </a:extLst>
          </p:cNvPr>
          <p:cNvSpPr/>
          <p:nvPr/>
        </p:nvSpPr>
        <p:spPr>
          <a:xfrm>
            <a:off x="6092230" y="3043478"/>
            <a:ext cx="68580" cy="123444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1" name="Rounded Rectangle 64">
            <a:extLst>
              <a:ext uri="{FF2B5EF4-FFF2-40B4-BE49-F238E27FC236}">
                <a16:creationId xmlns:a16="http://schemas.microsoft.com/office/drawing/2014/main" id="{B6075FCF-7872-124F-BFC7-15CE9155C203}"/>
              </a:ext>
            </a:extLst>
          </p:cNvPr>
          <p:cNvSpPr/>
          <p:nvPr/>
        </p:nvSpPr>
        <p:spPr>
          <a:xfrm>
            <a:off x="6088103" y="4621698"/>
            <a:ext cx="68580" cy="123444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6D6705E-EEC7-BF44-B9B3-CF12C56855EF}"/>
              </a:ext>
            </a:extLst>
          </p:cNvPr>
          <p:cNvSpPr/>
          <p:nvPr/>
        </p:nvSpPr>
        <p:spPr>
          <a:xfrm>
            <a:off x="628650" y="1695627"/>
            <a:ext cx="3334930" cy="3072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7" y="19123"/>
                </a:moveTo>
                <a:lnTo>
                  <a:pt x="8034" y="19123"/>
                </a:lnTo>
                <a:lnTo>
                  <a:pt x="5405" y="19123"/>
                </a:lnTo>
                <a:lnTo>
                  <a:pt x="3944" y="19123"/>
                </a:lnTo>
                <a:lnTo>
                  <a:pt x="12799" y="2477"/>
                </a:lnTo>
                <a:lnTo>
                  <a:pt x="11485" y="0"/>
                </a:lnTo>
                <a:lnTo>
                  <a:pt x="0" y="21600"/>
                </a:lnTo>
                <a:lnTo>
                  <a:pt x="4072" y="21600"/>
                </a:lnTo>
                <a:lnTo>
                  <a:pt x="6719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8A521FC-4556-6841-AF12-F146399F0048}"/>
              </a:ext>
            </a:extLst>
          </p:cNvPr>
          <p:cNvSpPr/>
          <p:nvPr/>
        </p:nvSpPr>
        <p:spPr>
          <a:xfrm>
            <a:off x="1361602" y="2456770"/>
            <a:ext cx="3535083" cy="28528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2" y="17545"/>
                </a:moveTo>
                <a:lnTo>
                  <a:pt x="18482" y="14877"/>
                </a:lnTo>
                <a:lnTo>
                  <a:pt x="11420" y="0"/>
                </a:lnTo>
                <a:lnTo>
                  <a:pt x="10180" y="2668"/>
                </a:lnTo>
                <a:lnTo>
                  <a:pt x="15985" y="14877"/>
                </a:lnTo>
                <a:lnTo>
                  <a:pt x="17225" y="17545"/>
                </a:lnTo>
                <a:lnTo>
                  <a:pt x="17879" y="18932"/>
                </a:lnTo>
                <a:lnTo>
                  <a:pt x="1240" y="18932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7668A3-A7A3-CA4B-83FD-EF8F9F65EECF}"/>
              </a:ext>
            </a:extLst>
          </p:cNvPr>
          <p:cNvSpPr/>
          <p:nvPr/>
        </p:nvSpPr>
        <p:spPr>
          <a:xfrm>
            <a:off x="1558935" y="1357342"/>
            <a:ext cx="3444871" cy="3067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00" y="0"/>
                </a:moveTo>
                <a:lnTo>
                  <a:pt x="8537" y="3812"/>
                </a:lnTo>
                <a:lnTo>
                  <a:pt x="7265" y="6293"/>
                </a:lnTo>
                <a:lnTo>
                  <a:pt x="0" y="20528"/>
                </a:lnTo>
                <a:lnTo>
                  <a:pt x="2563" y="20528"/>
                </a:lnTo>
                <a:lnTo>
                  <a:pt x="8537" y="8775"/>
                </a:lnTo>
                <a:lnTo>
                  <a:pt x="9810" y="6293"/>
                </a:lnTo>
                <a:lnTo>
                  <a:pt x="10500" y="4963"/>
                </a:lnTo>
                <a:lnTo>
                  <a:pt x="19055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extBox 65">
            <a:extLst>
              <a:ext uri="{FF2B5EF4-FFF2-40B4-BE49-F238E27FC236}">
                <a16:creationId xmlns:a16="http://schemas.microsoft.com/office/drawing/2014/main" id="{D14131AF-BDD1-FA4E-A2D4-0E73FCEFE11D}"/>
              </a:ext>
            </a:extLst>
          </p:cNvPr>
          <p:cNvSpPr txBox="1"/>
          <p:nvPr/>
        </p:nvSpPr>
        <p:spPr>
          <a:xfrm rot="17970215">
            <a:off x="522634" y="2730475"/>
            <a:ext cx="1570302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3" name="TextBox 66">
            <a:extLst>
              <a:ext uri="{FF2B5EF4-FFF2-40B4-BE49-F238E27FC236}">
                <a16:creationId xmlns:a16="http://schemas.microsoft.com/office/drawing/2014/main" id="{8C74A6F8-4B31-204E-953A-4E3C7600C376}"/>
              </a:ext>
            </a:extLst>
          </p:cNvPr>
          <p:cNvSpPr txBox="1"/>
          <p:nvPr/>
        </p:nvSpPr>
        <p:spPr>
          <a:xfrm rot="3581915">
            <a:off x="3752904" y="2730476"/>
            <a:ext cx="1570302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00D44C09-E1AD-754F-A51B-D3CD9FEF2A2E}"/>
              </a:ext>
            </a:extLst>
          </p:cNvPr>
          <p:cNvSpPr txBox="1"/>
          <p:nvPr/>
        </p:nvSpPr>
        <p:spPr>
          <a:xfrm>
            <a:off x="2343992" y="5316469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29EDF39F-C198-4A4F-BEDF-C6EAF0DFF7C9}"/>
              </a:ext>
            </a:extLst>
          </p:cNvPr>
          <p:cNvSpPr txBox="1"/>
          <p:nvPr/>
        </p:nvSpPr>
        <p:spPr>
          <a:xfrm>
            <a:off x="3037787" y="1654181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6" name="TextBox 68">
            <a:extLst>
              <a:ext uri="{FF2B5EF4-FFF2-40B4-BE49-F238E27FC236}">
                <a16:creationId xmlns:a16="http://schemas.microsoft.com/office/drawing/2014/main" id="{419150D6-2742-9E43-A330-2FD662A6EC5A}"/>
              </a:ext>
            </a:extLst>
          </p:cNvPr>
          <p:cNvSpPr txBox="1"/>
          <p:nvPr/>
        </p:nvSpPr>
        <p:spPr>
          <a:xfrm>
            <a:off x="4304298" y="4913277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7" name="TextBox 69">
            <a:extLst>
              <a:ext uri="{FF2B5EF4-FFF2-40B4-BE49-F238E27FC236}">
                <a16:creationId xmlns:a16="http://schemas.microsoft.com/office/drawing/2014/main" id="{9BF7F808-5639-B04B-A47D-276DB091949B}"/>
              </a:ext>
            </a:extLst>
          </p:cNvPr>
          <p:cNvSpPr txBox="1"/>
          <p:nvPr/>
        </p:nvSpPr>
        <p:spPr>
          <a:xfrm>
            <a:off x="825134" y="4357869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200CB0-9BBE-4942-A68E-019D5E51468B}"/>
              </a:ext>
            </a:extLst>
          </p:cNvPr>
          <p:cNvSpPr txBox="1"/>
          <p:nvPr/>
        </p:nvSpPr>
        <p:spPr>
          <a:xfrm>
            <a:off x="5420263" y="1465256"/>
            <a:ext cx="55421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000" b="1"/>
            </a:lvl1pPr>
          </a:lstStyle>
          <a:p>
            <a:r>
              <a:rPr lang="en-US" noProof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C38836-FE90-413B-B315-D5D1B466DE66}"/>
              </a:ext>
            </a:extLst>
          </p:cNvPr>
          <p:cNvSpPr txBox="1"/>
          <p:nvPr/>
        </p:nvSpPr>
        <p:spPr>
          <a:xfrm>
            <a:off x="5420263" y="4621698"/>
            <a:ext cx="55421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000" b="1"/>
            </a:lvl1pPr>
          </a:lstStyle>
          <a:p>
            <a:r>
              <a:rPr lang="en-US" noProof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96BF60-2B42-49E1-A611-91DD2A2EA992}"/>
              </a:ext>
            </a:extLst>
          </p:cNvPr>
          <p:cNvSpPr txBox="1"/>
          <p:nvPr/>
        </p:nvSpPr>
        <p:spPr>
          <a:xfrm>
            <a:off x="5420263" y="3043477"/>
            <a:ext cx="55421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A284986-D8DD-4CE0-B3B3-86535850FB5A}"/>
              </a:ext>
            </a:extLst>
          </p:cNvPr>
          <p:cNvGrpSpPr/>
          <p:nvPr/>
        </p:nvGrpSpPr>
        <p:grpSpPr>
          <a:xfrm>
            <a:off x="6283105" y="3043478"/>
            <a:ext cx="2194560" cy="1237868"/>
            <a:chOff x="6974393" y="2966533"/>
            <a:chExt cx="2194560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2E6A914-FB46-43C6-A1C9-9EF74B4EAF53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24B7383-04D3-402A-A4A1-D784B6B7D6E6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9E367A-98E6-42C8-9085-498F40F8C232}"/>
              </a:ext>
            </a:extLst>
          </p:cNvPr>
          <p:cNvGrpSpPr/>
          <p:nvPr/>
        </p:nvGrpSpPr>
        <p:grpSpPr>
          <a:xfrm>
            <a:off x="6274850" y="4621698"/>
            <a:ext cx="2194560" cy="1237866"/>
            <a:chOff x="6691483" y="4621698"/>
            <a:chExt cx="2194560" cy="123786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80338A-30F6-46C9-B6B6-28B2FBD7D53D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D314FB-5ACE-45F4-AC22-47C9A476808F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2868AC-1DE4-41FA-86CA-41CD00F47510}"/>
              </a:ext>
            </a:extLst>
          </p:cNvPr>
          <p:cNvGrpSpPr/>
          <p:nvPr/>
        </p:nvGrpSpPr>
        <p:grpSpPr>
          <a:xfrm>
            <a:off x="6280696" y="1465257"/>
            <a:ext cx="2194560" cy="1237868"/>
            <a:chOff x="6697329" y="1465257"/>
            <a:chExt cx="2194560" cy="123786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A128CD6-A1B2-40D6-9719-830DDB3A8D7B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57D0793-00E4-4928-B364-C7339F1A6E1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597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313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Valknut Diagram – Slide Template</vt:lpstr>
      <vt:lpstr>Valknut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Valknut Diagram</dc:title>
  <dc:creator>PresentationGO.com</dc:creator>
  <dc:description>© Copyright PresentationGO.com - Do not distribute or sale without written permission.</dc:description>
  <cp:lastModifiedBy>Christophe Barroche</cp:lastModifiedBy>
  <cp:revision>1</cp:revision>
  <dcterms:created xsi:type="dcterms:W3CDTF">2014-11-26T05:14:11Z</dcterms:created>
  <dcterms:modified xsi:type="dcterms:W3CDTF">2022-02-01T16:59:26Z</dcterms:modified>
  <cp:category>Charts &amp; Diagrams</cp:category>
</cp:coreProperties>
</file>