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4" d="100"/>
          <a:sy n="124" d="100"/>
        </p:scale>
        <p:origin x="8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8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Valknut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6D6705E-EEC7-BF44-B9B3-CF12C56855EF}"/>
              </a:ext>
            </a:extLst>
          </p:cNvPr>
          <p:cNvSpPr/>
          <p:nvPr/>
        </p:nvSpPr>
        <p:spPr>
          <a:xfrm>
            <a:off x="1541678" y="1636214"/>
            <a:ext cx="3423474" cy="3154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7" y="19123"/>
                </a:moveTo>
                <a:lnTo>
                  <a:pt x="8034" y="19123"/>
                </a:lnTo>
                <a:lnTo>
                  <a:pt x="5405" y="19123"/>
                </a:lnTo>
                <a:lnTo>
                  <a:pt x="3944" y="19123"/>
                </a:lnTo>
                <a:lnTo>
                  <a:pt x="12799" y="2477"/>
                </a:lnTo>
                <a:lnTo>
                  <a:pt x="11485" y="0"/>
                </a:lnTo>
                <a:lnTo>
                  <a:pt x="0" y="21600"/>
                </a:lnTo>
                <a:lnTo>
                  <a:pt x="4072" y="21600"/>
                </a:lnTo>
                <a:lnTo>
                  <a:pt x="6719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8A521FC-4556-6841-AF12-F146399F0048}"/>
              </a:ext>
            </a:extLst>
          </p:cNvPr>
          <p:cNvSpPr/>
          <p:nvPr/>
        </p:nvSpPr>
        <p:spPr>
          <a:xfrm>
            <a:off x="2294089" y="2417566"/>
            <a:ext cx="3628942" cy="2928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2" y="17545"/>
                </a:moveTo>
                <a:lnTo>
                  <a:pt x="18482" y="14877"/>
                </a:lnTo>
                <a:lnTo>
                  <a:pt x="11420" y="0"/>
                </a:lnTo>
                <a:lnTo>
                  <a:pt x="10180" y="2668"/>
                </a:lnTo>
                <a:lnTo>
                  <a:pt x="15985" y="14877"/>
                </a:lnTo>
                <a:lnTo>
                  <a:pt x="17225" y="17545"/>
                </a:lnTo>
                <a:lnTo>
                  <a:pt x="17879" y="18932"/>
                </a:lnTo>
                <a:lnTo>
                  <a:pt x="1240" y="18932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7668A3-A7A3-CA4B-83FD-EF8F9F65EECF}"/>
              </a:ext>
            </a:extLst>
          </p:cNvPr>
          <p:cNvSpPr/>
          <p:nvPr/>
        </p:nvSpPr>
        <p:spPr>
          <a:xfrm>
            <a:off x="2496662" y="1288947"/>
            <a:ext cx="3536335" cy="3148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00" y="0"/>
                </a:moveTo>
                <a:lnTo>
                  <a:pt x="8537" y="3812"/>
                </a:lnTo>
                <a:lnTo>
                  <a:pt x="7265" y="6293"/>
                </a:lnTo>
                <a:lnTo>
                  <a:pt x="0" y="20528"/>
                </a:lnTo>
                <a:lnTo>
                  <a:pt x="2563" y="20528"/>
                </a:lnTo>
                <a:lnTo>
                  <a:pt x="8537" y="8775"/>
                </a:lnTo>
                <a:lnTo>
                  <a:pt x="9810" y="6293"/>
                </a:lnTo>
                <a:lnTo>
                  <a:pt x="10500" y="4963"/>
                </a:lnTo>
                <a:lnTo>
                  <a:pt x="1905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4AC7478D-6968-A144-B4B0-E7033E4E4BF7}"/>
              </a:ext>
            </a:extLst>
          </p:cNvPr>
          <p:cNvSpPr/>
          <p:nvPr/>
        </p:nvSpPr>
        <p:spPr>
          <a:xfrm>
            <a:off x="7837476" y="1242150"/>
            <a:ext cx="91440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ounded Rectangle 63">
            <a:extLst>
              <a:ext uri="{FF2B5EF4-FFF2-40B4-BE49-F238E27FC236}">
                <a16:creationId xmlns:a16="http://schemas.microsoft.com/office/drawing/2014/main" id="{D5A6C6B9-8D05-7D48-9BCE-4DD5A78C66FE}"/>
              </a:ext>
            </a:extLst>
          </p:cNvPr>
          <p:cNvSpPr/>
          <p:nvPr/>
        </p:nvSpPr>
        <p:spPr>
          <a:xfrm>
            <a:off x="7834446" y="2947244"/>
            <a:ext cx="91440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ounded Rectangle 64">
            <a:extLst>
              <a:ext uri="{FF2B5EF4-FFF2-40B4-BE49-F238E27FC236}">
                <a16:creationId xmlns:a16="http://schemas.microsoft.com/office/drawing/2014/main" id="{B6075FCF-7872-124F-BFC7-15CE9155C203}"/>
              </a:ext>
            </a:extLst>
          </p:cNvPr>
          <p:cNvSpPr/>
          <p:nvPr/>
        </p:nvSpPr>
        <p:spPr>
          <a:xfrm>
            <a:off x="7834446" y="4652338"/>
            <a:ext cx="91440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65">
            <a:extLst>
              <a:ext uri="{FF2B5EF4-FFF2-40B4-BE49-F238E27FC236}">
                <a16:creationId xmlns:a16="http://schemas.microsoft.com/office/drawing/2014/main" id="{D14131AF-BDD1-FA4E-A2D4-0E73FCEFE11D}"/>
              </a:ext>
            </a:extLst>
          </p:cNvPr>
          <p:cNvSpPr txBox="1"/>
          <p:nvPr/>
        </p:nvSpPr>
        <p:spPr>
          <a:xfrm rot="18065644">
            <a:off x="1126249" y="2642295"/>
            <a:ext cx="2121735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8C74A6F8-4B31-204E-953A-4E3C7600C376}"/>
              </a:ext>
            </a:extLst>
          </p:cNvPr>
          <p:cNvSpPr txBox="1"/>
          <p:nvPr/>
        </p:nvSpPr>
        <p:spPr>
          <a:xfrm rot="3581915">
            <a:off x="4494013" y="2642296"/>
            <a:ext cx="2121735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00D44C09-E1AD-754F-A51B-D3CD9FEF2A2E}"/>
              </a:ext>
            </a:extLst>
          </p:cNvPr>
          <p:cNvSpPr txBox="1"/>
          <p:nvPr/>
        </p:nvSpPr>
        <p:spPr>
          <a:xfrm>
            <a:off x="3203961" y="5353193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29EDF39F-C198-4A4F-BEDF-C6EAF0DFF7C9}"/>
              </a:ext>
            </a:extLst>
          </p:cNvPr>
          <p:cNvSpPr txBox="1"/>
          <p:nvPr/>
        </p:nvSpPr>
        <p:spPr>
          <a:xfrm>
            <a:off x="4007173" y="158277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6" name="TextBox 68">
            <a:extLst>
              <a:ext uri="{FF2B5EF4-FFF2-40B4-BE49-F238E27FC236}">
                <a16:creationId xmlns:a16="http://schemas.microsoft.com/office/drawing/2014/main" id="{419150D6-2742-9E43-A330-2FD662A6EC5A}"/>
              </a:ext>
            </a:extLst>
          </p:cNvPr>
          <p:cNvSpPr txBox="1"/>
          <p:nvPr/>
        </p:nvSpPr>
        <p:spPr>
          <a:xfrm>
            <a:off x="5307311" y="492840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7" name="TextBox 69">
            <a:extLst>
              <a:ext uri="{FF2B5EF4-FFF2-40B4-BE49-F238E27FC236}">
                <a16:creationId xmlns:a16="http://schemas.microsoft.com/office/drawing/2014/main" id="{9BF7F808-5639-B04B-A47D-276DB091949B}"/>
              </a:ext>
            </a:extLst>
          </p:cNvPr>
          <p:cNvSpPr txBox="1"/>
          <p:nvPr/>
        </p:nvSpPr>
        <p:spPr>
          <a:xfrm>
            <a:off x="1735772" y="435824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CB5A344-423E-4ED2-BE20-27E92C3A8AAF}"/>
              </a:ext>
            </a:extLst>
          </p:cNvPr>
          <p:cNvGrpSpPr/>
          <p:nvPr/>
        </p:nvGrpSpPr>
        <p:grpSpPr>
          <a:xfrm>
            <a:off x="8050669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856118-1D24-4472-B86F-4D74FEB9ED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81E805B-B06E-4410-B40B-AE56F64119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56E016-85DD-4433-AA74-6D4B1212D187}"/>
              </a:ext>
            </a:extLst>
          </p:cNvPr>
          <p:cNvGrpSpPr/>
          <p:nvPr/>
        </p:nvGrpSpPr>
        <p:grpSpPr>
          <a:xfrm>
            <a:off x="8050669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846746-E79A-41A9-B987-6685C7CEBFA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984C90B-7BA3-4B61-840C-93A4588AEC1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24D9FE-32A4-4AC8-9A3A-1EAFB68AE60E}"/>
              </a:ext>
            </a:extLst>
          </p:cNvPr>
          <p:cNvGrpSpPr/>
          <p:nvPr/>
        </p:nvGrpSpPr>
        <p:grpSpPr>
          <a:xfrm>
            <a:off x="8050669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729809-7BBD-45D6-BC79-C7B1B60B8CC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AAF277-EB7E-4D5B-B18F-5D197F586E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9200CB0-9BBE-4942-A68E-019D5E51468B}"/>
              </a:ext>
            </a:extLst>
          </p:cNvPr>
          <p:cNvSpPr txBox="1"/>
          <p:nvPr/>
        </p:nvSpPr>
        <p:spPr>
          <a:xfrm>
            <a:off x="6976766" y="1242150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38836-FE90-413B-B315-D5D1B466DE66}"/>
              </a:ext>
            </a:extLst>
          </p:cNvPr>
          <p:cNvSpPr txBox="1"/>
          <p:nvPr/>
        </p:nvSpPr>
        <p:spPr>
          <a:xfrm>
            <a:off x="6970706" y="4652338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96BF60-2B42-49E1-A611-91DD2A2EA992}"/>
              </a:ext>
            </a:extLst>
          </p:cNvPr>
          <p:cNvSpPr txBox="1"/>
          <p:nvPr/>
        </p:nvSpPr>
        <p:spPr>
          <a:xfrm>
            <a:off x="6970705" y="2947244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Valknut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6D6705E-EEC7-BF44-B9B3-CF12C56855EF}"/>
              </a:ext>
            </a:extLst>
          </p:cNvPr>
          <p:cNvSpPr/>
          <p:nvPr/>
        </p:nvSpPr>
        <p:spPr>
          <a:xfrm>
            <a:off x="1541678" y="1636214"/>
            <a:ext cx="3423474" cy="3154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7" y="19123"/>
                </a:moveTo>
                <a:lnTo>
                  <a:pt x="8034" y="19123"/>
                </a:lnTo>
                <a:lnTo>
                  <a:pt x="5405" y="19123"/>
                </a:lnTo>
                <a:lnTo>
                  <a:pt x="3944" y="19123"/>
                </a:lnTo>
                <a:lnTo>
                  <a:pt x="12799" y="2477"/>
                </a:lnTo>
                <a:lnTo>
                  <a:pt x="11485" y="0"/>
                </a:lnTo>
                <a:lnTo>
                  <a:pt x="0" y="21600"/>
                </a:lnTo>
                <a:lnTo>
                  <a:pt x="4072" y="21600"/>
                </a:lnTo>
                <a:lnTo>
                  <a:pt x="6719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8A521FC-4556-6841-AF12-F146399F0048}"/>
              </a:ext>
            </a:extLst>
          </p:cNvPr>
          <p:cNvSpPr/>
          <p:nvPr/>
        </p:nvSpPr>
        <p:spPr>
          <a:xfrm>
            <a:off x="2294089" y="2417566"/>
            <a:ext cx="3628942" cy="2928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2" y="17545"/>
                </a:moveTo>
                <a:lnTo>
                  <a:pt x="18482" y="14877"/>
                </a:lnTo>
                <a:lnTo>
                  <a:pt x="11420" y="0"/>
                </a:lnTo>
                <a:lnTo>
                  <a:pt x="10180" y="2668"/>
                </a:lnTo>
                <a:lnTo>
                  <a:pt x="15985" y="14877"/>
                </a:lnTo>
                <a:lnTo>
                  <a:pt x="17225" y="17545"/>
                </a:lnTo>
                <a:lnTo>
                  <a:pt x="17879" y="18932"/>
                </a:lnTo>
                <a:lnTo>
                  <a:pt x="1240" y="18932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7668A3-A7A3-CA4B-83FD-EF8F9F65EECF}"/>
              </a:ext>
            </a:extLst>
          </p:cNvPr>
          <p:cNvSpPr/>
          <p:nvPr/>
        </p:nvSpPr>
        <p:spPr>
          <a:xfrm>
            <a:off x="2496662" y="1288947"/>
            <a:ext cx="3536335" cy="3148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00" y="0"/>
                </a:moveTo>
                <a:lnTo>
                  <a:pt x="8537" y="3812"/>
                </a:lnTo>
                <a:lnTo>
                  <a:pt x="7265" y="6293"/>
                </a:lnTo>
                <a:lnTo>
                  <a:pt x="0" y="20528"/>
                </a:lnTo>
                <a:lnTo>
                  <a:pt x="2563" y="20528"/>
                </a:lnTo>
                <a:lnTo>
                  <a:pt x="8537" y="8775"/>
                </a:lnTo>
                <a:lnTo>
                  <a:pt x="9810" y="6293"/>
                </a:lnTo>
                <a:lnTo>
                  <a:pt x="10500" y="4963"/>
                </a:lnTo>
                <a:lnTo>
                  <a:pt x="1905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Rounded Rectangle 62">
            <a:extLst>
              <a:ext uri="{FF2B5EF4-FFF2-40B4-BE49-F238E27FC236}">
                <a16:creationId xmlns:a16="http://schemas.microsoft.com/office/drawing/2014/main" id="{4AC7478D-6968-A144-B4B0-E7033E4E4BF7}"/>
              </a:ext>
            </a:extLst>
          </p:cNvPr>
          <p:cNvSpPr/>
          <p:nvPr/>
        </p:nvSpPr>
        <p:spPr>
          <a:xfrm>
            <a:off x="7837476" y="1242150"/>
            <a:ext cx="91440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ounded Rectangle 63">
            <a:extLst>
              <a:ext uri="{FF2B5EF4-FFF2-40B4-BE49-F238E27FC236}">
                <a16:creationId xmlns:a16="http://schemas.microsoft.com/office/drawing/2014/main" id="{D5A6C6B9-8D05-7D48-9BCE-4DD5A78C66FE}"/>
              </a:ext>
            </a:extLst>
          </p:cNvPr>
          <p:cNvSpPr/>
          <p:nvPr/>
        </p:nvSpPr>
        <p:spPr>
          <a:xfrm>
            <a:off x="7834446" y="2947244"/>
            <a:ext cx="91440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ounded Rectangle 64">
            <a:extLst>
              <a:ext uri="{FF2B5EF4-FFF2-40B4-BE49-F238E27FC236}">
                <a16:creationId xmlns:a16="http://schemas.microsoft.com/office/drawing/2014/main" id="{B6075FCF-7872-124F-BFC7-15CE9155C203}"/>
              </a:ext>
            </a:extLst>
          </p:cNvPr>
          <p:cNvSpPr/>
          <p:nvPr/>
        </p:nvSpPr>
        <p:spPr>
          <a:xfrm>
            <a:off x="7834446" y="4652338"/>
            <a:ext cx="91440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65">
            <a:extLst>
              <a:ext uri="{FF2B5EF4-FFF2-40B4-BE49-F238E27FC236}">
                <a16:creationId xmlns:a16="http://schemas.microsoft.com/office/drawing/2014/main" id="{D14131AF-BDD1-FA4E-A2D4-0E73FCEFE11D}"/>
              </a:ext>
            </a:extLst>
          </p:cNvPr>
          <p:cNvSpPr txBox="1"/>
          <p:nvPr/>
        </p:nvSpPr>
        <p:spPr>
          <a:xfrm rot="18065644">
            <a:off x="1126249" y="2642295"/>
            <a:ext cx="2121735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8C74A6F8-4B31-204E-953A-4E3C7600C376}"/>
              </a:ext>
            </a:extLst>
          </p:cNvPr>
          <p:cNvSpPr txBox="1"/>
          <p:nvPr/>
        </p:nvSpPr>
        <p:spPr>
          <a:xfrm rot="3581915">
            <a:off x="4494013" y="2642296"/>
            <a:ext cx="2121735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00D44C09-E1AD-754F-A51B-D3CD9FEF2A2E}"/>
              </a:ext>
            </a:extLst>
          </p:cNvPr>
          <p:cNvSpPr txBox="1"/>
          <p:nvPr/>
        </p:nvSpPr>
        <p:spPr>
          <a:xfrm>
            <a:off x="3203961" y="5353193"/>
            <a:ext cx="21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29EDF39F-C198-4A4F-BEDF-C6EAF0DFF7C9}"/>
              </a:ext>
            </a:extLst>
          </p:cNvPr>
          <p:cNvSpPr txBox="1"/>
          <p:nvPr/>
        </p:nvSpPr>
        <p:spPr>
          <a:xfrm>
            <a:off x="4007173" y="158277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6" name="TextBox 68">
            <a:extLst>
              <a:ext uri="{FF2B5EF4-FFF2-40B4-BE49-F238E27FC236}">
                <a16:creationId xmlns:a16="http://schemas.microsoft.com/office/drawing/2014/main" id="{419150D6-2742-9E43-A330-2FD662A6EC5A}"/>
              </a:ext>
            </a:extLst>
          </p:cNvPr>
          <p:cNvSpPr txBox="1"/>
          <p:nvPr/>
        </p:nvSpPr>
        <p:spPr>
          <a:xfrm>
            <a:off x="5307311" y="492840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7" name="TextBox 69">
            <a:extLst>
              <a:ext uri="{FF2B5EF4-FFF2-40B4-BE49-F238E27FC236}">
                <a16:creationId xmlns:a16="http://schemas.microsoft.com/office/drawing/2014/main" id="{9BF7F808-5639-B04B-A47D-276DB091949B}"/>
              </a:ext>
            </a:extLst>
          </p:cNvPr>
          <p:cNvSpPr txBox="1"/>
          <p:nvPr/>
        </p:nvSpPr>
        <p:spPr>
          <a:xfrm>
            <a:off x="1735772" y="435824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CB5A344-423E-4ED2-BE20-27E92C3A8AAF}"/>
              </a:ext>
            </a:extLst>
          </p:cNvPr>
          <p:cNvGrpSpPr/>
          <p:nvPr/>
        </p:nvGrpSpPr>
        <p:grpSpPr>
          <a:xfrm>
            <a:off x="8050669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856118-1D24-4472-B86F-4D74FEB9ED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81E805B-B06E-4410-B40B-AE56F64119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556E016-85DD-4433-AA74-6D4B1212D187}"/>
              </a:ext>
            </a:extLst>
          </p:cNvPr>
          <p:cNvGrpSpPr/>
          <p:nvPr/>
        </p:nvGrpSpPr>
        <p:grpSpPr>
          <a:xfrm>
            <a:off x="8050669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846746-E79A-41A9-B987-6685C7CEBFA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984C90B-7BA3-4B61-840C-93A4588AEC1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24D9FE-32A4-4AC8-9A3A-1EAFB68AE60E}"/>
              </a:ext>
            </a:extLst>
          </p:cNvPr>
          <p:cNvGrpSpPr/>
          <p:nvPr/>
        </p:nvGrpSpPr>
        <p:grpSpPr>
          <a:xfrm>
            <a:off x="8050669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7729809-7BBD-45D6-BC79-C7B1B60B8CC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AAF277-EB7E-4D5B-B18F-5D197F586E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9200CB0-9BBE-4942-A68E-019D5E51468B}"/>
              </a:ext>
            </a:extLst>
          </p:cNvPr>
          <p:cNvSpPr txBox="1"/>
          <p:nvPr/>
        </p:nvSpPr>
        <p:spPr>
          <a:xfrm>
            <a:off x="6976766" y="1242150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C38836-FE90-413B-B315-D5D1B466DE66}"/>
              </a:ext>
            </a:extLst>
          </p:cNvPr>
          <p:cNvSpPr txBox="1"/>
          <p:nvPr/>
        </p:nvSpPr>
        <p:spPr>
          <a:xfrm>
            <a:off x="6970706" y="4652338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96BF60-2B42-49E1-A611-91DD2A2EA992}"/>
              </a:ext>
            </a:extLst>
          </p:cNvPr>
          <p:cNvSpPr txBox="1"/>
          <p:nvPr/>
        </p:nvSpPr>
        <p:spPr>
          <a:xfrm>
            <a:off x="6970705" y="2947244"/>
            <a:ext cx="73895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0679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8838</TotalTime>
  <Words>313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Valknut Diagram – Slide Template</vt:lpstr>
      <vt:lpstr>Valknut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Valknut Diagram</dc:title>
  <dc:creator>PresentationGO.com</dc:creator>
  <dc:description>© Copyright PresentationGO.com - Do not distribute or sale without written permission.</dc:description>
  <cp:lastModifiedBy>Christophe Barroche</cp:lastModifiedBy>
  <cp:revision>1</cp:revision>
  <dcterms:created xsi:type="dcterms:W3CDTF">2014-11-26T05:14:11Z</dcterms:created>
  <dcterms:modified xsi:type="dcterms:W3CDTF">2022-02-01T16:59:33Z</dcterms:modified>
  <cp:category>Charts &amp; Diagrams</cp:category>
</cp:coreProperties>
</file>