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5954" autoAdjust="0"/>
  </p:normalViewPr>
  <p:slideViewPr>
    <p:cSldViewPr snapToGrid="0" snapToObjects="1">
      <p:cViewPr varScale="1">
        <p:scale>
          <a:sx n="105" d="100"/>
          <a:sy n="105" d="100"/>
        </p:scale>
        <p:origin x="38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Tree>
    <p:extLst>
      <p:ext uri="{BB962C8B-B14F-4D97-AF65-F5344CB8AC3E}">
        <p14:creationId xmlns:p14="http://schemas.microsoft.com/office/powerpoint/2010/main" val="161129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Tree>
    <p:extLst>
      <p:ext uri="{BB962C8B-B14F-4D97-AF65-F5344CB8AC3E}">
        <p14:creationId xmlns:p14="http://schemas.microsoft.com/office/powerpoint/2010/main" val="3612100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hyperlink" Target="http://www.presentationgo.com/"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resumgo.com" TargetMode="External"/><Relationship Id="rId2" Type="http://schemas.openxmlformats.org/officeDocument/2006/relationships/hyperlink" Target="https://www.presentationgo.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6D3FAA-7FEA-4814-AD25-DE45992331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52414" y="1124352"/>
            <a:ext cx="3071359" cy="3904848"/>
          </a:xfrm>
          <a:prstGeom prst="rect">
            <a:avLst/>
          </a:prstGeom>
          <a:ln w="57150">
            <a:solidFill>
              <a:srgbClr val="777777"/>
            </a:solidFill>
          </a:ln>
        </p:spPr>
      </p:pic>
      <p:sp>
        <p:nvSpPr>
          <p:cNvPr id="3" name="TextBox 2">
            <a:extLst>
              <a:ext uri="{FF2B5EF4-FFF2-40B4-BE49-F238E27FC236}">
                <a16:creationId xmlns:a16="http://schemas.microsoft.com/office/drawing/2014/main" id="{9B91F098-14E0-4DA3-86B6-C13F304E3A0D}"/>
              </a:ext>
            </a:extLst>
          </p:cNvPr>
          <p:cNvSpPr txBox="1"/>
          <p:nvPr userDrawn="1"/>
        </p:nvSpPr>
        <p:spPr>
          <a:xfrm>
            <a:off x="8089649" y="-88289"/>
            <a:ext cx="2439450" cy="369332"/>
          </a:xfrm>
          <a:prstGeom prst="rect">
            <a:avLst/>
          </a:prstGeom>
          <a:noFill/>
        </p:spPr>
        <p:txBody>
          <a:bodyPr wrap="none" rtlCol="0">
            <a:spAutoFit/>
          </a:bodyPr>
          <a:lstStyle/>
          <a:p>
            <a:r>
              <a:rPr lang="en-US" sz="1800" b="1" dirty="0"/>
              <a:t>To insert your ID photo:</a:t>
            </a:r>
          </a:p>
        </p:txBody>
      </p:sp>
      <p:sp>
        <p:nvSpPr>
          <p:cNvPr id="4" name="TextBox 3">
            <a:extLst>
              <a:ext uri="{FF2B5EF4-FFF2-40B4-BE49-F238E27FC236}">
                <a16:creationId xmlns:a16="http://schemas.microsoft.com/office/drawing/2014/main" id="{90988BDD-6865-4098-9B48-540600C6E638}"/>
              </a:ext>
            </a:extLst>
          </p:cNvPr>
          <p:cNvSpPr txBox="1"/>
          <p:nvPr userDrawn="1"/>
        </p:nvSpPr>
        <p:spPr>
          <a:xfrm>
            <a:off x="8089649" y="572999"/>
            <a:ext cx="2161169" cy="369332"/>
          </a:xfrm>
          <a:prstGeom prst="rect">
            <a:avLst/>
          </a:prstGeom>
          <a:noFill/>
        </p:spPr>
        <p:txBody>
          <a:bodyPr wrap="none" rtlCol="0">
            <a:spAutoFit/>
          </a:bodyPr>
          <a:lstStyle/>
          <a:p>
            <a:r>
              <a:rPr lang="en-US" sz="1800" b="0" dirty="0"/>
              <a:t>Click the shape and…</a:t>
            </a:r>
          </a:p>
        </p:txBody>
      </p:sp>
      <p:sp>
        <p:nvSpPr>
          <p:cNvPr id="5" name="TextBox 4">
            <a:extLst>
              <a:ext uri="{FF2B5EF4-FFF2-40B4-BE49-F238E27FC236}">
                <a16:creationId xmlns:a16="http://schemas.microsoft.com/office/drawing/2014/main" id="{8DC62F05-F12C-4438-804D-01D0558C62F2}"/>
              </a:ext>
            </a:extLst>
          </p:cNvPr>
          <p:cNvSpPr txBox="1"/>
          <p:nvPr userDrawn="1"/>
        </p:nvSpPr>
        <p:spPr>
          <a:xfrm>
            <a:off x="8089649" y="5687843"/>
            <a:ext cx="2097497" cy="369332"/>
          </a:xfrm>
          <a:prstGeom prst="rect">
            <a:avLst/>
          </a:prstGeom>
          <a:noFill/>
        </p:spPr>
        <p:txBody>
          <a:bodyPr wrap="none" rtlCol="0">
            <a:spAutoFit/>
          </a:bodyPr>
          <a:lstStyle/>
          <a:p>
            <a:r>
              <a:rPr lang="en-US" sz="1800" b="1" dirty="0"/>
              <a:t>To insert your icons:</a:t>
            </a:r>
          </a:p>
        </p:txBody>
      </p:sp>
      <p:pic>
        <p:nvPicPr>
          <p:cNvPr id="6" name="Picture 5">
            <a:extLst>
              <a:ext uri="{FF2B5EF4-FFF2-40B4-BE49-F238E27FC236}">
                <a16:creationId xmlns:a16="http://schemas.microsoft.com/office/drawing/2014/main" id="{7E24C992-1173-4952-A23D-666D1658BAA0}"/>
              </a:ext>
            </a:extLst>
          </p:cNvPr>
          <p:cNvPicPr>
            <a:picLocks noChangeAspect="1"/>
          </p:cNvPicPr>
          <p:nvPr userDrawn="1"/>
        </p:nvPicPr>
        <p:blipFill>
          <a:blip r:embed="rId3"/>
          <a:stretch>
            <a:fillRect/>
          </a:stretch>
        </p:blipFill>
        <p:spPr>
          <a:xfrm>
            <a:off x="10123920" y="6221916"/>
            <a:ext cx="568325" cy="987803"/>
          </a:xfrm>
          <a:prstGeom prst="rect">
            <a:avLst/>
          </a:prstGeom>
        </p:spPr>
      </p:pic>
      <p:sp>
        <p:nvSpPr>
          <p:cNvPr id="7" name="TextBox 6">
            <a:extLst>
              <a:ext uri="{FF2B5EF4-FFF2-40B4-BE49-F238E27FC236}">
                <a16:creationId xmlns:a16="http://schemas.microsoft.com/office/drawing/2014/main" id="{9C999F96-3A65-45DD-B376-04AD4FC66490}"/>
              </a:ext>
            </a:extLst>
          </p:cNvPr>
          <p:cNvSpPr txBox="1"/>
          <p:nvPr userDrawn="1"/>
        </p:nvSpPr>
        <p:spPr>
          <a:xfrm>
            <a:off x="8089649" y="6201830"/>
            <a:ext cx="1939442" cy="369332"/>
          </a:xfrm>
          <a:prstGeom prst="rect">
            <a:avLst/>
          </a:prstGeom>
          <a:noFill/>
        </p:spPr>
        <p:txBody>
          <a:bodyPr wrap="none" rtlCol="0">
            <a:spAutoFit/>
          </a:bodyPr>
          <a:lstStyle/>
          <a:p>
            <a:r>
              <a:rPr lang="en-US" sz="1800" b="0" dirty="0"/>
              <a:t>Go to “Insert”, and</a:t>
            </a:r>
          </a:p>
        </p:txBody>
      </p:sp>
      <p:sp>
        <p:nvSpPr>
          <p:cNvPr id="8" name="Rectangle">
            <a:extLst>
              <a:ext uri="{FF2B5EF4-FFF2-40B4-BE49-F238E27FC236}">
                <a16:creationId xmlns:a16="http://schemas.microsoft.com/office/drawing/2014/main" id="{49DC4BC6-D615-46D4-BD27-910E10BC9B23}"/>
              </a:ext>
            </a:extLst>
          </p:cNvPr>
          <p:cNvSpPr/>
          <p:nvPr userDrawn="1"/>
        </p:nvSpPr>
        <p:spPr>
          <a:xfrm>
            <a:off x="2673" y="-9358"/>
            <a:ext cx="2935435" cy="10077117"/>
          </a:xfrm>
          <a:prstGeom prst="rect">
            <a:avLst/>
          </a:prstGeom>
          <a:solidFill>
            <a:schemeClr val="accent1"/>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 name="Rectangle 8">
            <a:extLst>
              <a:ext uri="{FF2B5EF4-FFF2-40B4-BE49-F238E27FC236}">
                <a16:creationId xmlns:a16="http://schemas.microsoft.com/office/drawing/2014/main" id="{514B52B7-EA7A-49AD-8B1D-6B55D2B4FA1B}"/>
              </a:ext>
            </a:extLst>
          </p:cNvPr>
          <p:cNvSpPr/>
          <p:nvPr userDrawn="1"/>
        </p:nvSpPr>
        <p:spPr>
          <a:xfrm>
            <a:off x="-12701" y="10198564"/>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grpSp>
        <p:nvGrpSpPr>
          <p:cNvPr id="22" name="Group 21">
            <a:extLst>
              <a:ext uri="{FF2B5EF4-FFF2-40B4-BE49-F238E27FC236}">
                <a16:creationId xmlns:a16="http://schemas.microsoft.com/office/drawing/2014/main" id="{3230F7D2-097D-4EA5-8EAA-2B17A3DF50FE}"/>
              </a:ext>
            </a:extLst>
          </p:cNvPr>
          <p:cNvGrpSpPr/>
          <p:nvPr userDrawn="1"/>
        </p:nvGrpSpPr>
        <p:grpSpPr>
          <a:xfrm>
            <a:off x="-1654908" y="-16654"/>
            <a:ext cx="1569183" cy="612144"/>
            <a:chOff x="-2096383" y="21447"/>
            <a:chExt cx="1569183" cy="612144"/>
          </a:xfrm>
        </p:grpSpPr>
        <p:sp>
          <p:nvSpPr>
            <p:cNvPr id="23" name="TextBox 22">
              <a:extLst>
                <a:ext uri="{FF2B5EF4-FFF2-40B4-BE49-F238E27FC236}">
                  <a16:creationId xmlns:a16="http://schemas.microsoft.com/office/drawing/2014/main" id="{4AABFC7D-9AEB-4783-A068-E609FA703433}"/>
                </a:ext>
              </a:extLst>
            </p:cNvPr>
            <p:cNvSpPr txBox="1"/>
            <p:nvPr userDrawn="1"/>
          </p:nvSpPr>
          <p:spPr>
            <a:xfrm>
              <a:off x="-2096383" y="21447"/>
              <a:ext cx="365806" cy="246221"/>
            </a:xfrm>
            <a:prstGeom prst="rect">
              <a:avLst/>
            </a:prstGeom>
            <a:noFill/>
          </p:spPr>
          <p:txBody>
            <a:bodyPr wrap="none" rtlCol="0">
              <a:spAutoFit/>
            </a:bodyPr>
            <a:lstStyle/>
            <a:p>
              <a:pPr algn="l" defTabSz="914400" hangingPunct="1"/>
              <a:r>
                <a:rPr lang="en-US" sz="1000" b="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By:</a:t>
              </a:r>
            </a:p>
          </p:txBody>
        </p:sp>
        <p:sp>
          <p:nvSpPr>
            <p:cNvPr id="24" name="TextBox 23">
              <a:extLst>
                <a:ext uri="{FF2B5EF4-FFF2-40B4-BE49-F238E27FC236}">
                  <a16:creationId xmlns:a16="http://schemas.microsoft.com/office/drawing/2014/main" id="{0538319E-B0C4-46C9-877E-41471FB3C34C}"/>
                </a:ext>
              </a:extLst>
            </p:cNvPr>
            <p:cNvSpPr txBox="1"/>
            <p:nvPr userDrawn="1"/>
          </p:nvSpPr>
          <p:spPr>
            <a:xfrm>
              <a:off x="-1002010" y="387370"/>
              <a:ext cx="474810" cy="246221"/>
            </a:xfrm>
            <a:prstGeom prst="rect">
              <a:avLst/>
            </a:prstGeom>
            <a:noFill/>
          </p:spPr>
          <p:txBody>
            <a:bodyPr wrap="none" rtlCol="0">
              <a:spAutoFit/>
            </a:bodyPr>
            <a:lstStyle/>
            <a:p>
              <a:pPr algn="l" defTabSz="914400" hangingPunct="1"/>
              <a:r>
                <a:rPr lang="en-US" sz="1000" b="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.com</a:t>
              </a:r>
            </a:p>
          </p:txBody>
        </p:sp>
        <p:pic>
          <p:nvPicPr>
            <p:cNvPr id="25" name="Picture 24">
              <a:extLst>
                <a:ext uri="{FF2B5EF4-FFF2-40B4-BE49-F238E27FC236}">
                  <a16:creationId xmlns:a16="http://schemas.microsoft.com/office/drawing/2014/main" id="{9C7C1F1E-942F-4A81-AE56-23AE98732ADB}"/>
                </a:ext>
              </a:extLst>
            </p:cNvPr>
            <p:cNvPicPr>
              <a:picLocks noChangeAspect="1"/>
            </p:cNvPicPr>
            <p:nvPr userDrawn="1"/>
          </p:nvPicPr>
          <p:blipFill>
            <a:blip r:embed="rId5"/>
            <a:stretch>
              <a:fillRect/>
            </a:stretch>
          </p:blipFill>
          <p:spPr>
            <a:xfrm>
              <a:off x="-2018604" y="234547"/>
              <a:ext cx="1405251" cy="185944"/>
            </a:xfrm>
            <a:prstGeom prst="rect">
              <a:avLst/>
            </a:prstGeom>
          </p:spPr>
        </p:pic>
      </p:gr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pyrigh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2875477-A09A-0C4A-804E-A04CCC9249B9}"/>
              </a:ext>
            </a:extLst>
          </p:cNvPr>
          <p:cNvSpPr/>
          <p:nvPr userDrawn="1"/>
        </p:nvSpPr>
        <p:spPr>
          <a:xfrm>
            <a:off x="4281714" y="3164956"/>
            <a:ext cx="1524000" cy="372993"/>
          </a:xfrm>
          <a:prstGeom prst="rect">
            <a:avLst/>
          </a:prstGeom>
          <a:solidFill>
            <a:srgbClr val="FFFF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ctr" defTabSz="602456"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6" name="© COPYRIGHT NOTICE - PLEASE READ [AND REMOVE]…">
            <a:extLst>
              <a:ext uri="{FF2B5EF4-FFF2-40B4-BE49-F238E27FC236}">
                <a16:creationId xmlns:a16="http://schemas.microsoft.com/office/drawing/2014/main" id="{C2AB31CF-2894-D74A-90D4-6F442F86C7DD}"/>
              </a:ext>
            </a:extLst>
          </p:cNvPr>
          <p:cNvSpPr txBox="1"/>
          <p:nvPr userDrawn="1"/>
        </p:nvSpPr>
        <p:spPr>
          <a:xfrm>
            <a:off x="627286" y="3190356"/>
            <a:ext cx="6517829" cy="367768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ctr">
            <a:spAutoFit/>
          </a:bodyPr>
          <a:lstStyle/>
          <a:p>
            <a:pPr marR="457200" algn="just" defTabSz="449580">
              <a:spcBef>
                <a:spcPts val="1200"/>
              </a:spcBef>
              <a:defRPr sz="150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 COPYRIGHT NOTICE</a:t>
            </a:r>
            <a:r>
              <a:rPr lang="en-US" dirty="0">
                <a:latin typeface="Arial" panose="020B0604020202020204" pitchFamily="34" charset="0"/>
                <a:cs typeface="Arial" panose="020B0604020202020204" pitchFamily="34" charset="0"/>
              </a:rPr>
              <a:t> - </a:t>
            </a:r>
            <a:r>
              <a:rPr dirty="0">
                <a:latin typeface="Arial" panose="020B0604020202020204" pitchFamily="34" charset="0"/>
                <a:cs typeface="Arial" panose="020B0604020202020204" pitchFamily="34" charset="0"/>
              </a:rPr>
              <a:t>PLEASE READ [AND REMOVE]</a:t>
            </a:r>
          </a:p>
          <a:p>
            <a:pPr marR="457200" algn="just" defTabSz="449580">
              <a:spcBef>
                <a:spcPts val="1200"/>
              </a:spcBef>
              <a:defRPr sz="1500" b="0">
                <a:solidFill>
                  <a:srgbClr val="212A34"/>
                </a:solidFill>
                <a:latin typeface="Helvetica"/>
                <a:ea typeface="Helvetica"/>
                <a:cs typeface="Helvetica"/>
                <a:sym typeface="Helvetica"/>
              </a:defRPr>
            </a:pPr>
            <a:endParaRPr dirty="0">
              <a:latin typeface="Arial" panose="020B0604020202020204" pitchFamily="34" charset="0"/>
              <a:cs typeface="Arial" panose="020B0604020202020204" pitchFamily="34" charset="0"/>
            </a:endParaRP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This free resume template is the sole property of </a:t>
            </a:r>
            <a:r>
              <a:rPr lang="fr-CA" noProof="1">
                <a:latin typeface="Arial" panose="020B0604020202020204" pitchFamily="34" charset="0"/>
                <a:cs typeface="Arial" panose="020B0604020202020204" pitchFamily="34" charset="0"/>
              </a:rPr>
              <a:t>Presentation</a:t>
            </a:r>
            <a:r>
              <a:rPr noProof="1">
                <a:latin typeface="Arial" panose="020B0604020202020204" pitchFamily="34" charset="0"/>
                <a:cs typeface="Arial" panose="020B0604020202020204" pitchFamily="34" charset="0"/>
              </a:rPr>
              <a:t>GO.com</a:t>
            </a:r>
            <a:r>
              <a:rPr dirty="0">
                <a:latin typeface="Arial" panose="020B0604020202020204" pitchFamily="34" charset="0"/>
                <a:cs typeface="Arial" panose="020B0604020202020204" pitchFamily="34" charset="0"/>
              </a:rPr>
              <a:t>.</a:t>
            </a: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You can download, edit and modify this template for your own personal use to create a resume for yourself, or for someone else.</a:t>
            </a: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You will not do, or authorize or permit any third party to do, any of the following without our prior written consent:</a:t>
            </a:r>
          </a:p>
          <a:p>
            <a:pPr marL="520700" marR="457200" indent="-342900" algn="just" defTabSz="449580">
              <a:spcBef>
                <a:spcPts val="1800"/>
              </a:spcBef>
              <a:buClr>
                <a:srgbClr val="C00000"/>
              </a:buClr>
              <a:buSzPct val="145000"/>
              <a:buFont typeface="Wingdings" panose="05000000000000000000" pitchFamily="2" charset="2"/>
              <a:buChar char=""/>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sublicense, sell, publish, post, display, distribute or otherwise transfer this template or make it available online or for</a:t>
            </a:r>
            <a:r>
              <a:rPr lang="en-US"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download</a:t>
            </a:r>
          </a:p>
          <a:p>
            <a:pPr marL="520700" marR="457200" indent="-342900" algn="just" defTabSz="449580">
              <a:spcBef>
                <a:spcPts val="1800"/>
              </a:spcBef>
              <a:buClr>
                <a:srgbClr val="C00000"/>
              </a:buClr>
              <a:buSzPct val="145000"/>
              <a:buFont typeface="Wingdings" panose="05000000000000000000" pitchFamily="2" charset="2"/>
              <a:buChar char=""/>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sell printed versions of this template to a third party </a:t>
            </a:r>
          </a:p>
        </p:txBody>
      </p:sp>
      <p:sp>
        <p:nvSpPr>
          <p:cNvPr id="17" name="Rectangle">
            <a:extLst>
              <a:ext uri="{FF2B5EF4-FFF2-40B4-BE49-F238E27FC236}">
                <a16:creationId xmlns:a16="http://schemas.microsoft.com/office/drawing/2014/main" id="{E317B11B-C7FB-3F43-ABC6-80793E5D4C4B}"/>
              </a:ext>
            </a:extLst>
          </p:cNvPr>
          <p:cNvSpPr/>
          <p:nvPr userDrawn="1"/>
        </p:nvSpPr>
        <p:spPr>
          <a:xfrm>
            <a:off x="0" y="-12700"/>
            <a:ext cx="5354985" cy="1767930"/>
          </a:xfrm>
          <a:prstGeom prst="rect">
            <a:avLst/>
          </a:prstGeom>
          <a:solidFill>
            <a:srgbClr val="222A33"/>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8" name="Rectangle">
            <a:extLst>
              <a:ext uri="{FF2B5EF4-FFF2-40B4-BE49-F238E27FC236}">
                <a16:creationId xmlns:a16="http://schemas.microsoft.com/office/drawing/2014/main" id="{E4519AAB-AEA6-5A44-97E5-BA2951F74E5B}"/>
              </a:ext>
            </a:extLst>
          </p:cNvPr>
          <p:cNvSpPr/>
          <p:nvPr userDrawn="1"/>
        </p:nvSpPr>
        <p:spPr>
          <a:xfrm>
            <a:off x="3218213" y="8875103"/>
            <a:ext cx="4554187" cy="1198627"/>
          </a:xfrm>
          <a:prstGeom prst="rect">
            <a:avLst/>
          </a:prstGeom>
          <a:solidFill>
            <a:srgbClr val="222A33"/>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9" name="ResumGO.com">
            <a:extLst>
              <a:ext uri="{FF2B5EF4-FFF2-40B4-BE49-F238E27FC236}">
                <a16:creationId xmlns:a16="http://schemas.microsoft.com/office/drawing/2014/main" id="{41464F32-A7FB-A949-941B-5B04B9FB0582}"/>
              </a:ext>
            </a:extLst>
          </p:cNvPr>
          <p:cNvSpPr txBox="1"/>
          <p:nvPr userDrawn="1"/>
        </p:nvSpPr>
        <p:spPr>
          <a:xfrm>
            <a:off x="3987424" y="9259094"/>
            <a:ext cx="2735122" cy="43064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defRPr>
                <a:solidFill>
                  <a:srgbClr val="FFFFFF"/>
                </a:solidFill>
                <a:latin typeface="Calibri"/>
                <a:ea typeface="Calibri"/>
                <a:cs typeface="Calibri"/>
                <a:sym typeface="Calibri"/>
                <a:hlinkClick r:id="" action="ppaction://noaction"/>
              </a:defRPr>
            </a:lvl1pPr>
          </a:lstStyle>
          <a:p>
            <a:r>
              <a:rPr lang="fr-CA" u="none" dirty="0">
                <a:solidFill>
                  <a:schemeClr val="bg1"/>
                </a:solidFill>
                <a:hlinkClick r:id="rId2">
                  <a:extLst>
                    <a:ext uri="{A12FA001-AC4F-418D-AE19-62706E023703}">
                      <ahyp:hlinkClr xmlns:ahyp="http://schemas.microsoft.com/office/drawing/2018/hyperlinkcolor" val="tx"/>
                    </a:ext>
                  </a:extLst>
                </a:hlinkClick>
              </a:rPr>
              <a:t>Presentation</a:t>
            </a:r>
            <a:r>
              <a:rPr u="none" dirty="0">
                <a:solidFill>
                  <a:schemeClr val="bg1"/>
                </a:solidFill>
                <a:hlinkClick r:id="rId2">
                  <a:extLst>
                    <a:ext uri="{A12FA001-AC4F-418D-AE19-62706E023703}">
                      <ahyp:hlinkClr xmlns:ahyp="http://schemas.microsoft.com/office/drawing/2018/hyperlinkcolor" val="tx"/>
                    </a:ext>
                  </a:extLst>
                </a:hlinkClick>
              </a:rPr>
              <a:t>GO.com</a:t>
            </a:r>
            <a:endParaRPr u="none" dirty="0">
              <a:solidFill>
                <a:schemeClr val="bg1"/>
              </a:solidFill>
              <a:hlinkClick r:id="rId3">
                <a:extLst>
                  <a:ext uri="{A12FA001-AC4F-418D-AE19-62706E023703}">
                    <ahyp:hlinkClr xmlns:ahyp="http://schemas.microsoft.com/office/drawing/2018/hyperlinkcolor" val="tx"/>
                  </a:ext>
                </a:extLst>
              </a:hlinkClick>
            </a:endParaRPr>
          </a:p>
        </p:txBody>
      </p:sp>
      <p:pic>
        <p:nvPicPr>
          <p:cNvPr id="20" name="Image" descr="Image">
            <a:extLst>
              <a:ext uri="{FF2B5EF4-FFF2-40B4-BE49-F238E27FC236}">
                <a16:creationId xmlns:a16="http://schemas.microsoft.com/office/drawing/2014/main" id="{7C184342-07DE-C441-9E77-AB534C6D39AC}"/>
              </a:ext>
            </a:extLst>
          </p:cNvPr>
          <p:cNvPicPr>
            <a:picLocks noChangeAspect="1"/>
          </p:cNvPicPr>
          <p:nvPr userDrawn="1"/>
        </p:nvPicPr>
        <p:blipFill>
          <a:blip r:embed="rId4"/>
          <a:stretch>
            <a:fillRect/>
          </a:stretch>
        </p:blipFill>
        <p:spPr>
          <a:xfrm>
            <a:off x="6722546" y="9452711"/>
            <a:ext cx="262649" cy="429023"/>
          </a:xfrm>
          <a:prstGeom prst="rect">
            <a:avLst/>
          </a:prstGeom>
          <a:ln w="3175">
            <a:miter lim="400000"/>
          </a:ln>
        </p:spPr>
      </p:pic>
      <p:pic>
        <p:nvPicPr>
          <p:cNvPr id="21" name="Picture 20">
            <a:extLst>
              <a:ext uri="{FF2B5EF4-FFF2-40B4-BE49-F238E27FC236}">
                <a16:creationId xmlns:a16="http://schemas.microsoft.com/office/drawing/2014/main" id="{91B3907C-9AE1-7D43-986E-69CE75FB0D8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61030" y="534391"/>
            <a:ext cx="4441926" cy="763456"/>
          </a:xfrm>
          <a:prstGeom prst="rect">
            <a:avLst/>
          </a:prstGeom>
        </p:spPr>
      </p:pic>
    </p:spTree>
    <p:extLst>
      <p:ext uri="{BB962C8B-B14F-4D97-AF65-F5344CB8AC3E}">
        <p14:creationId xmlns:p14="http://schemas.microsoft.com/office/powerpoint/2010/main" val="412761813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2" r:id="rId2"/>
  </p:sldLayoutIdLst>
  <p:transition spd="med"/>
  <p:txStyles>
    <p:titleStyle>
      <a:lvl1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1pPr>
      <a:lvl2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2pPr>
      <a:lvl3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3pPr>
      <a:lvl4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4pPr>
      <a:lvl5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5pPr>
      <a:lvl6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6pPr>
      <a:lvl7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7pPr>
      <a:lvl8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8pPr>
      <a:lvl9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Job Title…"/>
          <p:cNvSpPr txBox="1"/>
          <p:nvPr/>
        </p:nvSpPr>
        <p:spPr>
          <a:xfrm>
            <a:off x="3260864" y="754739"/>
            <a:ext cx="4159983" cy="196975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a:t>Job Title</a:t>
            </a:r>
          </a:p>
          <a:p>
            <a:pPr algn="l">
              <a:defRPr sz="900" i="1">
                <a:latin typeface="Calibri"/>
                <a:ea typeface="Calibri"/>
                <a:cs typeface="Calibri"/>
                <a:sym typeface="Calibri"/>
              </a:defRPr>
            </a:pPr>
            <a:r>
              <a:rPr lang="en-US" b="0"/>
              <a:t>(Dec. 2012 - Present) </a:t>
            </a:r>
          </a:p>
          <a:p>
            <a:pPr algn="l">
              <a:defRPr sz="1000" b="0">
                <a:latin typeface="Calibri"/>
                <a:ea typeface="Calibri"/>
                <a:cs typeface="Calibri"/>
                <a:sym typeface="Calibri"/>
              </a:defRPr>
            </a:pPr>
            <a:r>
              <a:rPr lang="en-US" b="1" cap="all">
                <a:solidFill>
                  <a:schemeClr val="accent1"/>
                </a:solidFill>
              </a:rPr>
              <a:t>Company Name</a:t>
            </a:r>
            <a:r>
              <a:rPr lang="en-US"/>
              <a:t> </a:t>
            </a:r>
            <a:r>
              <a:rPr lang="en-US">
                <a:solidFill>
                  <a:srgbClr val="929292"/>
                </a:solidFill>
              </a:rPr>
              <a:t>- City, Country</a:t>
            </a:r>
            <a:br>
              <a:rPr lang="en-US">
                <a:solidFill>
                  <a:srgbClr val="929292"/>
                </a:solidFill>
              </a:rPr>
            </a:br>
            <a:endParaRPr lang="en-US">
              <a:solidFill>
                <a:srgbClr val="929292"/>
              </a:solidFill>
            </a:endParaRPr>
          </a:p>
          <a:p>
            <a:pPr algn="l">
              <a:defRPr sz="1000" b="0">
                <a:latin typeface="Calibri"/>
                <a:ea typeface="Calibri"/>
                <a:cs typeface="Calibri"/>
                <a:sym typeface="Calibri"/>
              </a:defRPr>
            </a:pPr>
            <a:r>
              <a:rPr lang="en-US"/>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US"/>
          </a:p>
          <a:p>
            <a:pPr algn="l">
              <a:defRPr sz="1000" b="0">
                <a:latin typeface="Calibri"/>
                <a:ea typeface="Calibri"/>
                <a:cs typeface="Calibri"/>
                <a:sym typeface="Calibri"/>
              </a:defRPr>
            </a:pPr>
            <a:r>
              <a:rPr lang="en-US"/>
              <a:t>Major accomplishments:</a:t>
            </a:r>
          </a:p>
          <a:p>
            <a:pPr marL="583406" lvl="1" indent="-138906" algn="l">
              <a:buSzPct val="145000"/>
              <a:buChar char="•"/>
              <a:defRPr sz="1000" b="0">
                <a:latin typeface="Calibri"/>
                <a:ea typeface="Calibri"/>
                <a:cs typeface="Calibri"/>
                <a:sym typeface="Calibri"/>
              </a:defRPr>
            </a:pPr>
            <a:r>
              <a:rPr lang="en-US"/>
              <a:t>Ut enim ad minim veniam, quis nostrud exerc.</a:t>
            </a:r>
          </a:p>
          <a:p>
            <a:pPr marL="583406" lvl="1" indent="-138906" algn="l">
              <a:buSzPct val="145000"/>
              <a:buChar char="•"/>
              <a:defRPr sz="1000" b="0">
                <a:latin typeface="Calibri"/>
                <a:ea typeface="Calibri"/>
                <a:cs typeface="Calibri"/>
                <a:sym typeface="Calibri"/>
              </a:defRPr>
            </a:pPr>
            <a:r>
              <a:rPr lang="en-US"/>
              <a:t>Ut enim ad minim veniam, quis nostrud exerc.</a:t>
            </a:r>
          </a:p>
          <a:p>
            <a:pPr marL="583406" lvl="1" indent="-138906" algn="l">
              <a:buSzPct val="145000"/>
              <a:buChar char="•"/>
              <a:defRPr sz="1000" b="0">
                <a:latin typeface="Calibri"/>
                <a:ea typeface="Calibri"/>
                <a:cs typeface="Calibri"/>
                <a:sym typeface="Calibri"/>
              </a:defRPr>
            </a:pPr>
            <a:r>
              <a:rPr lang="en-US"/>
              <a:t>Ut enim ad minim veniam, quis nostrud exerc.</a:t>
            </a:r>
          </a:p>
          <a:p>
            <a:pPr marL="583406" lvl="1" indent="-138906" algn="l">
              <a:buSzPct val="145000"/>
              <a:buChar char="•"/>
              <a:defRPr sz="1000" b="0">
                <a:latin typeface="Calibri"/>
                <a:ea typeface="Calibri"/>
                <a:cs typeface="Calibri"/>
                <a:sym typeface="Calibri"/>
              </a:defRPr>
            </a:pPr>
            <a:r>
              <a:rPr lang="en-US"/>
              <a:t>Ut enim ad minim veniam, quis nostrud exerc.</a:t>
            </a:r>
          </a:p>
        </p:txBody>
      </p:sp>
      <p:sp>
        <p:nvSpPr>
          <p:cNvPr id="37" name="EXPERIENCE"/>
          <p:cNvSpPr txBox="1"/>
          <p:nvPr/>
        </p:nvSpPr>
        <p:spPr>
          <a:xfrm>
            <a:off x="3703035" y="308862"/>
            <a:ext cx="1164098"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solidFill>
                  <a:schemeClr val="accent1"/>
                </a:solidFill>
                <a:latin typeface="Calibri"/>
                <a:ea typeface="Calibri"/>
                <a:cs typeface="Calibri"/>
                <a:sym typeface="Calibri"/>
              </a:defRPr>
            </a:lvl1pPr>
          </a:lstStyle>
          <a:p>
            <a:r>
              <a:rPr lang="en-US" dirty="0"/>
              <a:t>EXPERIENCE</a:t>
            </a:r>
          </a:p>
        </p:txBody>
      </p:sp>
      <p:sp>
        <p:nvSpPr>
          <p:cNvPr id="38" name="Rectangle aux angles arrondis"/>
          <p:cNvSpPr/>
          <p:nvPr/>
        </p:nvSpPr>
        <p:spPr>
          <a:xfrm>
            <a:off x="3251200" y="292100"/>
            <a:ext cx="360948" cy="360948"/>
          </a:xfrm>
          <a:prstGeom prst="roundRect">
            <a:avLst>
              <a:gd name="adj" fmla="val 15000"/>
            </a:avLst>
          </a:prstGeom>
          <a:solidFill>
            <a:schemeClr val="accent1"/>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39" name="DIPLOMA…"/>
          <p:cNvSpPr txBox="1"/>
          <p:nvPr/>
        </p:nvSpPr>
        <p:spPr>
          <a:xfrm>
            <a:off x="3260864" y="5489436"/>
            <a:ext cx="4159983" cy="104619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a:t>DIPLOMA</a:t>
            </a:r>
          </a:p>
          <a:p>
            <a:pPr algn="l">
              <a:defRPr sz="900" i="1">
                <a:latin typeface="Calibri"/>
                <a:ea typeface="Calibri"/>
                <a:cs typeface="Calibri"/>
                <a:sym typeface="Calibri"/>
              </a:defRPr>
            </a:pPr>
            <a:r>
              <a:rPr lang="en-US" b="0"/>
              <a:t>(2003-2005) </a:t>
            </a:r>
          </a:p>
          <a:p>
            <a:pPr algn="l">
              <a:defRPr sz="1000" cap="all">
                <a:solidFill>
                  <a:schemeClr val="accent1"/>
                </a:solidFill>
                <a:latin typeface="Calibri"/>
                <a:ea typeface="Calibri"/>
                <a:cs typeface="Calibri"/>
                <a:sym typeface="Calibri"/>
              </a:defRPr>
            </a:pPr>
            <a:r>
              <a:rPr lang="en-US"/>
              <a:t>SCHOOL NAME </a:t>
            </a:r>
            <a:r>
              <a:rPr lang="en-US" b="0">
                <a:solidFill>
                  <a:srgbClr val="929292"/>
                </a:solidFill>
              </a:rPr>
              <a:t>- </a:t>
            </a:r>
            <a:r>
              <a:rPr lang="en-US" b="0" cap="none">
                <a:solidFill>
                  <a:srgbClr val="929292"/>
                </a:solidFill>
              </a:rPr>
              <a:t>City, Country</a:t>
            </a:r>
          </a:p>
          <a:p>
            <a:pPr algn="l">
              <a:lnSpc>
                <a:spcPct val="40000"/>
              </a:lnSpc>
              <a:defRPr sz="1000" cap="all">
                <a:solidFill>
                  <a:schemeClr val="accent1"/>
                </a:solidFill>
                <a:latin typeface="Calibri"/>
                <a:ea typeface="Calibri"/>
                <a:cs typeface="Calibri"/>
                <a:sym typeface="Calibri"/>
              </a:defRPr>
            </a:pPr>
            <a:endParaRPr lang="en-US" b="0" cap="none">
              <a:solidFill>
                <a:srgbClr val="929292"/>
              </a:solidFill>
            </a:endParaRPr>
          </a:p>
          <a:p>
            <a:pPr algn="l">
              <a:defRPr sz="1000" b="0">
                <a:latin typeface="Calibri"/>
                <a:ea typeface="Calibri"/>
                <a:cs typeface="Calibri"/>
                <a:sym typeface="Calibri"/>
              </a:defRPr>
            </a:pPr>
            <a:r>
              <a:rPr lang="en-US"/>
              <a:t>Ut enim ad minim veniam, quis nostrud exerc. Irure dolor in reprehend incididunt ut labore et dolore magna aliqua. Ut enim ad minim veniam, quis nostrud exercitation ullamco laboris nisi ut aliquip ex ea commodo consequat.</a:t>
            </a:r>
          </a:p>
        </p:txBody>
      </p:sp>
      <p:sp>
        <p:nvSpPr>
          <p:cNvPr id="41" name="EDUCATION"/>
          <p:cNvSpPr txBox="1"/>
          <p:nvPr/>
        </p:nvSpPr>
        <p:spPr>
          <a:xfrm>
            <a:off x="3703035" y="5058859"/>
            <a:ext cx="1151355" cy="3229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solidFill>
                  <a:schemeClr val="accent1"/>
                </a:solidFill>
                <a:latin typeface="Calibri"/>
                <a:ea typeface="Calibri"/>
                <a:cs typeface="Calibri"/>
                <a:sym typeface="Calibri"/>
              </a:defRPr>
            </a:lvl1pPr>
          </a:lstStyle>
          <a:p>
            <a:r>
              <a:rPr lang="en-US"/>
              <a:t>EDUCATION</a:t>
            </a:r>
          </a:p>
        </p:txBody>
      </p:sp>
      <p:sp>
        <p:nvSpPr>
          <p:cNvPr id="42" name="Rectangle aux angles arrondis"/>
          <p:cNvSpPr/>
          <p:nvPr/>
        </p:nvSpPr>
        <p:spPr>
          <a:xfrm>
            <a:off x="3251200" y="5039847"/>
            <a:ext cx="360948" cy="360948"/>
          </a:xfrm>
          <a:prstGeom prst="roundRect">
            <a:avLst>
              <a:gd name="adj" fmla="val 15000"/>
            </a:avLst>
          </a:prstGeom>
          <a:solidFill>
            <a:schemeClr val="accent1"/>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43" name="DIPLOMA…"/>
          <p:cNvSpPr txBox="1"/>
          <p:nvPr/>
        </p:nvSpPr>
        <p:spPr>
          <a:xfrm>
            <a:off x="3260864" y="6747103"/>
            <a:ext cx="4159983" cy="104619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a:t>DIPLOMA</a:t>
            </a:r>
          </a:p>
          <a:p>
            <a:pPr algn="l">
              <a:defRPr sz="900" i="1">
                <a:latin typeface="Calibri"/>
                <a:ea typeface="Calibri"/>
                <a:cs typeface="Calibri"/>
                <a:sym typeface="Calibri"/>
              </a:defRPr>
            </a:pPr>
            <a:r>
              <a:rPr lang="en-US" b="0"/>
              <a:t>(2003-2005) </a:t>
            </a:r>
          </a:p>
          <a:p>
            <a:pPr algn="l">
              <a:defRPr sz="1000" cap="all">
                <a:solidFill>
                  <a:schemeClr val="accent1"/>
                </a:solidFill>
                <a:latin typeface="Calibri"/>
                <a:ea typeface="Calibri"/>
                <a:cs typeface="Calibri"/>
                <a:sym typeface="Calibri"/>
              </a:defRPr>
            </a:pPr>
            <a:r>
              <a:rPr lang="en-US"/>
              <a:t>SCHOOL NAME </a:t>
            </a:r>
            <a:r>
              <a:rPr lang="en-US" b="0">
                <a:solidFill>
                  <a:srgbClr val="929292"/>
                </a:solidFill>
              </a:rPr>
              <a:t>- </a:t>
            </a:r>
            <a:r>
              <a:rPr lang="en-US" b="0" cap="none">
                <a:solidFill>
                  <a:srgbClr val="929292"/>
                </a:solidFill>
              </a:rPr>
              <a:t>City, Country</a:t>
            </a:r>
          </a:p>
          <a:p>
            <a:pPr algn="l">
              <a:lnSpc>
                <a:spcPct val="40000"/>
              </a:lnSpc>
              <a:defRPr sz="1000" cap="all">
                <a:solidFill>
                  <a:schemeClr val="accent1"/>
                </a:solidFill>
                <a:latin typeface="Calibri"/>
                <a:ea typeface="Calibri"/>
                <a:cs typeface="Calibri"/>
                <a:sym typeface="Calibri"/>
              </a:defRPr>
            </a:pPr>
            <a:endParaRPr lang="en-US" b="0" cap="none">
              <a:solidFill>
                <a:srgbClr val="929292"/>
              </a:solidFill>
            </a:endParaRPr>
          </a:p>
          <a:p>
            <a:pPr algn="l">
              <a:defRPr sz="1000" b="0">
                <a:latin typeface="Calibri"/>
                <a:ea typeface="Calibri"/>
                <a:cs typeface="Calibri"/>
                <a:sym typeface="Calibri"/>
              </a:defRPr>
            </a:pPr>
            <a:r>
              <a:rPr lang="en-US"/>
              <a:t>Ut enim ad minim veniam, quis nostrud exerc. Irure dolor in reprehend incididunt ut labore et dolore magna aliqua. Ut enim ad minim veniam, quis nostrud exercitation ullamco laboris nisi ut aliquip ex ea commodo consequat.</a:t>
            </a:r>
          </a:p>
        </p:txBody>
      </p:sp>
      <p:sp>
        <p:nvSpPr>
          <p:cNvPr id="45" name="INTERESTS"/>
          <p:cNvSpPr txBox="1"/>
          <p:nvPr/>
        </p:nvSpPr>
        <p:spPr>
          <a:xfrm>
            <a:off x="3703035" y="8110433"/>
            <a:ext cx="1017986"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solidFill>
                  <a:schemeClr val="accent1"/>
                </a:solidFill>
                <a:latin typeface="Calibri"/>
                <a:ea typeface="Calibri"/>
                <a:cs typeface="Calibri"/>
                <a:sym typeface="Calibri"/>
              </a:defRPr>
            </a:lvl1pPr>
          </a:lstStyle>
          <a:p>
            <a:r>
              <a:rPr lang="en-US"/>
              <a:t>INTERESTS</a:t>
            </a:r>
          </a:p>
        </p:txBody>
      </p:sp>
      <p:sp>
        <p:nvSpPr>
          <p:cNvPr id="46" name="Rectangle aux angles arrondis"/>
          <p:cNvSpPr/>
          <p:nvPr/>
        </p:nvSpPr>
        <p:spPr>
          <a:xfrm>
            <a:off x="3251200" y="8093670"/>
            <a:ext cx="360948" cy="360948"/>
          </a:xfrm>
          <a:prstGeom prst="roundRect">
            <a:avLst>
              <a:gd name="adj" fmla="val 15000"/>
            </a:avLst>
          </a:prstGeom>
          <a:solidFill>
            <a:schemeClr val="accent1"/>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47" name="Job Title…"/>
          <p:cNvSpPr txBox="1"/>
          <p:nvPr/>
        </p:nvSpPr>
        <p:spPr>
          <a:xfrm>
            <a:off x="3260864" y="2829900"/>
            <a:ext cx="4159983" cy="196975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a:t>Job Title</a:t>
            </a:r>
          </a:p>
          <a:p>
            <a:pPr algn="l">
              <a:defRPr sz="900" i="1">
                <a:latin typeface="Calibri"/>
                <a:ea typeface="Calibri"/>
                <a:cs typeface="Calibri"/>
                <a:sym typeface="Calibri"/>
              </a:defRPr>
            </a:pPr>
            <a:r>
              <a:rPr lang="en-US" b="0"/>
              <a:t>(2006 - 2012) </a:t>
            </a:r>
          </a:p>
          <a:p>
            <a:pPr algn="l">
              <a:defRPr sz="1000" b="0">
                <a:latin typeface="Calibri"/>
                <a:ea typeface="Calibri"/>
                <a:cs typeface="Calibri"/>
                <a:sym typeface="Calibri"/>
              </a:defRPr>
            </a:pPr>
            <a:r>
              <a:rPr lang="en-US" b="1" cap="all">
                <a:solidFill>
                  <a:schemeClr val="accent1"/>
                </a:solidFill>
              </a:rPr>
              <a:t>Company Name</a:t>
            </a:r>
            <a:r>
              <a:rPr lang="en-US"/>
              <a:t> </a:t>
            </a:r>
            <a:r>
              <a:rPr lang="en-US">
                <a:solidFill>
                  <a:srgbClr val="929292"/>
                </a:solidFill>
              </a:rPr>
              <a:t>- City, Country</a:t>
            </a:r>
            <a:br>
              <a:rPr lang="en-US">
                <a:solidFill>
                  <a:srgbClr val="929292"/>
                </a:solidFill>
              </a:rPr>
            </a:br>
            <a:endParaRPr lang="en-US">
              <a:solidFill>
                <a:srgbClr val="929292"/>
              </a:solidFill>
            </a:endParaRPr>
          </a:p>
          <a:p>
            <a:pPr algn="l">
              <a:defRPr sz="1000" b="0">
                <a:latin typeface="Calibri"/>
                <a:ea typeface="Calibri"/>
                <a:cs typeface="Calibri"/>
                <a:sym typeface="Calibri"/>
              </a:defRPr>
            </a:pPr>
            <a:r>
              <a:rPr lang="en-US"/>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US"/>
          </a:p>
          <a:p>
            <a:pPr algn="l">
              <a:defRPr sz="1000" b="0">
                <a:latin typeface="Calibri"/>
                <a:ea typeface="Calibri"/>
                <a:cs typeface="Calibri"/>
                <a:sym typeface="Calibri"/>
              </a:defRPr>
            </a:pPr>
            <a:r>
              <a:rPr lang="en-US"/>
              <a:t>Major accomplishments:</a:t>
            </a:r>
          </a:p>
          <a:p>
            <a:pPr marL="583406" lvl="1" indent="-138906" algn="l">
              <a:buSzPct val="145000"/>
              <a:buChar char="•"/>
              <a:defRPr sz="1000" b="0">
                <a:latin typeface="Calibri"/>
                <a:ea typeface="Calibri"/>
                <a:cs typeface="Calibri"/>
                <a:sym typeface="Calibri"/>
              </a:defRPr>
            </a:pPr>
            <a:r>
              <a:rPr lang="en-US"/>
              <a:t>Ut enim ad minim veniam, quis nostrud exerc.</a:t>
            </a:r>
          </a:p>
          <a:p>
            <a:pPr marL="583406" lvl="1" indent="-138906" algn="l">
              <a:buSzPct val="145000"/>
              <a:buChar char="•"/>
              <a:defRPr sz="1000" b="0">
                <a:latin typeface="Calibri"/>
                <a:ea typeface="Calibri"/>
                <a:cs typeface="Calibri"/>
                <a:sym typeface="Calibri"/>
              </a:defRPr>
            </a:pPr>
            <a:r>
              <a:rPr lang="en-US"/>
              <a:t>Ut enim ad minim veniam, quis nostrud exerc.</a:t>
            </a:r>
          </a:p>
          <a:p>
            <a:pPr marL="583406" lvl="1" indent="-138906" algn="l">
              <a:buSzPct val="145000"/>
              <a:buChar char="•"/>
              <a:defRPr sz="1000" b="0">
                <a:latin typeface="Calibri"/>
                <a:ea typeface="Calibri"/>
                <a:cs typeface="Calibri"/>
                <a:sym typeface="Calibri"/>
              </a:defRPr>
            </a:pPr>
            <a:r>
              <a:rPr lang="en-US"/>
              <a:t>Ut enim ad minim veniam, quis nostrud exerc.</a:t>
            </a:r>
          </a:p>
          <a:p>
            <a:pPr marL="583406" lvl="1" indent="-138906" algn="l">
              <a:buSzPct val="145000"/>
              <a:buChar char="•"/>
              <a:defRPr sz="1000" b="0">
                <a:latin typeface="Calibri"/>
                <a:ea typeface="Calibri"/>
                <a:cs typeface="Calibri"/>
                <a:sym typeface="Calibri"/>
              </a:defRPr>
            </a:pPr>
            <a:r>
              <a:rPr lang="en-US"/>
              <a:t>Ut enim ad minim veniam, quis nostrud exerc.</a:t>
            </a:r>
          </a:p>
        </p:txBody>
      </p:sp>
      <p:sp>
        <p:nvSpPr>
          <p:cNvPr id="49" name="JOHN RESUMGO"/>
          <p:cNvSpPr txBox="1"/>
          <p:nvPr/>
        </p:nvSpPr>
        <p:spPr>
          <a:xfrm>
            <a:off x="134091" y="1551574"/>
            <a:ext cx="2672605" cy="3690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p>
            <a:pPr>
              <a:defRPr sz="2000">
                <a:solidFill>
                  <a:srgbClr val="FFFFFF"/>
                </a:solidFill>
                <a:latin typeface="Calibri"/>
                <a:ea typeface="Calibri"/>
                <a:cs typeface="Calibri"/>
                <a:sym typeface="Calibri"/>
              </a:defRPr>
            </a:pPr>
            <a:r>
              <a:rPr lang="en-US" b="0" dirty="0"/>
              <a:t>JOHN</a:t>
            </a:r>
            <a:r>
              <a:rPr lang="en-US" dirty="0"/>
              <a:t> PRESENTATIONGO</a:t>
            </a:r>
          </a:p>
        </p:txBody>
      </p:sp>
      <p:sp>
        <p:nvSpPr>
          <p:cNvPr id="50" name="Graphic Designer"/>
          <p:cNvSpPr txBox="1"/>
          <p:nvPr/>
        </p:nvSpPr>
        <p:spPr>
          <a:xfrm>
            <a:off x="772371" y="1827055"/>
            <a:ext cx="1396039" cy="2893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defRPr sz="1500" b="0">
                <a:solidFill>
                  <a:srgbClr val="FFFFFF"/>
                </a:solidFill>
                <a:latin typeface="Calibri"/>
                <a:ea typeface="Calibri"/>
                <a:cs typeface="Calibri"/>
                <a:sym typeface="Calibri"/>
              </a:defRPr>
            </a:lvl1pPr>
          </a:lstStyle>
          <a:p>
            <a:r>
              <a:rPr lang="en-US"/>
              <a:t>Graphic Designer</a:t>
            </a:r>
          </a:p>
        </p:txBody>
      </p:sp>
      <p:sp>
        <p:nvSpPr>
          <p:cNvPr id="51" name="Ligne"/>
          <p:cNvSpPr/>
          <p:nvPr/>
        </p:nvSpPr>
        <p:spPr>
          <a:xfrm>
            <a:off x="1859768" y="3481447"/>
            <a:ext cx="1127727" cy="1"/>
          </a:xfrm>
          <a:prstGeom prst="line">
            <a:avLst/>
          </a:prstGeom>
          <a:ln w="25400">
            <a:solidFill>
              <a:srgbClr val="FFFFFF"/>
            </a:solidFill>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2" name="SUMMARY"/>
          <p:cNvSpPr txBox="1"/>
          <p:nvPr/>
        </p:nvSpPr>
        <p:spPr>
          <a:xfrm>
            <a:off x="714525" y="3317736"/>
            <a:ext cx="1054355"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solidFill>
                  <a:srgbClr val="FFFFFF"/>
                </a:solidFill>
                <a:latin typeface="Calibri"/>
                <a:ea typeface="Calibri"/>
                <a:cs typeface="Calibri"/>
                <a:sym typeface="Calibri"/>
              </a:defRPr>
            </a:lvl1pPr>
          </a:lstStyle>
          <a:p>
            <a:r>
              <a:rPr lang="en-US"/>
              <a:t>SUMMARY</a:t>
            </a:r>
          </a:p>
        </p:txBody>
      </p:sp>
      <p:sp>
        <p:nvSpPr>
          <p:cNvPr id="53" name="Rectangle aux angles arrondis"/>
          <p:cNvSpPr/>
          <p:nvPr/>
        </p:nvSpPr>
        <p:spPr>
          <a:xfrm>
            <a:off x="262689" y="3300973"/>
            <a:ext cx="360948" cy="360949"/>
          </a:xfrm>
          <a:prstGeom prst="roundRect">
            <a:avLst>
              <a:gd name="adj" fmla="val 15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4" name="Ligne"/>
          <p:cNvSpPr/>
          <p:nvPr/>
        </p:nvSpPr>
        <p:spPr>
          <a:xfrm>
            <a:off x="2442002" y="6199505"/>
            <a:ext cx="545493" cy="1"/>
          </a:xfrm>
          <a:prstGeom prst="line">
            <a:avLst/>
          </a:prstGeom>
          <a:ln w="25400">
            <a:solidFill>
              <a:srgbClr val="FFFFFF"/>
            </a:solidFill>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5" name="PERSONAL SKILLS"/>
          <p:cNvSpPr txBox="1"/>
          <p:nvPr/>
        </p:nvSpPr>
        <p:spPr>
          <a:xfrm>
            <a:off x="714525" y="6035794"/>
            <a:ext cx="1636589"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solidFill>
                  <a:srgbClr val="FFFFFF"/>
                </a:solidFill>
                <a:latin typeface="Calibri"/>
                <a:ea typeface="Calibri"/>
                <a:cs typeface="Calibri"/>
                <a:sym typeface="Calibri"/>
              </a:defRPr>
            </a:lvl1pPr>
          </a:lstStyle>
          <a:p>
            <a:r>
              <a:rPr lang="en-US"/>
              <a:t>PERSONAL SKILLS</a:t>
            </a:r>
          </a:p>
        </p:txBody>
      </p:sp>
      <p:sp>
        <p:nvSpPr>
          <p:cNvPr id="56" name="Rectangle aux angles arrondis"/>
          <p:cNvSpPr/>
          <p:nvPr/>
        </p:nvSpPr>
        <p:spPr>
          <a:xfrm>
            <a:off x="262689" y="6019031"/>
            <a:ext cx="360948" cy="360949"/>
          </a:xfrm>
          <a:prstGeom prst="roundRect">
            <a:avLst>
              <a:gd name="adj" fmla="val 15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7" name="Ligne"/>
          <p:cNvSpPr/>
          <p:nvPr/>
        </p:nvSpPr>
        <p:spPr>
          <a:xfrm>
            <a:off x="2844600" y="7973155"/>
            <a:ext cx="142895" cy="1"/>
          </a:xfrm>
          <a:prstGeom prst="line">
            <a:avLst/>
          </a:prstGeom>
          <a:ln w="25400">
            <a:solidFill>
              <a:srgbClr val="FFFFFF"/>
            </a:solidFill>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8" name="PROFESSIONAL SKILLS"/>
          <p:cNvSpPr txBox="1"/>
          <p:nvPr/>
        </p:nvSpPr>
        <p:spPr>
          <a:xfrm>
            <a:off x="714525" y="7809445"/>
            <a:ext cx="2039188" cy="32742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solidFill>
                  <a:srgbClr val="FFFFFF"/>
                </a:solidFill>
                <a:latin typeface="Calibri"/>
                <a:ea typeface="Calibri"/>
                <a:cs typeface="Calibri"/>
                <a:sym typeface="Calibri"/>
              </a:defRPr>
            </a:lvl1pPr>
          </a:lstStyle>
          <a:p>
            <a:r>
              <a:t>PROFESSIONAL SKILLS</a:t>
            </a:r>
          </a:p>
        </p:txBody>
      </p:sp>
      <p:sp>
        <p:nvSpPr>
          <p:cNvPr id="59" name="Rectangle aux angles arrondis"/>
          <p:cNvSpPr/>
          <p:nvPr/>
        </p:nvSpPr>
        <p:spPr>
          <a:xfrm>
            <a:off x="262689" y="7792682"/>
            <a:ext cx="360948" cy="360948"/>
          </a:xfrm>
          <a:prstGeom prst="roundRect">
            <a:avLst>
              <a:gd name="adj" fmla="val 15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0" name="Ut enim ad minim veniam, quis nostrud exerc. Irure dolor in reprehend incididunt ut labore et dolore magna aliqua. Ut enim ad minim veniam, quis nostrud exercitation ullamco laboris nisi ut aliquip ex ea commodo consequat.…"/>
          <p:cNvSpPr txBox="1"/>
          <p:nvPr/>
        </p:nvSpPr>
        <p:spPr>
          <a:xfrm>
            <a:off x="254306" y="3769787"/>
            <a:ext cx="2564436" cy="175408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000" b="0">
                <a:solidFill>
                  <a:srgbClr val="FFFFFF"/>
                </a:solidFill>
                <a:latin typeface="Calibri"/>
                <a:ea typeface="Calibri"/>
                <a:cs typeface="Calibri"/>
                <a:sym typeface="Calibri"/>
              </a:defRPr>
            </a:pPr>
            <a:r>
              <a:rPr lang="en-US"/>
              <a:t>Ut enim ad minim veniam, quis nostrud exerc. Irure dolor in reprehend incididunt ut labore et dolore magna aliqua. Ut enim ad minim veniam, quis nostrud exercitation ullamco laboris nisi ut aliquip ex ea commodo consequat.</a:t>
            </a:r>
          </a:p>
          <a:p>
            <a:pPr algn="l">
              <a:defRPr sz="1000" b="0">
                <a:solidFill>
                  <a:srgbClr val="FFFFFF"/>
                </a:solidFill>
                <a:latin typeface="Calibri"/>
                <a:ea typeface="Calibri"/>
                <a:cs typeface="Calibri"/>
                <a:sym typeface="Calibri"/>
              </a:defRPr>
            </a:pPr>
            <a:endParaRPr lang="en-US"/>
          </a:p>
          <a:p>
            <a:pPr algn="l">
              <a:defRPr sz="1000" b="0">
                <a:solidFill>
                  <a:srgbClr val="FFFFFF"/>
                </a:solidFill>
                <a:latin typeface="Calibri"/>
                <a:ea typeface="Calibri"/>
                <a:cs typeface="Calibri"/>
                <a:sym typeface="Calibri"/>
              </a:defRPr>
            </a:pPr>
            <a:r>
              <a:rPr lang="en-US"/>
              <a:t>Ut enim ad minim veniam, quis nostrud exerc. Irure dolor in reprehend incididunt ut labore et dolore magna aliqua. Ut enim ad minim veniam, quis nostrud exercitation ullamco laboris nisi ut aliquip ex ea commodo consequat.</a:t>
            </a:r>
          </a:p>
        </p:txBody>
      </p:sp>
      <p:sp>
        <p:nvSpPr>
          <p:cNvPr id="61" name="SKILL #1"/>
          <p:cNvSpPr txBox="1"/>
          <p:nvPr/>
        </p:nvSpPr>
        <p:spPr>
          <a:xfrm>
            <a:off x="254306" y="6502373"/>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#1</a:t>
            </a:r>
          </a:p>
        </p:txBody>
      </p:sp>
      <p:sp>
        <p:nvSpPr>
          <p:cNvPr id="62" name="Rectangle aux angles arrondis"/>
          <p:cNvSpPr/>
          <p:nvPr/>
        </p:nvSpPr>
        <p:spPr>
          <a:xfrm>
            <a:off x="1174888" y="6571391"/>
            <a:ext cx="1567731" cy="96316"/>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3" name="Rectangle aux angles arrondis"/>
          <p:cNvSpPr/>
          <p:nvPr/>
        </p:nvSpPr>
        <p:spPr>
          <a:xfrm>
            <a:off x="1174888" y="6571391"/>
            <a:ext cx="1567731" cy="96316"/>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4" name="SKILL #1"/>
          <p:cNvSpPr txBox="1"/>
          <p:nvPr/>
        </p:nvSpPr>
        <p:spPr>
          <a:xfrm>
            <a:off x="254306" y="6762723"/>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#2</a:t>
            </a:r>
          </a:p>
        </p:txBody>
      </p:sp>
      <p:sp>
        <p:nvSpPr>
          <p:cNvPr id="65" name="Rectangle aux angles arrondis"/>
          <p:cNvSpPr/>
          <p:nvPr/>
        </p:nvSpPr>
        <p:spPr>
          <a:xfrm>
            <a:off x="1174888" y="6831741"/>
            <a:ext cx="1567731" cy="96316"/>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6" name="Rectangle aux angles arrondis"/>
          <p:cNvSpPr/>
          <p:nvPr/>
        </p:nvSpPr>
        <p:spPr>
          <a:xfrm>
            <a:off x="1174888" y="6831741"/>
            <a:ext cx="1299139" cy="96316"/>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7" name="SKILL #1"/>
          <p:cNvSpPr txBox="1"/>
          <p:nvPr/>
        </p:nvSpPr>
        <p:spPr>
          <a:xfrm>
            <a:off x="254306" y="7012046"/>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#3</a:t>
            </a:r>
          </a:p>
        </p:txBody>
      </p:sp>
      <p:sp>
        <p:nvSpPr>
          <p:cNvPr id="68" name="Rectangle aux angles arrondis"/>
          <p:cNvSpPr/>
          <p:nvPr/>
        </p:nvSpPr>
        <p:spPr>
          <a:xfrm>
            <a:off x="1174888" y="7081063"/>
            <a:ext cx="1567731" cy="96317"/>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9" name="Rectangle aux angles arrondis"/>
          <p:cNvSpPr/>
          <p:nvPr/>
        </p:nvSpPr>
        <p:spPr>
          <a:xfrm>
            <a:off x="1174888" y="7081063"/>
            <a:ext cx="1299139" cy="96317"/>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0" name="SKILL #1"/>
          <p:cNvSpPr txBox="1"/>
          <p:nvPr/>
        </p:nvSpPr>
        <p:spPr>
          <a:xfrm>
            <a:off x="254306" y="7272396"/>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#4</a:t>
            </a:r>
          </a:p>
        </p:txBody>
      </p:sp>
      <p:sp>
        <p:nvSpPr>
          <p:cNvPr id="71" name="Rectangle aux angles arrondis"/>
          <p:cNvSpPr/>
          <p:nvPr/>
        </p:nvSpPr>
        <p:spPr>
          <a:xfrm>
            <a:off x="1174888" y="7341413"/>
            <a:ext cx="1567731" cy="96317"/>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2" name="Rectangle aux angles arrondis"/>
          <p:cNvSpPr/>
          <p:nvPr/>
        </p:nvSpPr>
        <p:spPr>
          <a:xfrm>
            <a:off x="1174888" y="7341413"/>
            <a:ext cx="1017985" cy="96317"/>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3" name="SKILL #1"/>
          <p:cNvSpPr txBox="1"/>
          <p:nvPr/>
        </p:nvSpPr>
        <p:spPr>
          <a:xfrm>
            <a:off x="254306" y="8274145"/>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#1</a:t>
            </a:r>
          </a:p>
        </p:txBody>
      </p:sp>
      <p:sp>
        <p:nvSpPr>
          <p:cNvPr id="74" name="Rectangle aux angles arrondis"/>
          <p:cNvSpPr/>
          <p:nvPr/>
        </p:nvSpPr>
        <p:spPr>
          <a:xfrm>
            <a:off x="1174888" y="8336691"/>
            <a:ext cx="1567731" cy="96316"/>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5" name="Rectangle aux angles arrondis"/>
          <p:cNvSpPr/>
          <p:nvPr/>
        </p:nvSpPr>
        <p:spPr>
          <a:xfrm>
            <a:off x="1174888" y="8336691"/>
            <a:ext cx="1567731" cy="96316"/>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6" name="SKILL #1"/>
          <p:cNvSpPr txBox="1"/>
          <p:nvPr/>
        </p:nvSpPr>
        <p:spPr>
          <a:xfrm>
            <a:off x="254306" y="8534495"/>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#2</a:t>
            </a:r>
          </a:p>
        </p:txBody>
      </p:sp>
      <p:sp>
        <p:nvSpPr>
          <p:cNvPr id="77" name="Rectangle aux angles arrondis"/>
          <p:cNvSpPr/>
          <p:nvPr/>
        </p:nvSpPr>
        <p:spPr>
          <a:xfrm>
            <a:off x="1174888" y="8597041"/>
            <a:ext cx="1567731" cy="96316"/>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8" name="Rectangle aux angles arrondis"/>
          <p:cNvSpPr/>
          <p:nvPr/>
        </p:nvSpPr>
        <p:spPr>
          <a:xfrm>
            <a:off x="1174888" y="8597041"/>
            <a:ext cx="1299139" cy="96316"/>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9" name="SKILL #1"/>
          <p:cNvSpPr txBox="1"/>
          <p:nvPr/>
        </p:nvSpPr>
        <p:spPr>
          <a:xfrm>
            <a:off x="254306" y="8783817"/>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#3</a:t>
            </a:r>
          </a:p>
        </p:txBody>
      </p:sp>
      <p:sp>
        <p:nvSpPr>
          <p:cNvPr id="80" name="Rectangle aux angles arrondis"/>
          <p:cNvSpPr/>
          <p:nvPr/>
        </p:nvSpPr>
        <p:spPr>
          <a:xfrm>
            <a:off x="1174888" y="8846363"/>
            <a:ext cx="1567731" cy="96317"/>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1" name="Rectangle aux angles arrondis"/>
          <p:cNvSpPr/>
          <p:nvPr/>
        </p:nvSpPr>
        <p:spPr>
          <a:xfrm>
            <a:off x="1174888" y="8846363"/>
            <a:ext cx="1017985" cy="96317"/>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2" name="SKILL #1"/>
          <p:cNvSpPr txBox="1"/>
          <p:nvPr/>
        </p:nvSpPr>
        <p:spPr>
          <a:xfrm>
            <a:off x="254306" y="9044168"/>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#4</a:t>
            </a:r>
          </a:p>
        </p:txBody>
      </p:sp>
      <p:sp>
        <p:nvSpPr>
          <p:cNvPr id="83" name="Rectangle aux angles arrondis"/>
          <p:cNvSpPr/>
          <p:nvPr/>
        </p:nvSpPr>
        <p:spPr>
          <a:xfrm>
            <a:off x="1174888" y="9106713"/>
            <a:ext cx="1567731" cy="96317"/>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4" name="Rectangle aux angles arrondis"/>
          <p:cNvSpPr/>
          <p:nvPr/>
        </p:nvSpPr>
        <p:spPr>
          <a:xfrm>
            <a:off x="1174888" y="9106713"/>
            <a:ext cx="1397993" cy="96317"/>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5" name="SKILL #1"/>
          <p:cNvSpPr txBox="1"/>
          <p:nvPr/>
        </p:nvSpPr>
        <p:spPr>
          <a:xfrm>
            <a:off x="254306" y="9293490"/>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#5</a:t>
            </a:r>
          </a:p>
        </p:txBody>
      </p:sp>
      <p:sp>
        <p:nvSpPr>
          <p:cNvPr id="86" name="Rectangle aux angles arrondis"/>
          <p:cNvSpPr/>
          <p:nvPr/>
        </p:nvSpPr>
        <p:spPr>
          <a:xfrm>
            <a:off x="1174888" y="9356035"/>
            <a:ext cx="1567731" cy="96317"/>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7" name="Rectangle aux angles arrondis"/>
          <p:cNvSpPr/>
          <p:nvPr/>
        </p:nvSpPr>
        <p:spPr>
          <a:xfrm>
            <a:off x="1174888" y="9356035"/>
            <a:ext cx="1397993" cy="96317"/>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8" name="SKILL #1"/>
          <p:cNvSpPr txBox="1"/>
          <p:nvPr/>
        </p:nvSpPr>
        <p:spPr>
          <a:xfrm>
            <a:off x="254306" y="9553840"/>
            <a:ext cx="829695"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solidFill>
                  <a:srgbClr val="FFFFFF"/>
                </a:solidFill>
                <a:latin typeface="Calibri"/>
                <a:ea typeface="Calibri"/>
                <a:cs typeface="Calibri"/>
                <a:sym typeface="Calibri"/>
              </a:defRPr>
            </a:lvl1pPr>
          </a:lstStyle>
          <a:p>
            <a:r>
              <a:rPr lang="en-US"/>
              <a:t>SKILL #6</a:t>
            </a:r>
          </a:p>
        </p:txBody>
      </p:sp>
      <p:sp>
        <p:nvSpPr>
          <p:cNvPr id="89" name="Rectangle aux angles arrondis"/>
          <p:cNvSpPr/>
          <p:nvPr/>
        </p:nvSpPr>
        <p:spPr>
          <a:xfrm>
            <a:off x="1174888" y="9616385"/>
            <a:ext cx="1567731" cy="96317"/>
          </a:xfrm>
          <a:prstGeom prst="roundRect">
            <a:avLst>
              <a:gd name="adj" fmla="val 50000"/>
            </a:avLst>
          </a:prstGeom>
          <a:solidFill>
            <a:schemeClr val="accent1">
              <a:lumOff val="16847"/>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0" name="Rectangle aux angles arrondis"/>
          <p:cNvSpPr/>
          <p:nvPr/>
        </p:nvSpPr>
        <p:spPr>
          <a:xfrm>
            <a:off x="1174888" y="9616385"/>
            <a:ext cx="1017985" cy="96317"/>
          </a:xfrm>
          <a:prstGeom prst="roundRect">
            <a:avLst>
              <a:gd name="adj" fmla="val 50000"/>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1" name="Street Address…"/>
          <p:cNvSpPr txBox="1"/>
          <p:nvPr/>
        </p:nvSpPr>
        <p:spPr>
          <a:xfrm>
            <a:off x="250602" y="2255872"/>
            <a:ext cx="2564436" cy="87384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200">
                <a:solidFill>
                  <a:srgbClr val="FFFFFF"/>
                </a:solidFill>
                <a:latin typeface="Calibri"/>
                <a:ea typeface="Calibri"/>
                <a:cs typeface="Calibri"/>
                <a:sym typeface="Calibri"/>
              </a:defRPr>
            </a:pPr>
            <a:r>
              <a:rPr lang="en-US"/>
              <a:t>Street Address</a:t>
            </a:r>
          </a:p>
          <a:p>
            <a:pPr algn="l">
              <a:defRPr sz="1200">
                <a:solidFill>
                  <a:srgbClr val="FFFFFF"/>
                </a:solidFill>
                <a:latin typeface="Calibri"/>
                <a:ea typeface="Calibri"/>
                <a:cs typeface="Calibri"/>
                <a:sym typeface="Calibri"/>
              </a:defRPr>
            </a:pPr>
            <a:r>
              <a:rPr lang="en-US"/>
              <a:t>City State ZIP Code </a:t>
            </a:r>
          </a:p>
          <a:p>
            <a:pPr algn="l">
              <a:defRPr sz="1200">
                <a:solidFill>
                  <a:srgbClr val="FFFFFF"/>
                </a:solidFill>
                <a:latin typeface="Calibri"/>
                <a:ea typeface="Calibri"/>
                <a:cs typeface="Calibri"/>
                <a:sym typeface="Calibri"/>
              </a:defRPr>
            </a:pPr>
            <a:r>
              <a:rPr lang="en-US"/>
              <a:t>(123) 456-7890 </a:t>
            </a:r>
          </a:p>
          <a:p>
            <a:pPr algn="l">
              <a:lnSpc>
                <a:spcPct val="40000"/>
              </a:lnSpc>
              <a:defRPr sz="1200">
                <a:solidFill>
                  <a:srgbClr val="FFFFFF"/>
                </a:solidFill>
                <a:latin typeface="Calibri"/>
                <a:ea typeface="Calibri"/>
                <a:cs typeface="Calibri"/>
                <a:sym typeface="Calibri"/>
              </a:defRPr>
            </a:pPr>
            <a:endParaRPr lang="en-US"/>
          </a:p>
          <a:p>
            <a:pPr algn="l">
              <a:defRPr sz="1200">
                <a:solidFill>
                  <a:srgbClr val="FFFFFF"/>
                </a:solidFill>
                <a:latin typeface="Calibri"/>
                <a:ea typeface="Calibri"/>
                <a:cs typeface="Calibri"/>
                <a:sym typeface="Calibri"/>
              </a:defRPr>
            </a:pPr>
            <a:r>
              <a:rPr lang="en-US"/>
              <a:t>email@address.com</a:t>
            </a:r>
          </a:p>
        </p:txBody>
      </p:sp>
      <p:sp>
        <p:nvSpPr>
          <p:cNvPr id="92" name="Chapeau de remise de diplôme"/>
          <p:cNvSpPr/>
          <p:nvPr/>
        </p:nvSpPr>
        <p:spPr>
          <a:xfrm>
            <a:off x="3251200" y="5121525"/>
            <a:ext cx="360948" cy="19759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6520"/>
                </a:lnTo>
                <a:lnTo>
                  <a:pt x="10800" y="13043"/>
                </a:lnTo>
                <a:lnTo>
                  <a:pt x="18745" y="8243"/>
                </a:lnTo>
                <a:lnTo>
                  <a:pt x="18745" y="10509"/>
                </a:lnTo>
                <a:cubicBezTo>
                  <a:pt x="18606" y="10673"/>
                  <a:pt x="18515" y="10958"/>
                  <a:pt x="18515" y="11282"/>
                </a:cubicBezTo>
                <a:cubicBezTo>
                  <a:pt x="18515" y="11519"/>
                  <a:pt x="18563" y="11733"/>
                  <a:pt x="18644" y="11896"/>
                </a:cubicBezTo>
                <a:cubicBezTo>
                  <a:pt x="18499" y="12008"/>
                  <a:pt x="18399" y="12270"/>
                  <a:pt x="18399" y="12574"/>
                </a:cubicBezTo>
                <a:lnTo>
                  <a:pt x="18399" y="21301"/>
                </a:lnTo>
                <a:cubicBezTo>
                  <a:pt x="18553" y="21484"/>
                  <a:pt x="18772" y="21600"/>
                  <a:pt x="19018" y="21600"/>
                </a:cubicBezTo>
                <a:cubicBezTo>
                  <a:pt x="19264" y="21600"/>
                  <a:pt x="19483" y="21484"/>
                  <a:pt x="19637" y="21301"/>
                </a:cubicBezTo>
                <a:lnTo>
                  <a:pt x="19637" y="12556"/>
                </a:lnTo>
                <a:cubicBezTo>
                  <a:pt x="19637" y="12255"/>
                  <a:pt x="19538" y="11998"/>
                  <a:pt x="19396" y="11887"/>
                </a:cubicBezTo>
                <a:cubicBezTo>
                  <a:pt x="19474" y="11725"/>
                  <a:pt x="19523" y="11515"/>
                  <a:pt x="19523" y="11282"/>
                </a:cubicBezTo>
                <a:cubicBezTo>
                  <a:pt x="19523" y="10958"/>
                  <a:pt x="19430" y="10673"/>
                  <a:pt x="19292" y="10509"/>
                </a:cubicBezTo>
                <a:lnTo>
                  <a:pt x="19292" y="7913"/>
                </a:lnTo>
                <a:lnTo>
                  <a:pt x="21600" y="6520"/>
                </a:lnTo>
                <a:lnTo>
                  <a:pt x="10800" y="0"/>
                </a:lnTo>
                <a:close/>
                <a:moveTo>
                  <a:pt x="10819" y="5598"/>
                </a:moveTo>
                <a:cubicBezTo>
                  <a:pt x="11223" y="5598"/>
                  <a:pt x="11551" y="5819"/>
                  <a:pt x="11551" y="6091"/>
                </a:cubicBezTo>
                <a:cubicBezTo>
                  <a:pt x="11551" y="6364"/>
                  <a:pt x="11223" y="6584"/>
                  <a:pt x="10819" y="6584"/>
                </a:cubicBezTo>
                <a:cubicBezTo>
                  <a:pt x="10414" y="6584"/>
                  <a:pt x="10084" y="6364"/>
                  <a:pt x="10084" y="6091"/>
                </a:cubicBezTo>
                <a:cubicBezTo>
                  <a:pt x="10084" y="5819"/>
                  <a:pt x="10414" y="5598"/>
                  <a:pt x="10819" y="5598"/>
                </a:cubicBezTo>
                <a:close/>
                <a:moveTo>
                  <a:pt x="16068" y="10691"/>
                </a:moveTo>
                <a:lnTo>
                  <a:pt x="10800" y="13872"/>
                </a:lnTo>
                <a:lnTo>
                  <a:pt x="5535" y="10694"/>
                </a:lnTo>
                <a:cubicBezTo>
                  <a:pt x="4861" y="12240"/>
                  <a:pt x="4431" y="14116"/>
                  <a:pt x="4188" y="16122"/>
                </a:cubicBezTo>
                <a:cubicBezTo>
                  <a:pt x="6908" y="16652"/>
                  <a:pt x="9240" y="18095"/>
                  <a:pt x="10748" y="20074"/>
                </a:cubicBezTo>
                <a:cubicBezTo>
                  <a:pt x="12275" y="18069"/>
                  <a:pt x="14648" y="16613"/>
                  <a:pt x="17413" y="16101"/>
                </a:cubicBezTo>
                <a:cubicBezTo>
                  <a:pt x="17170" y="14102"/>
                  <a:pt x="16740" y="12232"/>
                  <a:pt x="16068" y="10691"/>
                </a:cubicBezTo>
                <a:close/>
              </a:path>
            </a:pathLst>
          </a:cu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3" name="Valise"/>
          <p:cNvSpPr/>
          <p:nvPr/>
        </p:nvSpPr>
        <p:spPr>
          <a:xfrm>
            <a:off x="3302000" y="363363"/>
            <a:ext cx="259348" cy="205271"/>
          </a:xfrm>
          <a:custGeom>
            <a:avLst/>
            <a:gdLst/>
            <a:ahLst/>
            <a:cxnLst>
              <a:cxn ang="0">
                <a:pos x="wd2" y="hd2"/>
              </a:cxn>
              <a:cxn ang="5400000">
                <a:pos x="wd2" y="hd2"/>
              </a:cxn>
              <a:cxn ang="10800000">
                <a:pos x="wd2" y="hd2"/>
              </a:cxn>
              <a:cxn ang="16200000">
                <a:pos x="wd2" y="hd2"/>
              </a:cxn>
            </a:cxnLst>
            <a:rect l="0" t="0" r="r" b="b"/>
            <a:pathLst>
              <a:path w="21600" h="21600" extrusionOk="0">
                <a:moveTo>
                  <a:pt x="8684" y="0"/>
                </a:moveTo>
                <a:cubicBezTo>
                  <a:pt x="7960" y="0"/>
                  <a:pt x="7371" y="745"/>
                  <a:pt x="7371" y="1659"/>
                </a:cubicBezTo>
                <a:lnTo>
                  <a:pt x="7371" y="3364"/>
                </a:lnTo>
                <a:lnTo>
                  <a:pt x="5464" y="3364"/>
                </a:lnTo>
                <a:lnTo>
                  <a:pt x="5471" y="21600"/>
                </a:lnTo>
                <a:lnTo>
                  <a:pt x="16129" y="21600"/>
                </a:lnTo>
                <a:lnTo>
                  <a:pt x="16129" y="3364"/>
                </a:lnTo>
                <a:lnTo>
                  <a:pt x="14224" y="3364"/>
                </a:lnTo>
                <a:lnTo>
                  <a:pt x="14224" y="1659"/>
                </a:lnTo>
                <a:cubicBezTo>
                  <a:pt x="14224" y="745"/>
                  <a:pt x="13635" y="0"/>
                  <a:pt x="12911" y="0"/>
                </a:cubicBezTo>
                <a:lnTo>
                  <a:pt x="8684" y="0"/>
                </a:lnTo>
                <a:close/>
                <a:moveTo>
                  <a:pt x="8689" y="1618"/>
                </a:moveTo>
                <a:lnTo>
                  <a:pt x="12916" y="1618"/>
                </a:lnTo>
                <a:cubicBezTo>
                  <a:pt x="12932" y="1618"/>
                  <a:pt x="12943" y="1632"/>
                  <a:pt x="12943" y="1652"/>
                </a:cubicBezTo>
                <a:lnTo>
                  <a:pt x="12943" y="3358"/>
                </a:lnTo>
                <a:lnTo>
                  <a:pt x="8667" y="3358"/>
                </a:lnTo>
                <a:lnTo>
                  <a:pt x="8667" y="1652"/>
                </a:lnTo>
                <a:lnTo>
                  <a:pt x="8662" y="1652"/>
                </a:lnTo>
                <a:cubicBezTo>
                  <a:pt x="8662" y="1632"/>
                  <a:pt x="8673" y="1618"/>
                  <a:pt x="8689" y="1618"/>
                </a:cubicBezTo>
                <a:close/>
                <a:moveTo>
                  <a:pt x="918" y="3364"/>
                </a:moveTo>
                <a:cubicBezTo>
                  <a:pt x="410" y="3364"/>
                  <a:pt x="0" y="3883"/>
                  <a:pt x="0" y="4524"/>
                </a:cubicBezTo>
                <a:lnTo>
                  <a:pt x="0" y="20440"/>
                </a:lnTo>
                <a:cubicBezTo>
                  <a:pt x="0" y="21081"/>
                  <a:pt x="410" y="21600"/>
                  <a:pt x="918" y="21600"/>
                </a:cubicBezTo>
                <a:lnTo>
                  <a:pt x="4045" y="21600"/>
                </a:lnTo>
                <a:lnTo>
                  <a:pt x="4045" y="3364"/>
                </a:lnTo>
                <a:lnTo>
                  <a:pt x="918" y="3364"/>
                </a:lnTo>
                <a:close/>
                <a:moveTo>
                  <a:pt x="17555" y="3364"/>
                </a:moveTo>
                <a:lnTo>
                  <a:pt x="17555" y="21600"/>
                </a:lnTo>
                <a:lnTo>
                  <a:pt x="20682" y="21600"/>
                </a:lnTo>
                <a:cubicBezTo>
                  <a:pt x="21190" y="21600"/>
                  <a:pt x="21600" y="21081"/>
                  <a:pt x="21600" y="20440"/>
                </a:cubicBezTo>
                <a:lnTo>
                  <a:pt x="21600" y="4524"/>
                </a:lnTo>
                <a:cubicBezTo>
                  <a:pt x="21600" y="3883"/>
                  <a:pt x="21190" y="3364"/>
                  <a:pt x="20682" y="3364"/>
                </a:cubicBezTo>
                <a:lnTo>
                  <a:pt x="17555" y="3364"/>
                </a:lnTo>
                <a:close/>
              </a:path>
            </a:pathLst>
          </a:cu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4" name="Ballon de football"/>
          <p:cNvSpPr/>
          <p:nvPr/>
        </p:nvSpPr>
        <p:spPr>
          <a:xfrm>
            <a:off x="3302000" y="8144471"/>
            <a:ext cx="259348" cy="2593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8380" y="1007"/>
                </a:moveTo>
                <a:lnTo>
                  <a:pt x="7597" y="2255"/>
                </a:lnTo>
                <a:lnTo>
                  <a:pt x="3645" y="5118"/>
                </a:lnTo>
                <a:lnTo>
                  <a:pt x="2239" y="5471"/>
                </a:lnTo>
                <a:cubicBezTo>
                  <a:pt x="3610" y="3277"/>
                  <a:pt x="5802" y="1645"/>
                  <a:pt x="8380" y="1007"/>
                </a:cubicBezTo>
                <a:close/>
                <a:moveTo>
                  <a:pt x="13220" y="1007"/>
                </a:moveTo>
                <a:cubicBezTo>
                  <a:pt x="15798" y="1645"/>
                  <a:pt x="17990" y="3277"/>
                  <a:pt x="19361" y="5471"/>
                </a:cubicBezTo>
                <a:lnTo>
                  <a:pt x="17936" y="5113"/>
                </a:lnTo>
                <a:lnTo>
                  <a:pt x="13993" y="2239"/>
                </a:lnTo>
                <a:lnTo>
                  <a:pt x="13220" y="1007"/>
                </a:lnTo>
                <a:close/>
                <a:moveTo>
                  <a:pt x="14077" y="2789"/>
                </a:moveTo>
                <a:lnTo>
                  <a:pt x="17407" y="5216"/>
                </a:lnTo>
                <a:lnTo>
                  <a:pt x="17342" y="8466"/>
                </a:lnTo>
                <a:lnTo>
                  <a:pt x="14101" y="9519"/>
                </a:lnTo>
                <a:lnTo>
                  <a:pt x="10997" y="7265"/>
                </a:lnTo>
                <a:lnTo>
                  <a:pt x="10997" y="3856"/>
                </a:lnTo>
                <a:lnTo>
                  <a:pt x="14077" y="2789"/>
                </a:lnTo>
                <a:close/>
                <a:moveTo>
                  <a:pt x="7530" y="2791"/>
                </a:moveTo>
                <a:lnTo>
                  <a:pt x="10603" y="3856"/>
                </a:lnTo>
                <a:lnTo>
                  <a:pt x="10603" y="7265"/>
                </a:lnTo>
                <a:lnTo>
                  <a:pt x="7499" y="9519"/>
                </a:lnTo>
                <a:lnTo>
                  <a:pt x="4258" y="8466"/>
                </a:lnTo>
                <a:lnTo>
                  <a:pt x="4193" y="5208"/>
                </a:lnTo>
                <a:lnTo>
                  <a:pt x="7530" y="2791"/>
                </a:lnTo>
                <a:close/>
                <a:moveTo>
                  <a:pt x="4134" y="8843"/>
                </a:moveTo>
                <a:lnTo>
                  <a:pt x="7388" y="9899"/>
                </a:lnTo>
                <a:lnTo>
                  <a:pt x="8569" y="13534"/>
                </a:lnTo>
                <a:lnTo>
                  <a:pt x="6559" y="16301"/>
                </a:lnTo>
                <a:lnTo>
                  <a:pt x="3441" y="15355"/>
                </a:lnTo>
                <a:lnTo>
                  <a:pt x="2173" y="11434"/>
                </a:lnTo>
                <a:lnTo>
                  <a:pt x="4134" y="8843"/>
                </a:lnTo>
                <a:close/>
                <a:moveTo>
                  <a:pt x="17466" y="8843"/>
                </a:moveTo>
                <a:lnTo>
                  <a:pt x="19432" y="11441"/>
                </a:lnTo>
                <a:lnTo>
                  <a:pt x="18152" y="15358"/>
                </a:lnTo>
                <a:lnTo>
                  <a:pt x="15041" y="16301"/>
                </a:lnTo>
                <a:lnTo>
                  <a:pt x="13031" y="13534"/>
                </a:lnTo>
                <a:lnTo>
                  <a:pt x="14212" y="9899"/>
                </a:lnTo>
                <a:lnTo>
                  <a:pt x="17466" y="8843"/>
                </a:lnTo>
                <a:close/>
                <a:moveTo>
                  <a:pt x="739" y="10076"/>
                </a:moveTo>
                <a:lnTo>
                  <a:pt x="1684" y="11205"/>
                </a:lnTo>
                <a:lnTo>
                  <a:pt x="3186" y="15849"/>
                </a:lnTo>
                <a:lnTo>
                  <a:pt x="3086" y="17292"/>
                </a:lnTo>
                <a:cubicBezTo>
                  <a:pt x="1606" y="15536"/>
                  <a:pt x="712" y="13271"/>
                  <a:pt x="712" y="10800"/>
                </a:cubicBezTo>
                <a:cubicBezTo>
                  <a:pt x="712" y="10557"/>
                  <a:pt x="722" y="10315"/>
                  <a:pt x="739" y="10076"/>
                </a:cubicBezTo>
                <a:close/>
                <a:moveTo>
                  <a:pt x="20861" y="10076"/>
                </a:moveTo>
                <a:cubicBezTo>
                  <a:pt x="20878" y="10315"/>
                  <a:pt x="20888" y="10557"/>
                  <a:pt x="20888" y="10800"/>
                </a:cubicBezTo>
                <a:cubicBezTo>
                  <a:pt x="20888" y="13271"/>
                  <a:pt x="19994" y="15536"/>
                  <a:pt x="18514" y="17292"/>
                </a:cubicBezTo>
                <a:lnTo>
                  <a:pt x="18414" y="15830"/>
                </a:lnTo>
                <a:lnTo>
                  <a:pt x="19928" y="11191"/>
                </a:lnTo>
                <a:lnTo>
                  <a:pt x="20861" y="10076"/>
                </a:lnTo>
                <a:close/>
                <a:moveTo>
                  <a:pt x="8893" y="13762"/>
                </a:moveTo>
                <a:lnTo>
                  <a:pt x="12707" y="13762"/>
                </a:lnTo>
                <a:lnTo>
                  <a:pt x="14722" y="16534"/>
                </a:lnTo>
                <a:lnTo>
                  <a:pt x="12859" y="19207"/>
                </a:lnTo>
                <a:lnTo>
                  <a:pt x="8738" y="19200"/>
                </a:lnTo>
                <a:lnTo>
                  <a:pt x="6878" y="16534"/>
                </a:lnTo>
                <a:lnTo>
                  <a:pt x="8893" y="13762"/>
                </a:lnTo>
                <a:close/>
                <a:moveTo>
                  <a:pt x="8368" y="19595"/>
                </a:moveTo>
                <a:lnTo>
                  <a:pt x="13249" y="19602"/>
                </a:lnTo>
                <a:lnTo>
                  <a:pt x="14597" y="20145"/>
                </a:lnTo>
                <a:cubicBezTo>
                  <a:pt x="13424" y="20623"/>
                  <a:pt x="12142" y="20888"/>
                  <a:pt x="10800" y="20888"/>
                </a:cubicBezTo>
                <a:cubicBezTo>
                  <a:pt x="9458" y="20888"/>
                  <a:pt x="8176" y="20623"/>
                  <a:pt x="7003" y="20145"/>
                </a:cubicBezTo>
                <a:lnTo>
                  <a:pt x="8368" y="19595"/>
                </a:lnTo>
                <a:close/>
              </a:path>
            </a:pathLst>
          </a:cu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5" name="Tête"/>
          <p:cNvSpPr/>
          <p:nvPr/>
        </p:nvSpPr>
        <p:spPr>
          <a:xfrm>
            <a:off x="334763" y="3351773"/>
            <a:ext cx="216800" cy="259349"/>
          </a:xfrm>
          <a:custGeom>
            <a:avLst/>
            <a:gdLst/>
            <a:ahLst/>
            <a:cxnLst>
              <a:cxn ang="0">
                <a:pos x="wd2" y="hd2"/>
              </a:cxn>
              <a:cxn ang="5400000">
                <a:pos x="wd2" y="hd2"/>
              </a:cxn>
              <a:cxn ang="10800000">
                <a:pos x="wd2" y="hd2"/>
              </a:cxn>
              <a:cxn ang="16200000">
                <a:pos x="wd2" y="hd2"/>
              </a:cxn>
            </a:cxnLst>
            <a:rect l="0" t="0" r="r" b="b"/>
            <a:pathLst>
              <a:path w="21545" h="21600" extrusionOk="0">
                <a:moveTo>
                  <a:pt x="9154" y="0"/>
                </a:moveTo>
                <a:cubicBezTo>
                  <a:pt x="3064" y="0"/>
                  <a:pt x="0" y="3297"/>
                  <a:pt x="0" y="7252"/>
                </a:cubicBezTo>
                <a:cubicBezTo>
                  <a:pt x="0" y="11207"/>
                  <a:pt x="2755" y="14261"/>
                  <a:pt x="3263" y="17024"/>
                </a:cubicBezTo>
                <a:cubicBezTo>
                  <a:pt x="3772" y="19786"/>
                  <a:pt x="1428" y="21600"/>
                  <a:pt x="1428" y="21600"/>
                </a:cubicBezTo>
                <a:lnTo>
                  <a:pt x="13269" y="21600"/>
                </a:lnTo>
                <a:cubicBezTo>
                  <a:pt x="14015" y="18211"/>
                  <a:pt x="15444" y="18832"/>
                  <a:pt x="16687" y="18799"/>
                </a:cubicBezTo>
                <a:cubicBezTo>
                  <a:pt x="17929" y="18767"/>
                  <a:pt x="19467" y="18460"/>
                  <a:pt x="19210" y="17068"/>
                </a:cubicBezTo>
                <a:cubicBezTo>
                  <a:pt x="19036" y="16134"/>
                  <a:pt x="19250" y="15837"/>
                  <a:pt x="19675" y="15341"/>
                </a:cubicBezTo>
                <a:cubicBezTo>
                  <a:pt x="20100" y="14844"/>
                  <a:pt x="19256" y="14402"/>
                  <a:pt x="19256" y="14402"/>
                </a:cubicBezTo>
                <a:lnTo>
                  <a:pt x="19745" y="14169"/>
                </a:lnTo>
                <a:cubicBezTo>
                  <a:pt x="19977" y="14061"/>
                  <a:pt x="20093" y="13835"/>
                  <a:pt x="20035" y="13619"/>
                </a:cubicBezTo>
                <a:cubicBezTo>
                  <a:pt x="20009" y="13533"/>
                  <a:pt x="19982" y="13430"/>
                  <a:pt x="19950" y="13301"/>
                </a:cubicBezTo>
                <a:cubicBezTo>
                  <a:pt x="19847" y="12874"/>
                  <a:pt x="20073" y="12503"/>
                  <a:pt x="20497" y="12373"/>
                </a:cubicBezTo>
                <a:cubicBezTo>
                  <a:pt x="20877" y="12260"/>
                  <a:pt x="21149" y="12098"/>
                  <a:pt x="21342" y="11942"/>
                </a:cubicBezTo>
                <a:cubicBezTo>
                  <a:pt x="21600" y="11737"/>
                  <a:pt x="21600" y="11374"/>
                  <a:pt x="21407" y="11120"/>
                </a:cubicBezTo>
                <a:cubicBezTo>
                  <a:pt x="20705" y="10192"/>
                  <a:pt x="19983" y="9173"/>
                  <a:pt x="19487" y="8520"/>
                </a:cubicBezTo>
                <a:cubicBezTo>
                  <a:pt x="18754" y="7554"/>
                  <a:pt x="19939" y="7036"/>
                  <a:pt x="19572" y="5994"/>
                </a:cubicBezTo>
                <a:cubicBezTo>
                  <a:pt x="18658" y="2406"/>
                  <a:pt x="15959" y="0"/>
                  <a:pt x="9154" y="0"/>
                </a:cubicBezTo>
                <a:close/>
              </a:path>
            </a:pathLst>
          </a:custGeom>
          <a:solidFill>
            <a:schemeClr val="accent1"/>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6" name="Graphique à barres"/>
          <p:cNvSpPr/>
          <p:nvPr/>
        </p:nvSpPr>
        <p:spPr>
          <a:xfrm>
            <a:off x="313144" y="7846797"/>
            <a:ext cx="260038" cy="259348"/>
          </a:xfrm>
          <a:custGeom>
            <a:avLst/>
            <a:gdLst/>
            <a:ahLst/>
            <a:cxnLst>
              <a:cxn ang="0">
                <a:pos x="wd2" y="hd2"/>
              </a:cxn>
              <a:cxn ang="5400000">
                <a:pos x="wd2" y="hd2"/>
              </a:cxn>
              <a:cxn ang="10800000">
                <a:pos x="wd2" y="hd2"/>
              </a:cxn>
              <a:cxn ang="16200000">
                <a:pos x="wd2" y="hd2"/>
              </a:cxn>
            </a:cxnLst>
            <a:rect l="0" t="0" r="r" b="b"/>
            <a:pathLst>
              <a:path w="21600" h="21600" extrusionOk="0">
                <a:moveTo>
                  <a:pt x="194" y="0"/>
                </a:moveTo>
                <a:cubicBezTo>
                  <a:pt x="87" y="0"/>
                  <a:pt x="0" y="87"/>
                  <a:pt x="0" y="194"/>
                </a:cubicBezTo>
                <a:lnTo>
                  <a:pt x="0" y="21404"/>
                </a:lnTo>
                <a:cubicBezTo>
                  <a:pt x="0" y="21511"/>
                  <a:pt x="87" y="21600"/>
                  <a:pt x="194" y="21600"/>
                </a:cubicBezTo>
                <a:lnTo>
                  <a:pt x="21406" y="21600"/>
                </a:lnTo>
                <a:cubicBezTo>
                  <a:pt x="21513" y="21600"/>
                  <a:pt x="21600" y="21511"/>
                  <a:pt x="21600" y="21404"/>
                </a:cubicBezTo>
                <a:lnTo>
                  <a:pt x="21600" y="20822"/>
                </a:lnTo>
                <a:cubicBezTo>
                  <a:pt x="21600" y="20715"/>
                  <a:pt x="21513" y="20628"/>
                  <a:pt x="21406" y="20628"/>
                </a:cubicBezTo>
                <a:lnTo>
                  <a:pt x="1163" y="20628"/>
                </a:lnTo>
                <a:cubicBezTo>
                  <a:pt x="1056" y="20628"/>
                  <a:pt x="970" y="20539"/>
                  <a:pt x="970" y="20432"/>
                </a:cubicBezTo>
                <a:lnTo>
                  <a:pt x="970" y="194"/>
                </a:lnTo>
                <a:cubicBezTo>
                  <a:pt x="970" y="87"/>
                  <a:pt x="883" y="0"/>
                  <a:pt x="776" y="0"/>
                </a:cubicBezTo>
                <a:lnTo>
                  <a:pt x="194" y="0"/>
                </a:lnTo>
                <a:close/>
                <a:moveTo>
                  <a:pt x="16860" y="3004"/>
                </a:moveTo>
                <a:lnTo>
                  <a:pt x="16860" y="19065"/>
                </a:lnTo>
                <a:lnTo>
                  <a:pt x="19553" y="19065"/>
                </a:lnTo>
                <a:lnTo>
                  <a:pt x="19553" y="3004"/>
                </a:lnTo>
                <a:lnTo>
                  <a:pt x="16860" y="3004"/>
                </a:lnTo>
                <a:close/>
                <a:moveTo>
                  <a:pt x="7272" y="6922"/>
                </a:moveTo>
                <a:lnTo>
                  <a:pt x="7272" y="19065"/>
                </a:lnTo>
                <a:lnTo>
                  <a:pt x="9965" y="19065"/>
                </a:lnTo>
                <a:lnTo>
                  <a:pt x="9965" y="6922"/>
                </a:lnTo>
                <a:lnTo>
                  <a:pt x="7272" y="6922"/>
                </a:lnTo>
                <a:close/>
                <a:moveTo>
                  <a:pt x="12066" y="10127"/>
                </a:moveTo>
                <a:lnTo>
                  <a:pt x="12066" y="19065"/>
                </a:lnTo>
                <a:lnTo>
                  <a:pt x="14759" y="19065"/>
                </a:lnTo>
                <a:lnTo>
                  <a:pt x="14759" y="10127"/>
                </a:lnTo>
                <a:lnTo>
                  <a:pt x="12066" y="10127"/>
                </a:lnTo>
                <a:close/>
                <a:moveTo>
                  <a:pt x="2478" y="15151"/>
                </a:moveTo>
                <a:lnTo>
                  <a:pt x="2478" y="19065"/>
                </a:lnTo>
                <a:lnTo>
                  <a:pt x="5171" y="19065"/>
                </a:lnTo>
                <a:lnTo>
                  <a:pt x="5171" y="15151"/>
                </a:lnTo>
                <a:lnTo>
                  <a:pt x="2478" y="15151"/>
                </a:lnTo>
                <a:close/>
              </a:path>
            </a:pathLst>
          </a:custGeom>
          <a:solidFill>
            <a:schemeClr val="accent1"/>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7" name="Médaille"/>
          <p:cNvSpPr/>
          <p:nvPr/>
        </p:nvSpPr>
        <p:spPr>
          <a:xfrm>
            <a:off x="317359" y="6012294"/>
            <a:ext cx="251608" cy="29549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829" y="11271"/>
                </a:lnTo>
                <a:lnTo>
                  <a:pt x="12787" y="11271"/>
                </a:lnTo>
                <a:lnTo>
                  <a:pt x="5892" y="0"/>
                </a:lnTo>
                <a:lnTo>
                  <a:pt x="0" y="0"/>
                </a:lnTo>
                <a:close/>
                <a:moveTo>
                  <a:pt x="15706" y="0"/>
                </a:moveTo>
                <a:lnTo>
                  <a:pt x="10979" y="7729"/>
                </a:lnTo>
                <a:lnTo>
                  <a:pt x="12464" y="10154"/>
                </a:lnTo>
                <a:lnTo>
                  <a:pt x="12922" y="10154"/>
                </a:lnTo>
                <a:cubicBezTo>
                  <a:pt x="13146" y="10154"/>
                  <a:pt x="13358" y="10200"/>
                  <a:pt x="13546" y="10280"/>
                </a:cubicBezTo>
                <a:lnTo>
                  <a:pt x="21600" y="0"/>
                </a:lnTo>
                <a:lnTo>
                  <a:pt x="15706" y="0"/>
                </a:lnTo>
                <a:close/>
                <a:moveTo>
                  <a:pt x="12630" y="10425"/>
                </a:moveTo>
                <a:lnTo>
                  <a:pt x="13038" y="11094"/>
                </a:lnTo>
                <a:cubicBezTo>
                  <a:pt x="13153" y="11133"/>
                  <a:pt x="13233" y="11227"/>
                  <a:pt x="13233" y="11338"/>
                </a:cubicBezTo>
                <a:lnTo>
                  <a:pt x="13233" y="11937"/>
                </a:lnTo>
                <a:cubicBezTo>
                  <a:pt x="13497" y="12038"/>
                  <a:pt x="13753" y="12155"/>
                  <a:pt x="13996" y="12285"/>
                </a:cubicBezTo>
                <a:lnTo>
                  <a:pt x="13996" y="11338"/>
                </a:lnTo>
                <a:cubicBezTo>
                  <a:pt x="13996" y="10835"/>
                  <a:pt x="13513" y="10425"/>
                  <a:pt x="12922" y="10425"/>
                </a:cubicBezTo>
                <a:lnTo>
                  <a:pt x="12630" y="10425"/>
                </a:lnTo>
                <a:close/>
                <a:moveTo>
                  <a:pt x="7894" y="10567"/>
                </a:moveTo>
                <a:cubicBezTo>
                  <a:pt x="7593" y="10729"/>
                  <a:pt x="7392" y="11015"/>
                  <a:pt x="7392" y="11340"/>
                </a:cubicBezTo>
                <a:lnTo>
                  <a:pt x="7392" y="12368"/>
                </a:lnTo>
                <a:cubicBezTo>
                  <a:pt x="7634" y="12229"/>
                  <a:pt x="7888" y="12105"/>
                  <a:pt x="8153" y="11996"/>
                </a:cubicBezTo>
                <a:lnTo>
                  <a:pt x="8153" y="11338"/>
                </a:lnTo>
                <a:cubicBezTo>
                  <a:pt x="8153" y="11238"/>
                  <a:pt x="8221" y="11152"/>
                  <a:pt x="8318" y="11107"/>
                </a:cubicBezTo>
                <a:lnTo>
                  <a:pt x="7894" y="10567"/>
                </a:lnTo>
                <a:close/>
                <a:moveTo>
                  <a:pt x="10767" y="11720"/>
                </a:moveTo>
                <a:cubicBezTo>
                  <a:pt x="7563" y="11720"/>
                  <a:pt x="4964" y="13930"/>
                  <a:pt x="4964" y="16659"/>
                </a:cubicBezTo>
                <a:cubicBezTo>
                  <a:pt x="4964" y="19388"/>
                  <a:pt x="7563" y="21600"/>
                  <a:pt x="10767" y="21600"/>
                </a:cubicBezTo>
                <a:cubicBezTo>
                  <a:pt x="13972" y="21600"/>
                  <a:pt x="16570" y="19388"/>
                  <a:pt x="16570" y="16659"/>
                </a:cubicBezTo>
                <a:cubicBezTo>
                  <a:pt x="16570" y="13930"/>
                  <a:pt x="13972" y="11720"/>
                  <a:pt x="10767" y="11720"/>
                </a:cubicBezTo>
                <a:close/>
                <a:moveTo>
                  <a:pt x="10767" y="12800"/>
                </a:moveTo>
                <a:cubicBezTo>
                  <a:pt x="13267" y="12800"/>
                  <a:pt x="15302" y="14530"/>
                  <a:pt x="15302" y="16659"/>
                </a:cubicBezTo>
                <a:cubicBezTo>
                  <a:pt x="15302" y="18788"/>
                  <a:pt x="13268" y="20520"/>
                  <a:pt x="10767" y="20520"/>
                </a:cubicBezTo>
                <a:cubicBezTo>
                  <a:pt x="8267" y="20520"/>
                  <a:pt x="6233" y="18788"/>
                  <a:pt x="6233" y="16659"/>
                </a:cubicBezTo>
                <a:cubicBezTo>
                  <a:pt x="6233" y="14530"/>
                  <a:pt x="8267" y="12800"/>
                  <a:pt x="10767" y="12800"/>
                </a:cubicBezTo>
                <a:close/>
                <a:moveTo>
                  <a:pt x="10767" y="13071"/>
                </a:moveTo>
                <a:cubicBezTo>
                  <a:pt x="8439" y="13071"/>
                  <a:pt x="6552" y="14677"/>
                  <a:pt x="6552" y="16659"/>
                </a:cubicBezTo>
                <a:cubicBezTo>
                  <a:pt x="6552" y="18641"/>
                  <a:pt x="8439" y="20248"/>
                  <a:pt x="10767" y="20248"/>
                </a:cubicBezTo>
                <a:cubicBezTo>
                  <a:pt x="13095" y="20248"/>
                  <a:pt x="14983" y="18641"/>
                  <a:pt x="14983" y="16659"/>
                </a:cubicBezTo>
                <a:cubicBezTo>
                  <a:pt x="14983" y="14677"/>
                  <a:pt x="13095" y="13071"/>
                  <a:pt x="10767" y="13071"/>
                </a:cubicBezTo>
                <a:close/>
              </a:path>
            </a:pathLst>
          </a:custGeom>
          <a:solidFill>
            <a:schemeClr val="accent1"/>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8" name="INTEREST #1…"/>
          <p:cNvSpPr txBox="1"/>
          <p:nvPr/>
        </p:nvSpPr>
        <p:spPr>
          <a:xfrm>
            <a:off x="3260864" y="8545133"/>
            <a:ext cx="1397993" cy="115392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a:t>INTEREST #1</a:t>
            </a:r>
            <a:endParaRPr lang="en-US" b="0" cap="none">
              <a:solidFill>
                <a:srgbClr val="929292"/>
              </a:solidFill>
            </a:endParaRPr>
          </a:p>
          <a:p>
            <a:pPr algn="l">
              <a:defRPr sz="1000" b="0">
                <a:solidFill>
                  <a:srgbClr val="929292"/>
                </a:solidFill>
                <a:latin typeface="Calibri"/>
                <a:ea typeface="Calibri"/>
                <a:cs typeface="Calibri"/>
                <a:sym typeface="Calibri"/>
              </a:defRPr>
            </a:pPr>
            <a:r>
              <a:rPr lang="en-US"/>
              <a:t>Ut enim ad minim veniam, quis nostrud exerc. Irure dolor in reprehend incididunt ut labore et dolore magna aliqua.</a:t>
            </a:r>
          </a:p>
        </p:txBody>
      </p:sp>
      <p:sp>
        <p:nvSpPr>
          <p:cNvPr id="99" name="INTEREST #2…"/>
          <p:cNvSpPr txBox="1"/>
          <p:nvPr/>
        </p:nvSpPr>
        <p:spPr>
          <a:xfrm>
            <a:off x="4679959" y="8545133"/>
            <a:ext cx="1397993" cy="115392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a:t>INTEREST #2</a:t>
            </a:r>
            <a:endParaRPr lang="en-US" b="0" cap="none">
              <a:solidFill>
                <a:srgbClr val="929292"/>
              </a:solidFill>
            </a:endParaRPr>
          </a:p>
          <a:p>
            <a:pPr algn="l">
              <a:defRPr sz="1000" b="0">
                <a:solidFill>
                  <a:srgbClr val="929292"/>
                </a:solidFill>
                <a:latin typeface="Calibri"/>
                <a:ea typeface="Calibri"/>
                <a:cs typeface="Calibri"/>
                <a:sym typeface="Calibri"/>
              </a:defRPr>
            </a:pPr>
            <a:r>
              <a:rPr lang="en-US"/>
              <a:t>Ut enim ad minim veniam, quis nostrud exerc. Irure dolor in reprehend incididunt ut labore et dolore magna aliqua.</a:t>
            </a:r>
          </a:p>
        </p:txBody>
      </p:sp>
      <p:sp>
        <p:nvSpPr>
          <p:cNvPr id="100" name="INTEREST #3…"/>
          <p:cNvSpPr txBox="1"/>
          <p:nvPr/>
        </p:nvSpPr>
        <p:spPr>
          <a:xfrm>
            <a:off x="6102359" y="8545133"/>
            <a:ext cx="1397993" cy="115392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a:t>INTEREST #3</a:t>
            </a:r>
            <a:endParaRPr lang="en-US" b="0" cap="none">
              <a:solidFill>
                <a:srgbClr val="929292"/>
              </a:solidFill>
            </a:endParaRPr>
          </a:p>
          <a:p>
            <a:pPr algn="l">
              <a:defRPr sz="1000" b="0">
                <a:solidFill>
                  <a:srgbClr val="929292"/>
                </a:solidFill>
                <a:latin typeface="Calibri"/>
                <a:ea typeface="Calibri"/>
                <a:cs typeface="Calibri"/>
                <a:sym typeface="Calibri"/>
              </a:defRPr>
            </a:pPr>
            <a:r>
              <a:rPr lang="en-US"/>
              <a:t>Ut enim ad minim veniam, quis nostrud exerc. Irure dolor in reprehend incididunt ut labore et dolore magna aliqua.</a:t>
            </a:r>
          </a:p>
        </p:txBody>
      </p:sp>
      <p:sp>
        <p:nvSpPr>
          <p:cNvPr id="101" name="Rectangle à coins arrondis 100">
            <a:extLst>
              <a:ext uri="{FF2B5EF4-FFF2-40B4-BE49-F238E27FC236}">
                <a16:creationId xmlns:a16="http://schemas.microsoft.com/office/drawing/2014/main" id="{8EED4EE0-F996-424B-9760-42E3E9CEBB5B}"/>
              </a:ext>
            </a:extLst>
          </p:cNvPr>
          <p:cNvSpPr/>
          <p:nvPr/>
        </p:nvSpPr>
        <p:spPr>
          <a:xfrm>
            <a:off x="843634" y="302403"/>
            <a:ext cx="1236260" cy="1236260"/>
          </a:xfrm>
          <a:prstGeom prst="roundRect">
            <a:avLst/>
          </a:prstGeom>
          <a:solidFill>
            <a:schemeClr val="tx1"/>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noAutofit/>
          </a:bodyPr>
          <a:lstStyle/>
          <a:p>
            <a:pPr marL="0" marR="0" indent="0" algn="ctr" defTabSz="602456" rtl="0" fontAlgn="auto" latinLnBrk="0" hangingPunct="0">
              <a:lnSpc>
                <a:spcPct val="100000"/>
              </a:lnSpc>
              <a:spcBef>
                <a:spcPts val="0"/>
              </a:spcBef>
              <a:spcAft>
                <a:spcPts val="0"/>
              </a:spcAft>
              <a:buClrTx/>
              <a:buSzTx/>
              <a:buFontTx/>
              <a:buNone/>
              <a:tabLst/>
            </a:pPr>
            <a:r>
              <a:rPr kumimoji="0" lang="fr-FR" sz="1400" b="0" i="0" u="none" strike="noStrike" cap="none" spc="0" normalizeH="0" baseline="0" dirty="0">
                <a:ln>
                  <a:noFill/>
                </a:ln>
                <a:solidFill>
                  <a:srgbClr val="FFFFFF"/>
                </a:solidFill>
                <a:effectLst/>
                <a:uFillTx/>
                <a:latin typeface="+mn-lt"/>
                <a:ea typeface="+mn-ea"/>
                <a:cs typeface="+mn-cs"/>
                <a:sym typeface="Helvetica Neue Medium"/>
              </a:rPr>
              <a:t>YOUR ID PHOTO HERE</a:t>
            </a:r>
          </a:p>
        </p:txBody>
      </p:sp>
      <p:cxnSp>
        <p:nvCxnSpPr>
          <p:cNvPr id="3" name="Straight Connector 2">
            <a:extLst>
              <a:ext uri="{FF2B5EF4-FFF2-40B4-BE49-F238E27FC236}">
                <a16:creationId xmlns:a16="http://schemas.microsoft.com/office/drawing/2014/main" id="{61D5F237-14C0-4F0A-A566-74705301B013}"/>
              </a:ext>
            </a:extLst>
          </p:cNvPr>
          <p:cNvCxnSpPr/>
          <p:nvPr/>
        </p:nvCxnSpPr>
        <p:spPr>
          <a:xfrm>
            <a:off x="4956048" y="472574"/>
            <a:ext cx="2816352" cy="0"/>
          </a:xfrm>
          <a:prstGeom prst="line">
            <a:avLst/>
          </a:prstGeom>
          <a:ln w="25400">
            <a:solidFill>
              <a:schemeClr val="accent1"/>
            </a:solidFill>
            <a:miter lim="400000"/>
          </a:ln>
        </p:spPr>
      </p:cxnSp>
      <p:cxnSp>
        <p:nvCxnSpPr>
          <p:cNvPr id="102" name="Straight Connector 101">
            <a:extLst>
              <a:ext uri="{FF2B5EF4-FFF2-40B4-BE49-F238E27FC236}">
                <a16:creationId xmlns:a16="http://schemas.microsoft.com/office/drawing/2014/main" id="{FE387EC7-663E-4E3C-A776-0CFED6AF6BFB}"/>
              </a:ext>
            </a:extLst>
          </p:cNvPr>
          <p:cNvCxnSpPr/>
          <p:nvPr/>
        </p:nvCxnSpPr>
        <p:spPr>
          <a:xfrm>
            <a:off x="4956048" y="5220321"/>
            <a:ext cx="2816352" cy="0"/>
          </a:xfrm>
          <a:prstGeom prst="line">
            <a:avLst/>
          </a:prstGeom>
          <a:ln w="25400">
            <a:solidFill>
              <a:schemeClr val="accent1"/>
            </a:solidFill>
            <a:miter lim="400000"/>
          </a:ln>
        </p:spPr>
      </p:cxnSp>
      <p:cxnSp>
        <p:nvCxnSpPr>
          <p:cNvPr id="103" name="Straight Connector 102">
            <a:extLst>
              <a:ext uri="{FF2B5EF4-FFF2-40B4-BE49-F238E27FC236}">
                <a16:creationId xmlns:a16="http://schemas.microsoft.com/office/drawing/2014/main" id="{34706957-FB2E-4D1A-B055-ECFDBF870393}"/>
              </a:ext>
            </a:extLst>
          </p:cNvPr>
          <p:cNvCxnSpPr/>
          <p:nvPr/>
        </p:nvCxnSpPr>
        <p:spPr>
          <a:xfrm>
            <a:off x="4956048" y="8274145"/>
            <a:ext cx="2816352" cy="0"/>
          </a:xfrm>
          <a:prstGeom prst="line">
            <a:avLst/>
          </a:prstGeom>
          <a:ln w="25400">
            <a:solidFill>
              <a:schemeClr val="accent1"/>
            </a:solidFill>
            <a:miter lim="400000"/>
          </a:ln>
        </p:spPr>
      </p:cxn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6569535"/>
      </p:ext>
    </p:extLst>
  </p:cSld>
  <p:clrMapOvr>
    <a:masterClrMapping/>
  </p:clrMapOvr>
  <p:transition spd="med"/>
</p:sld>
</file>

<file path=ppt/theme/theme1.xml><?xml version="1.0" encoding="utf-8"?>
<a:theme xmlns:a="http://schemas.openxmlformats.org/drawingml/2006/main" name="Resume Templa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109</TotalTime>
  <Words>376</Words>
  <PresentationFormat>Custom</PresentationFormat>
  <Paragraphs>65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Helvetica Neue</vt:lpstr>
      <vt:lpstr>Helvetica Neue Medium</vt:lpstr>
      <vt:lpstr>Open Sans</vt:lpstr>
      <vt:lpstr>Wingdings</vt:lpstr>
      <vt:lpstr>Resume Template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VASILIS - Resume Template</dc:title>
  <dc:creator>PresentationGo.com</dc:creator>
  <dc:description>© Copyright PresentationGO.com</dc:description>
  <dcterms:modified xsi:type="dcterms:W3CDTF">2019-10-21T16:46:49Z</dcterms:modified>
  <cp:category>Curriculum Vitae/Resume</cp:category>
</cp:coreProperties>
</file>